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48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6160-D2AA-4A1C-81D6-8FB015C72F4A}" type="datetimeFigureOut">
              <a:rPr lang="en-US" smtClean="0"/>
              <a:t>12/1/2020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6C88A-20E4-4B8A-BFD8-6546A3BED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792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6160-D2AA-4A1C-81D6-8FB015C72F4A}" type="datetimeFigureOut">
              <a:rPr lang="en-US" smtClean="0"/>
              <a:t>12/1/2020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6C88A-20E4-4B8A-BFD8-6546A3BED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961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6160-D2AA-4A1C-81D6-8FB015C72F4A}" type="datetimeFigureOut">
              <a:rPr lang="en-US" smtClean="0"/>
              <a:t>12/1/2020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6C88A-20E4-4B8A-BFD8-6546A3BED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218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6160-D2AA-4A1C-81D6-8FB015C72F4A}" type="datetimeFigureOut">
              <a:rPr lang="en-US" smtClean="0"/>
              <a:t>12/1/2020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6C88A-20E4-4B8A-BFD8-6546A3BED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572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6160-D2AA-4A1C-81D6-8FB015C72F4A}" type="datetimeFigureOut">
              <a:rPr lang="en-US" smtClean="0"/>
              <a:t>12/1/2020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6C88A-20E4-4B8A-BFD8-6546A3BED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110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6160-D2AA-4A1C-81D6-8FB015C72F4A}" type="datetimeFigureOut">
              <a:rPr lang="en-US" smtClean="0"/>
              <a:t>12/1/2020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6C88A-20E4-4B8A-BFD8-6546A3BED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532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6160-D2AA-4A1C-81D6-8FB015C72F4A}" type="datetimeFigureOut">
              <a:rPr lang="en-US" smtClean="0"/>
              <a:t>12/1/2020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6C88A-20E4-4B8A-BFD8-6546A3BED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265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6160-D2AA-4A1C-81D6-8FB015C72F4A}" type="datetimeFigureOut">
              <a:rPr lang="en-US" smtClean="0"/>
              <a:t>12/1/2020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6C88A-20E4-4B8A-BFD8-6546A3BED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01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6160-D2AA-4A1C-81D6-8FB015C72F4A}" type="datetimeFigureOut">
              <a:rPr lang="en-US" smtClean="0"/>
              <a:t>12/1/2020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6C88A-20E4-4B8A-BFD8-6546A3BED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94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6160-D2AA-4A1C-81D6-8FB015C72F4A}" type="datetimeFigureOut">
              <a:rPr lang="en-US" smtClean="0"/>
              <a:t>12/1/2020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6C88A-20E4-4B8A-BFD8-6546A3BED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9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6160-D2AA-4A1C-81D6-8FB015C72F4A}" type="datetimeFigureOut">
              <a:rPr lang="en-US" smtClean="0"/>
              <a:t>12/1/2020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6C88A-20E4-4B8A-BFD8-6546A3BED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825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16160-D2AA-4A1C-81D6-8FB015C72F4A}" type="datetimeFigureOut">
              <a:rPr lang="en-US" smtClean="0"/>
              <a:t>12/1/2020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6C88A-20E4-4B8A-BFD8-6546A3BED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660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image" Target="../media/image3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50464" y="716316"/>
            <a:ext cx="315257" cy="299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50464" y="2946086"/>
            <a:ext cx="315257" cy="299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968534" y="4093856"/>
            <a:ext cx="1112850" cy="2337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Tumor weight (mg)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4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7076" y="3205646"/>
            <a:ext cx="1412926" cy="2204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076157" y="5074340"/>
            <a:ext cx="572393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75753" y="5080832"/>
            <a:ext cx="646947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ONC201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91332" y="3356537"/>
            <a:ext cx="380683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n=8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45510" y="4182840"/>
            <a:ext cx="380683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n=8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294975" y="3347171"/>
            <a:ext cx="654841" cy="211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363562" y="3142955"/>
            <a:ext cx="628689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P=0.008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95261" y="4928453"/>
            <a:ext cx="242225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50265" y="4369375"/>
            <a:ext cx="175340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69392" y="4194976"/>
            <a:ext cx="443064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1000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82928" y="3887552"/>
            <a:ext cx="443064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2000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69392" y="3672308"/>
            <a:ext cx="443064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4000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77149" y="3431274"/>
            <a:ext cx="443064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000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34169" y="4745599"/>
            <a:ext cx="376118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638752" y="4557739"/>
            <a:ext cx="376118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00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694316" y="2446527"/>
            <a:ext cx="242225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83172" y="2008767"/>
            <a:ext cx="376118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500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527599" y="1551116"/>
            <a:ext cx="443064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1000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527599" y="1092237"/>
            <a:ext cx="443064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1500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39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0" b="13060"/>
          <a:stretch/>
        </p:blipFill>
        <p:spPr bwMode="auto">
          <a:xfrm>
            <a:off x="1905353" y="1002542"/>
            <a:ext cx="1434648" cy="1652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2173591" y="1285132"/>
            <a:ext cx="380683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n=8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725144" y="2114395"/>
            <a:ext cx="380683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n=8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370035" y="1054348"/>
            <a:ext cx="628689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P=0.008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2339172" y="1260841"/>
            <a:ext cx="699010" cy="211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054109" y="2593055"/>
            <a:ext cx="572393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651502" y="2615216"/>
            <a:ext cx="646947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ONC201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 rot="16200000">
            <a:off x="932028" y="1709116"/>
            <a:ext cx="1112850" cy="2337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Tumor weight (mg)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018237" y="716316"/>
            <a:ext cx="315257" cy="299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018237" y="2946086"/>
            <a:ext cx="315257" cy="299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641149" y="2737557"/>
            <a:ext cx="905604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Time (weeks)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112822" y="2573846"/>
            <a:ext cx="242225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419161" y="2564844"/>
            <a:ext cx="242225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766901" y="2570624"/>
            <a:ext cx="242225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139591" y="2573846"/>
            <a:ext cx="258881" cy="217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499446" y="2564844"/>
            <a:ext cx="242225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832678" y="2564844"/>
            <a:ext cx="309171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892421" y="2434423"/>
            <a:ext cx="309171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881829" y="1536249"/>
            <a:ext cx="309171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892421" y="1997551"/>
            <a:ext cx="309171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</a:p>
        </p:txBody>
      </p:sp>
      <p:sp>
        <p:nvSpPr>
          <p:cNvPr id="70" name="Rectangle 69"/>
          <p:cNvSpPr/>
          <p:nvPr/>
        </p:nvSpPr>
        <p:spPr>
          <a:xfrm>
            <a:off x="3892421" y="1097867"/>
            <a:ext cx="309171" cy="2176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 rot="16200000">
            <a:off x="3414162" y="1746586"/>
            <a:ext cx="8535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Weight (g)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215888" y="1178004"/>
            <a:ext cx="324386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TT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674071" y="5152607"/>
            <a:ext cx="905604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Time (weeks)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4766" y="4985674"/>
            <a:ext cx="242225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471714" y="4985674"/>
            <a:ext cx="242225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862395" y="4985674"/>
            <a:ext cx="242225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226681" y="4985674"/>
            <a:ext cx="258881" cy="217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589947" y="4985674"/>
            <a:ext cx="242225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917620" y="4985674"/>
            <a:ext cx="309171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925371" y="3549596"/>
            <a:ext cx="309171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34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925371" y="3784554"/>
            <a:ext cx="309171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32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925371" y="4057946"/>
            <a:ext cx="309171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925371" y="4321351"/>
            <a:ext cx="309171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925371" y="4578312"/>
            <a:ext cx="309171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26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925371" y="4825688"/>
            <a:ext cx="309171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 rot="16200000">
            <a:off x="3524838" y="4178569"/>
            <a:ext cx="684831" cy="2337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Weight (g)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227153" y="3608866"/>
            <a:ext cx="683464" cy="217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MZCRC1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773547"/>
              </p:ext>
            </p:extLst>
          </p:nvPr>
        </p:nvGraphicFramePr>
        <p:xfrm>
          <a:off x="4111625" y="3460750"/>
          <a:ext cx="2695575" cy="1652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" name="Prism 8" r:id="rId5" imgW="4002188" imgH="2299223" progId="Prism8.Document">
                  <p:embed/>
                </p:oleObj>
              </mc:Choice>
              <mc:Fallback>
                <p:oleObj name="Prism 8" r:id="rId5" imgW="4002188" imgH="2299223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111625" y="3460750"/>
                        <a:ext cx="2695575" cy="1652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3137730"/>
              </p:ext>
            </p:extLst>
          </p:nvPr>
        </p:nvGraphicFramePr>
        <p:xfrm>
          <a:off x="4075113" y="1023938"/>
          <a:ext cx="2616200" cy="167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Prism 8" r:id="rId7" imgW="4020195" imgH="2289859" progId="Prism8.Document">
                  <p:embed/>
                </p:oleObj>
              </mc:Choice>
              <mc:Fallback>
                <p:oleObj name="Prism 8" r:id="rId7" imgW="4020195" imgH="2289859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075113" y="1023938"/>
                        <a:ext cx="2616200" cy="1679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" name="TextBox 72"/>
          <p:cNvSpPr txBox="1"/>
          <p:nvPr/>
        </p:nvSpPr>
        <p:spPr>
          <a:xfrm>
            <a:off x="1851230" y="5553364"/>
            <a:ext cx="47654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S4. 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A, C)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Tumor weight was measured at the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end</a:t>
            </a:r>
          </a:p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treatment at 8 weeks. Error bars, ±SD (n=8).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Mann Whitney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test. </a:t>
            </a: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B, D)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Weekly weights of control and treated mice. Error bars, ±SD (n=8).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2823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130</Words>
  <Application>Microsoft Office PowerPoint</Application>
  <PresentationFormat>On-screen Show (4:3)</PresentationFormat>
  <Paragraphs>58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Times New Roman</vt:lpstr>
      <vt:lpstr>Office Theme</vt:lpstr>
      <vt:lpstr>Prism 8</vt:lpstr>
      <vt:lpstr>PowerPoint Presentation</vt:lpstr>
    </vt:vector>
  </TitlesOfParts>
  <Company>M. D. Anderson Cancer Center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RYarmand</dc:creator>
  <cp:lastModifiedBy>Yarmand,Rozita</cp:lastModifiedBy>
  <cp:revision>46</cp:revision>
  <cp:lastPrinted>2020-10-13T16:43:38Z</cp:lastPrinted>
  <dcterms:created xsi:type="dcterms:W3CDTF">2020-07-03T19:23:57Z</dcterms:created>
  <dcterms:modified xsi:type="dcterms:W3CDTF">2020-12-01T13:32:46Z</dcterms:modified>
</cp:coreProperties>
</file>