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91" autoAdjust="0"/>
    <p:restoredTop sz="94660"/>
  </p:normalViewPr>
  <p:slideViewPr>
    <p:cSldViewPr snapToGrid="0">
      <p:cViewPr varScale="1">
        <p:scale>
          <a:sx n="69" d="100"/>
          <a:sy n="69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797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633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00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533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00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82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62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6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74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345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A243F-A1D7-4C5B-986B-E83BAAE682DE}" type="datetimeFigureOut">
              <a:rPr lang="zh-CN" altLang="en-US" smtClean="0"/>
              <a:t>2022/8/14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BCF4D-C4C7-4BA5-AD46-44A6C83EC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073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>
            <a:extLst>
              <a:ext uri="{FF2B5EF4-FFF2-40B4-BE49-F238E27FC236}">
                <a16:creationId xmlns:a16="http://schemas.microsoft.com/office/drawing/2014/main" id="{FB0695DB-8C73-1BC2-E1AA-97E060830E3C}"/>
              </a:ext>
            </a:extLst>
          </p:cNvPr>
          <p:cNvSpPr txBox="1"/>
          <p:nvPr/>
        </p:nvSpPr>
        <p:spPr>
          <a:xfrm>
            <a:off x="1960420" y="86995"/>
            <a:ext cx="2874818" cy="87203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Figure 2F</a:t>
            </a:r>
          </a:p>
          <a:p>
            <a:pPr fontAlgn="auto">
              <a:lnSpc>
                <a:spcPct val="150000"/>
              </a:lnSpc>
            </a:pPr>
            <a:r>
              <a:rPr lang="en-US" altLang="en-US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Lane1-8 are on the figure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A7984655-FE7A-ACB2-F8F4-306015825262}"/>
              </a:ext>
            </a:extLst>
          </p:cNvPr>
          <p:cNvGrpSpPr/>
          <p:nvPr/>
        </p:nvGrpSpPr>
        <p:grpSpPr>
          <a:xfrm>
            <a:off x="1926462" y="1118696"/>
            <a:ext cx="4518355" cy="5367468"/>
            <a:chOff x="693420" y="1174115"/>
            <a:chExt cx="4518355" cy="5367468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05E613E5-7947-7E3B-C4EF-30EC7F5DAD14}"/>
                </a:ext>
              </a:extLst>
            </p:cNvPr>
            <p:cNvSpPr txBox="1"/>
            <p:nvPr/>
          </p:nvSpPr>
          <p:spPr>
            <a:xfrm>
              <a:off x="693420" y="1747520"/>
              <a:ext cx="939800" cy="33718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PARP</a:t>
              </a:r>
            </a:p>
          </p:txBody>
        </p:sp>
        <p:pic>
          <p:nvPicPr>
            <p:cNvPr id="35" name="图片 34" descr="CCLP1-p-CHK1">
              <a:extLst>
                <a:ext uri="{FF2B5EF4-FFF2-40B4-BE49-F238E27FC236}">
                  <a16:creationId xmlns:a16="http://schemas.microsoft.com/office/drawing/2014/main" id="{C563A1D4-C58B-E2B3-D585-25074004A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12975" y="2899410"/>
              <a:ext cx="2997200" cy="1028700"/>
            </a:xfrm>
            <a:prstGeom prst="rect">
              <a:avLst/>
            </a:prstGeom>
          </p:spPr>
        </p:pic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DD3A305C-5AE0-749A-FCA4-DC1223A4FCD6}"/>
                </a:ext>
              </a:extLst>
            </p:cNvPr>
            <p:cNvSpPr txBox="1"/>
            <p:nvPr/>
          </p:nvSpPr>
          <p:spPr>
            <a:xfrm>
              <a:off x="693420" y="3155315"/>
              <a:ext cx="1214120" cy="33718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p-CHK1</a:t>
              </a:r>
            </a:p>
          </p:txBody>
        </p:sp>
        <p:pic>
          <p:nvPicPr>
            <p:cNvPr id="37" name="图片 36" descr="CCLP1 p53 new">
              <a:extLst>
                <a:ext uri="{FF2B5EF4-FFF2-40B4-BE49-F238E27FC236}">
                  <a16:creationId xmlns:a16="http://schemas.microsoft.com/office/drawing/2014/main" id="{96224EB5-4A61-0786-9496-7333895D6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12975" y="4113530"/>
              <a:ext cx="2998800" cy="1378089"/>
            </a:xfrm>
            <a:prstGeom prst="rect">
              <a:avLst/>
            </a:prstGeom>
          </p:spPr>
        </p:pic>
        <p:pic>
          <p:nvPicPr>
            <p:cNvPr id="38" name="图片 37" descr="CCLP1 PARP new">
              <a:extLst>
                <a:ext uri="{FF2B5EF4-FFF2-40B4-BE49-F238E27FC236}">
                  <a16:creationId xmlns:a16="http://schemas.microsoft.com/office/drawing/2014/main" id="{E29F09E7-7CCF-D212-4AF4-A95FA93D7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11070" y="1174115"/>
              <a:ext cx="2998800" cy="1539652"/>
            </a:xfrm>
            <a:prstGeom prst="rect">
              <a:avLst/>
            </a:prstGeom>
          </p:spPr>
        </p:pic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AB467F18-9EDA-A947-DD71-4049591C3BB9}"/>
                </a:ext>
              </a:extLst>
            </p:cNvPr>
            <p:cNvSpPr txBox="1"/>
            <p:nvPr/>
          </p:nvSpPr>
          <p:spPr>
            <a:xfrm>
              <a:off x="693420" y="4470400"/>
              <a:ext cx="939800" cy="33718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P53</a:t>
              </a:r>
            </a:p>
          </p:txBody>
        </p:sp>
        <p:pic>
          <p:nvPicPr>
            <p:cNvPr id="40" name="图片 39" descr="CCLP1 p-p53">
              <a:extLst>
                <a:ext uri="{FF2B5EF4-FFF2-40B4-BE49-F238E27FC236}">
                  <a16:creationId xmlns:a16="http://schemas.microsoft.com/office/drawing/2014/main" id="{09BF5B1D-970C-4CA4-7AF9-14781733A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2975" y="5739765"/>
              <a:ext cx="2998800" cy="801818"/>
            </a:xfrm>
            <a:prstGeom prst="rect">
              <a:avLst/>
            </a:prstGeom>
          </p:spPr>
        </p:pic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BDFC5760-5558-1284-46C7-3C504597DF7B}"/>
                </a:ext>
              </a:extLst>
            </p:cNvPr>
            <p:cNvSpPr txBox="1"/>
            <p:nvPr/>
          </p:nvSpPr>
          <p:spPr>
            <a:xfrm>
              <a:off x="693420" y="5734050"/>
              <a:ext cx="939800" cy="33718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p-P53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56FACDF5-DC5E-E9ED-F2E9-3DA3C63AF845}"/>
                </a:ext>
              </a:extLst>
            </p:cNvPr>
            <p:cNvSpPr txBox="1"/>
            <p:nvPr/>
          </p:nvSpPr>
          <p:spPr>
            <a:xfrm>
              <a:off x="2412365" y="1503045"/>
              <a:ext cx="198056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1  2  3  4 5  6  7  8</a:t>
              </a:r>
            </a:p>
          </p:txBody>
        </p:sp>
        <p:cxnSp>
          <p:nvCxnSpPr>
            <p:cNvPr id="43" name="直接箭头连接符 42">
              <a:extLst>
                <a:ext uri="{FF2B5EF4-FFF2-40B4-BE49-F238E27FC236}">
                  <a16:creationId xmlns:a16="http://schemas.microsoft.com/office/drawing/2014/main" id="{DDC47ED4-9B9B-A9D2-F4E8-D3E79D83F11A}"/>
                </a:ext>
              </a:extLst>
            </p:cNvPr>
            <p:cNvCxnSpPr/>
            <p:nvPr/>
          </p:nvCxnSpPr>
          <p:spPr>
            <a:xfrm flipV="1">
              <a:off x="1562100" y="1896110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7EE51BD3-52D0-4730-64D4-1865D8A4DC0E}"/>
                </a:ext>
              </a:extLst>
            </p:cNvPr>
            <p:cNvCxnSpPr/>
            <p:nvPr/>
          </p:nvCxnSpPr>
          <p:spPr>
            <a:xfrm flipV="1">
              <a:off x="1562100" y="3277235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F98B4188-15A6-DC95-6AE1-26E387C1E74A}"/>
                </a:ext>
              </a:extLst>
            </p:cNvPr>
            <p:cNvCxnSpPr/>
            <p:nvPr/>
          </p:nvCxnSpPr>
          <p:spPr>
            <a:xfrm flipV="1">
              <a:off x="1562100" y="4620260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901BCB53-8E26-DE34-CAFA-62AAD408C14B}"/>
                </a:ext>
              </a:extLst>
            </p:cNvPr>
            <p:cNvCxnSpPr/>
            <p:nvPr/>
          </p:nvCxnSpPr>
          <p:spPr>
            <a:xfrm flipV="1">
              <a:off x="1562100" y="5902960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727E2A24-3F4F-C534-EE54-F98ADD6480B6}"/>
                </a:ext>
              </a:extLst>
            </p:cNvPr>
            <p:cNvSpPr txBox="1"/>
            <p:nvPr/>
          </p:nvSpPr>
          <p:spPr>
            <a:xfrm>
              <a:off x="2421890" y="3397250"/>
              <a:ext cx="1980565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>
                  <a:latin typeface="Arial" panose="020B0604020202020204" pitchFamily="34" charset="0"/>
                  <a:cs typeface="Arial" panose="020B0604020202020204" pitchFamily="34" charset="0"/>
                </a:rPr>
                <a:t>1  2  3   4  5   6  7   8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6769F05C-AE5F-2330-E661-FEF1107F8D6C}"/>
              </a:ext>
            </a:extLst>
          </p:cNvPr>
          <p:cNvGrpSpPr/>
          <p:nvPr/>
        </p:nvGrpSpPr>
        <p:grpSpPr>
          <a:xfrm>
            <a:off x="6417935" y="1421800"/>
            <a:ext cx="4541520" cy="5171440"/>
            <a:chOff x="581025" y="314960"/>
            <a:chExt cx="4541520" cy="5171440"/>
          </a:xfrm>
        </p:grpSpPr>
        <p:pic>
          <p:nvPicPr>
            <p:cNvPr id="49" name="图片 48" descr="CCLP1 GAPDH new">
              <a:extLst>
                <a:ext uri="{FF2B5EF4-FFF2-40B4-BE49-F238E27FC236}">
                  <a16:creationId xmlns:a16="http://schemas.microsoft.com/office/drawing/2014/main" id="{28630022-7368-93F9-1608-74B4A5FA0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19048" b="21857"/>
            <a:stretch>
              <a:fillRect/>
            </a:stretch>
          </p:blipFill>
          <p:spPr>
            <a:xfrm>
              <a:off x="2123440" y="3602990"/>
              <a:ext cx="2999105" cy="1883410"/>
            </a:xfrm>
            <a:prstGeom prst="rect">
              <a:avLst/>
            </a:prstGeom>
          </p:spPr>
        </p:pic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55742D2A-DDA9-8854-6B98-FB1F422E914A}"/>
                </a:ext>
              </a:extLst>
            </p:cNvPr>
            <p:cNvSpPr txBox="1"/>
            <p:nvPr/>
          </p:nvSpPr>
          <p:spPr>
            <a:xfrm>
              <a:off x="629920" y="4343400"/>
              <a:ext cx="96583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</a:p>
          </p:txBody>
        </p:sp>
        <p:pic>
          <p:nvPicPr>
            <p:cNvPr id="51" name="图片 50" descr="CCLP1 r-H2AX new">
              <a:extLst>
                <a:ext uri="{FF2B5EF4-FFF2-40B4-BE49-F238E27FC236}">
                  <a16:creationId xmlns:a16="http://schemas.microsoft.com/office/drawing/2014/main" id="{0C25D2E1-8FF9-E99F-1277-2119D35DC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23440" y="314960"/>
              <a:ext cx="2998800" cy="1661804"/>
            </a:xfrm>
            <a:prstGeom prst="rect">
              <a:avLst/>
            </a:prstGeom>
          </p:spPr>
        </p:pic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96B5E836-8D9B-5680-9CCD-1EC87C5C0392}"/>
                </a:ext>
              </a:extLst>
            </p:cNvPr>
            <p:cNvSpPr txBox="1"/>
            <p:nvPr/>
          </p:nvSpPr>
          <p:spPr>
            <a:xfrm>
              <a:off x="629920" y="656590"/>
              <a:ext cx="100520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p-H2A.X</a:t>
              </a:r>
            </a:p>
          </p:txBody>
        </p:sp>
        <p:pic>
          <p:nvPicPr>
            <p:cNvPr id="53" name="图片 52" descr="CCLP1 c-capase3">
              <a:extLst>
                <a:ext uri="{FF2B5EF4-FFF2-40B4-BE49-F238E27FC236}">
                  <a16:creationId xmlns:a16="http://schemas.microsoft.com/office/drawing/2014/main" id="{7C049BA1-C8A9-00CA-CAFB-C205F888F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23440" y="2103120"/>
              <a:ext cx="2998800" cy="1214390"/>
            </a:xfrm>
            <a:prstGeom prst="rect">
              <a:avLst/>
            </a:prstGeom>
          </p:spPr>
        </p:pic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D8BD31E7-5D25-2B07-236B-CC690607C043}"/>
                </a:ext>
              </a:extLst>
            </p:cNvPr>
            <p:cNvSpPr txBox="1"/>
            <p:nvPr/>
          </p:nvSpPr>
          <p:spPr>
            <a:xfrm>
              <a:off x="581025" y="2356485"/>
              <a:ext cx="130175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c-Casp3</a:t>
              </a:r>
            </a:p>
          </p:txBody>
        </p: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53D5C892-6219-8F32-FF71-978658BD9671}"/>
                </a:ext>
              </a:extLst>
            </p:cNvPr>
            <p:cNvCxnSpPr/>
            <p:nvPr/>
          </p:nvCxnSpPr>
          <p:spPr>
            <a:xfrm flipV="1">
              <a:off x="1532255" y="844550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7A6D3400-7FD2-2024-0479-ADCC732E5CB8}"/>
                </a:ext>
              </a:extLst>
            </p:cNvPr>
            <p:cNvCxnSpPr/>
            <p:nvPr/>
          </p:nvCxnSpPr>
          <p:spPr>
            <a:xfrm flipV="1">
              <a:off x="1532255" y="2524760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直接箭头连接符 56">
              <a:extLst>
                <a:ext uri="{FF2B5EF4-FFF2-40B4-BE49-F238E27FC236}">
                  <a16:creationId xmlns:a16="http://schemas.microsoft.com/office/drawing/2014/main" id="{D45C2ECC-172C-E079-E5E9-18A71E128AA2}"/>
                </a:ext>
              </a:extLst>
            </p:cNvPr>
            <p:cNvCxnSpPr/>
            <p:nvPr/>
          </p:nvCxnSpPr>
          <p:spPr>
            <a:xfrm flipV="1">
              <a:off x="1532255" y="4495800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4B4521DB-90C5-3766-F183-500E65FB0736}"/>
                </a:ext>
              </a:extLst>
            </p:cNvPr>
            <p:cNvSpPr txBox="1"/>
            <p:nvPr/>
          </p:nvSpPr>
          <p:spPr>
            <a:xfrm>
              <a:off x="2483485" y="2585720"/>
              <a:ext cx="1980565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1  2  3   4  5   6  7   8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D76E4F03-6CF9-3730-7BA1-301C3F1E530D}"/>
                </a:ext>
              </a:extLst>
            </p:cNvPr>
            <p:cNvSpPr txBox="1"/>
            <p:nvPr/>
          </p:nvSpPr>
          <p:spPr>
            <a:xfrm>
              <a:off x="2380615" y="1012825"/>
              <a:ext cx="1980565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>
                  <a:latin typeface="Arial" panose="020B0604020202020204" pitchFamily="34" charset="0"/>
                  <a:cs typeface="Arial" panose="020B0604020202020204" pitchFamily="34" charset="0"/>
                </a:rPr>
                <a:t>1  2  3   4  5   6  7   8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993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A6E4286-C26C-6B38-3A08-8EB3241B266C}"/>
              </a:ext>
            </a:extLst>
          </p:cNvPr>
          <p:cNvSpPr txBox="1"/>
          <p:nvPr/>
        </p:nvSpPr>
        <p:spPr>
          <a:xfrm>
            <a:off x="1711038" y="86995"/>
            <a:ext cx="2882502" cy="87203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Figure 2G</a:t>
            </a:r>
          </a:p>
          <a:p>
            <a:pPr fontAlgn="auto">
              <a:lnSpc>
                <a:spcPct val="150000"/>
              </a:lnSpc>
            </a:pPr>
            <a:r>
              <a:rPr lang="en-US" altLang="en-US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Lane1-8 are on the figure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5BB35B2-34BE-9E55-40E4-89B6F14D5FBD}"/>
              </a:ext>
            </a:extLst>
          </p:cNvPr>
          <p:cNvGrpSpPr/>
          <p:nvPr/>
        </p:nvGrpSpPr>
        <p:grpSpPr>
          <a:xfrm>
            <a:off x="4593540" y="257691"/>
            <a:ext cx="4551045" cy="4185327"/>
            <a:chOff x="628015" y="1557655"/>
            <a:chExt cx="4551045" cy="4185327"/>
          </a:xfrm>
        </p:grpSpPr>
        <p:pic>
          <p:nvPicPr>
            <p:cNvPr id="6" name="图片 5" descr="TFK1 PARP pCHK1">
              <a:extLst>
                <a:ext uri="{FF2B5EF4-FFF2-40B4-BE49-F238E27FC236}">
                  <a16:creationId xmlns:a16="http://schemas.microsoft.com/office/drawing/2014/main" id="{1DC04E9E-B200-C8EE-FCB7-50EB26F95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9955" y="1557655"/>
              <a:ext cx="2998800" cy="1437660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F8C9E6A6-5597-9EBF-8EF3-662D639A2E9F}"/>
                </a:ext>
              </a:extLst>
            </p:cNvPr>
            <p:cNvSpPr txBox="1"/>
            <p:nvPr/>
          </p:nvSpPr>
          <p:spPr>
            <a:xfrm>
              <a:off x="693420" y="1728470"/>
              <a:ext cx="939800" cy="33718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PARP</a:t>
              </a:r>
            </a:p>
          </p:txBody>
        </p: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D64803CE-5A80-5C75-6A70-E4E095620E9A}"/>
                </a:ext>
              </a:extLst>
            </p:cNvPr>
            <p:cNvCxnSpPr/>
            <p:nvPr/>
          </p:nvCxnSpPr>
          <p:spPr>
            <a:xfrm flipV="1">
              <a:off x="1562100" y="1877060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AE0D849B-76FC-E61C-0813-5D7BDA0C70B2}"/>
                </a:ext>
              </a:extLst>
            </p:cNvPr>
            <p:cNvSpPr txBox="1"/>
            <p:nvPr/>
          </p:nvSpPr>
          <p:spPr>
            <a:xfrm>
              <a:off x="693420" y="2469515"/>
              <a:ext cx="1214120" cy="33718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p-CHK1</a:t>
              </a:r>
            </a:p>
          </p:txBody>
        </p: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586B4B6D-2237-101E-1F51-CF0D0BFD4F37}"/>
                </a:ext>
              </a:extLst>
            </p:cNvPr>
            <p:cNvCxnSpPr/>
            <p:nvPr/>
          </p:nvCxnSpPr>
          <p:spPr>
            <a:xfrm flipV="1">
              <a:off x="1562100" y="2591435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E93394EA-5FF8-A78F-1C5B-1AC80F335CA1}"/>
                </a:ext>
              </a:extLst>
            </p:cNvPr>
            <p:cNvSpPr txBox="1"/>
            <p:nvPr/>
          </p:nvSpPr>
          <p:spPr>
            <a:xfrm>
              <a:off x="2402840" y="2103120"/>
              <a:ext cx="198056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1  2  3  4 5  6  7  8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6F499DD9-A169-3454-7949-80AAAC0B70E6}"/>
                </a:ext>
              </a:extLst>
            </p:cNvPr>
            <p:cNvSpPr txBox="1"/>
            <p:nvPr/>
          </p:nvSpPr>
          <p:spPr>
            <a:xfrm>
              <a:off x="664845" y="3498215"/>
              <a:ext cx="939800" cy="33718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p-P53</a:t>
              </a:r>
            </a:p>
          </p:txBody>
        </p: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EDCACB88-6AAA-1C78-5C62-4826ADD713EA}"/>
                </a:ext>
              </a:extLst>
            </p:cNvPr>
            <p:cNvCxnSpPr/>
            <p:nvPr/>
          </p:nvCxnSpPr>
          <p:spPr>
            <a:xfrm flipV="1">
              <a:off x="1533525" y="3667125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4" name="图片 13" descr="TFK rH2AX">
              <a:extLst>
                <a:ext uri="{FF2B5EF4-FFF2-40B4-BE49-F238E27FC236}">
                  <a16:creationId xmlns:a16="http://schemas.microsoft.com/office/drawing/2014/main" id="{1340B20C-51FA-60A8-D5E6-0FB5611AEC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79955" y="4834255"/>
              <a:ext cx="2998800" cy="908727"/>
            </a:xfrm>
            <a:prstGeom prst="rect">
              <a:avLst/>
            </a:prstGeom>
          </p:spPr>
        </p:pic>
        <p:pic>
          <p:nvPicPr>
            <p:cNvPr id="15" name="图片 14" descr="2 TFK1 p-p53">
              <a:extLst>
                <a:ext uri="{FF2B5EF4-FFF2-40B4-BE49-F238E27FC236}">
                  <a16:creationId xmlns:a16="http://schemas.microsoft.com/office/drawing/2014/main" id="{DDCB1EA3-415B-0D8E-E4F3-52B52E3DF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79955" y="3158490"/>
              <a:ext cx="2998800" cy="752983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19643847-1153-8F69-4618-24AC3C7643AF}"/>
                </a:ext>
              </a:extLst>
            </p:cNvPr>
            <p:cNvSpPr txBox="1"/>
            <p:nvPr/>
          </p:nvSpPr>
          <p:spPr>
            <a:xfrm>
              <a:off x="2310765" y="3287395"/>
              <a:ext cx="198056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1  2  3  4 5  6  7  8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D9B2AE00-B9C6-37F5-C807-6BF4C472A01C}"/>
                </a:ext>
              </a:extLst>
            </p:cNvPr>
            <p:cNvSpPr txBox="1"/>
            <p:nvPr/>
          </p:nvSpPr>
          <p:spPr>
            <a:xfrm>
              <a:off x="628015" y="5015865"/>
              <a:ext cx="100520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p-H2A.X</a:t>
              </a:r>
            </a:p>
          </p:txBody>
        </p: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52F52C84-D0B9-D269-E6E7-BFF71AF877C0}"/>
                </a:ext>
              </a:extLst>
            </p:cNvPr>
            <p:cNvCxnSpPr/>
            <p:nvPr/>
          </p:nvCxnSpPr>
          <p:spPr>
            <a:xfrm flipV="1">
              <a:off x="1530350" y="5203825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ABA5C713-6036-D6ED-7344-D528240BE541}"/>
                </a:ext>
              </a:extLst>
            </p:cNvPr>
            <p:cNvSpPr txBox="1"/>
            <p:nvPr/>
          </p:nvSpPr>
          <p:spPr>
            <a:xfrm>
              <a:off x="693420" y="4260850"/>
              <a:ext cx="939800" cy="33718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P53</a:t>
              </a:r>
            </a:p>
          </p:txBody>
        </p: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41240FB9-7FC8-2A86-9E28-37F37BF29B3F}"/>
                </a:ext>
              </a:extLst>
            </p:cNvPr>
            <p:cNvCxnSpPr/>
            <p:nvPr/>
          </p:nvCxnSpPr>
          <p:spPr>
            <a:xfrm flipV="1">
              <a:off x="1562100" y="4410710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1" name="图片 20" descr="P53 3">
              <a:extLst>
                <a:ext uri="{FF2B5EF4-FFF2-40B4-BE49-F238E27FC236}">
                  <a16:creationId xmlns:a16="http://schemas.microsoft.com/office/drawing/2014/main" id="{00762893-6B10-B2A7-F9B6-2F365BFFB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2514"/>
            <a:stretch>
              <a:fillRect/>
            </a:stretch>
          </p:blipFill>
          <p:spPr>
            <a:xfrm>
              <a:off x="2179955" y="3991610"/>
              <a:ext cx="2999105" cy="763270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D6ECB364-46E4-BFB5-6D6C-B18D1EA45AEF}"/>
                </a:ext>
              </a:extLst>
            </p:cNvPr>
            <p:cNvSpPr txBox="1"/>
            <p:nvPr/>
          </p:nvSpPr>
          <p:spPr>
            <a:xfrm>
              <a:off x="2361565" y="4843145"/>
              <a:ext cx="198056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1  2  3  4 5  6  7  8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A2AA00E2-1566-D92C-FDB4-BF1409645AD4}"/>
              </a:ext>
            </a:extLst>
          </p:cNvPr>
          <p:cNvGrpSpPr/>
          <p:nvPr/>
        </p:nvGrpSpPr>
        <p:grpSpPr>
          <a:xfrm>
            <a:off x="4593540" y="4630978"/>
            <a:ext cx="4548835" cy="2020361"/>
            <a:chOff x="580390" y="1106805"/>
            <a:chExt cx="4548835" cy="2020361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99DE4701-C587-C1AF-4EE3-F8196B884396}"/>
                </a:ext>
              </a:extLst>
            </p:cNvPr>
            <p:cNvSpPr txBox="1"/>
            <p:nvPr/>
          </p:nvSpPr>
          <p:spPr>
            <a:xfrm>
              <a:off x="580390" y="2360295"/>
              <a:ext cx="96583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FF5E2C6E-BFC5-E36D-9FC1-41A6F1881E59}"/>
                </a:ext>
              </a:extLst>
            </p:cNvPr>
            <p:cNvCxnSpPr/>
            <p:nvPr/>
          </p:nvCxnSpPr>
          <p:spPr>
            <a:xfrm flipV="1">
              <a:off x="1482725" y="2512695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6" name="图片 25" descr="TFK c-casp3">
              <a:extLst>
                <a:ext uri="{FF2B5EF4-FFF2-40B4-BE49-F238E27FC236}">
                  <a16:creationId xmlns:a16="http://schemas.microsoft.com/office/drawing/2014/main" id="{C495E6F7-7AA7-278F-5234-A8B1D248F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30425" y="1106805"/>
              <a:ext cx="2998800" cy="923359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F75A39EC-8912-9936-322C-B69DAD3FF813}"/>
                </a:ext>
              </a:extLst>
            </p:cNvPr>
            <p:cNvSpPr txBox="1"/>
            <p:nvPr/>
          </p:nvSpPr>
          <p:spPr>
            <a:xfrm>
              <a:off x="581025" y="1365885"/>
              <a:ext cx="130175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c-Casp3</a:t>
              </a:r>
            </a:p>
          </p:txBody>
        </p: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21E3F73A-B644-0F8E-0A39-769FB948974B}"/>
                </a:ext>
              </a:extLst>
            </p:cNvPr>
            <p:cNvCxnSpPr/>
            <p:nvPr/>
          </p:nvCxnSpPr>
          <p:spPr>
            <a:xfrm flipV="1">
              <a:off x="1532255" y="1534160"/>
              <a:ext cx="54000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6C8D0A75-EF92-1196-8E11-B675D3ECCA88}"/>
                </a:ext>
              </a:extLst>
            </p:cNvPr>
            <p:cNvSpPr txBox="1"/>
            <p:nvPr/>
          </p:nvSpPr>
          <p:spPr>
            <a:xfrm>
              <a:off x="2261870" y="1636395"/>
              <a:ext cx="198056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1  2  3  4 5  6  7  8</a:t>
              </a:r>
            </a:p>
          </p:txBody>
        </p:sp>
        <p:pic>
          <p:nvPicPr>
            <p:cNvPr id="30" name="图片 29" descr="gapdh">
              <a:extLst>
                <a:ext uri="{FF2B5EF4-FFF2-40B4-BE49-F238E27FC236}">
                  <a16:creationId xmlns:a16="http://schemas.microsoft.com/office/drawing/2014/main" id="{1F97AAF7-8D1F-A66B-C9D2-0419946F0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30425" y="2322195"/>
              <a:ext cx="2998800" cy="804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6819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98FFDB8C-BFA6-F6F4-669D-7C19726B8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992" y="1797339"/>
            <a:ext cx="4304785" cy="326418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A8C4830-102C-3DD8-A1E6-4D68EE80AD4D}"/>
              </a:ext>
            </a:extLst>
          </p:cNvPr>
          <p:cNvSpPr txBox="1"/>
          <p:nvPr/>
        </p:nvSpPr>
        <p:spPr>
          <a:xfrm rot="18900000">
            <a:off x="1680903" y="1428040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TFK1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8C3118A-7F5A-36B3-3B56-3BD1E56E96A4}"/>
              </a:ext>
            </a:extLst>
          </p:cNvPr>
          <p:cNvSpPr txBox="1"/>
          <p:nvPr/>
        </p:nvSpPr>
        <p:spPr>
          <a:xfrm rot="18900000">
            <a:off x="1962795" y="1378166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CCLP1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21C9759-AD5B-2E00-7B74-0E30F6C22F6A}"/>
              </a:ext>
            </a:extLst>
          </p:cNvPr>
          <p:cNvSpPr txBox="1"/>
          <p:nvPr/>
        </p:nvSpPr>
        <p:spPr>
          <a:xfrm rot="18900000">
            <a:off x="2271104" y="1286353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SK-CHA-1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ABF125B-87F4-8132-4119-E2AAC8528D3B}"/>
              </a:ext>
            </a:extLst>
          </p:cNvPr>
          <p:cNvSpPr txBox="1"/>
          <p:nvPr/>
        </p:nvSpPr>
        <p:spPr>
          <a:xfrm rot="18900000">
            <a:off x="2557563" y="1280119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CC143476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89BDFFE-7BAC-8BE3-79AD-8CA8AD390D73}"/>
              </a:ext>
            </a:extLst>
          </p:cNvPr>
          <p:cNvSpPr txBox="1"/>
          <p:nvPr/>
        </p:nvSpPr>
        <p:spPr>
          <a:xfrm rot="18900000">
            <a:off x="2971868" y="145184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RBE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35D784D-63E8-C2F3-3051-928A3A3A1047}"/>
              </a:ext>
            </a:extLst>
          </p:cNvPr>
          <p:cNvSpPr txBox="1"/>
          <p:nvPr/>
        </p:nvSpPr>
        <p:spPr>
          <a:xfrm rot="18900000">
            <a:off x="3183251" y="1237613"/>
            <a:ext cx="1160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HCCC-9810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EDA83A4-DEC7-E084-5476-7B0E9FC338CF}"/>
              </a:ext>
            </a:extLst>
          </p:cNvPr>
          <p:cNvSpPr txBox="1"/>
          <p:nvPr/>
        </p:nvSpPr>
        <p:spPr>
          <a:xfrm rot="18900000">
            <a:off x="3507694" y="1339061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HIBEpiC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0">
            <a:extLst>
              <a:ext uri="{FF2B5EF4-FFF2-40B4-BE49-F238E27FC236}">
                <a16:creationId xmlns:a16="http://schemas.microsoft.com/office/drawing/2014/main" id="{C637050C-EF6A-97D6-A49E-3F513686B7A1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4001124" y="1413688"/>
            <a:ext cx="4443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cs typeface="Arial" panose="020B0604020202020204" pitchFamily="34" charset="0"/>
              </a:rPr>
              <a:t>NC</a:t>
            </a:r>
            <a:endParaRPr lang="zh-CN" altLang="en-US" sz="1400" dirty="0">
              <a:cs typeface="Arial" panose="020B0604020202020204" pitchFamily="34" charset="0"/>
            </a:endParaRPr>
          </a:p>
        </p:txBody>
      </p:sp>
      <p:sp>
        <p:nvSpPr>
          <p:cNvPr id="17" name="TextBox 10">
            <a:extLst>
              <a:ext uri="{FF2B5EF4-FFF2-40B4-BE49-F238E27FC236}">
                <a16:creationId xmlns:a16="http://schemas.microsoft.com/office/drawing/2014/main" id="{D78BB8BA-8AF3-CB77-D5D5-DA9F7D349EE4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4481416" y="1269315"/>
            <a:ext cx="10273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cs typeface="Arial" panose="020B0604020202020204" pitchFamily="34" charset="0"/>
              </a:rPr>
              <a:t>siKIF11 #2</a:t>
            </a:r>
            <a:endParaRPr lang="zh-CN" altLang="en-US" sz="1400" dirty="0">
              <a:cs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B72E12B-590A-286B-6BB1-9EFD10BE6265}"/>
              </a:ext>
            </a:extLst>
          </p:cNvPr>
          <p:cNvSpPr/>
          <p:nvPr/>
        </p:nvSpPr>
        <p:spPr>
          <a:xfrm rot="18900000">
            <a:off x="4176617" y="1276847"/>
            <a:ext cx="1027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siKIF11 #1</a:t>
            </a:r>
          </a:p>
        </p:txBody>
      </p:sp>
      <p:sp>
        <p:nvSpPr>
          <p:cNvPr id="20" name="TextBox 73">
            <a:extLst>
              <a:ext uri="{FF2B5EF4-FFF2-40B4-BE49-F238E27FC236}">
                <a16:creationId xmlns:a16="http://schemas.microsoft.com/office/drawing/2014/main" id="{44B7481F-FC17-0979-02E0-2B59E676266C}"/>
              </a:ext>
            </a:extLst>
          </p:cNvPr>
          <p:cNvSpPr txBox="1"/>
          <p:nvPr/>
        </p:nvSpPr>
        <p:spPr>
          <a:xfrm>
            <a:off x="4499543" y="682475"/>
            <a:ext cx="76335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CCLP1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73">
            <a:extLst>
              <a:ext uri="{FF2B5EF4-FFF2-40B4-BE49-F238E27FC236}">
                <a16:creationId xmlns:a16="http://schemas.microsoft.com/office/drawing/2014/main" id="{0977F276-CF21-A9F6-8A83-D528E97AFED1}"/>
              </a:ext>
            </a:extLst>
          </p:cNvPr>
          <p:cNvSpPr txBox="1"/>
          <p:nvPr/>
        </p:nvSpPr>
        <p:spPr>
          <a:xfrm rot="16200000">
            <a:off x="1312997" y="1292077"/>
            <a:ext cx="74090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Marker</a:t>
            </a:r>
            <a:endParaRPr lang="zh-CN" altLang="en-U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10">
            <a:extLst>
              <a:ext uri="{FF2B5EF4-FFF2-40B4-BE49-F238E27FC236}">
                <a16:creationId xmlns:a16="http://schemas.microsoft.com/office/drawing/2014/main" id="{6B3D3030-E2D1-642E-05CD-8664910FA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9334" y="4190316"/>
            <a:ext cx="9124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cs typeface="Arial" panose="020B0604020202020204" pitchFamily="34" charset="0"/>
              </a:rPr>
              <a:t>GAPDH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1FA12936-503E-E5D9-B127-F6822C2BE0D1}"/>
              </a:ext>
            </a:extLst>
          </p:cNvPr>
          <p:cNvSpPr/>
          <p:nvPr/>
        </p:nvSpPr>
        <p:spPr>
          <a:xfrm>
            <a:off x="5517043" y="2134676"/>
            <a:ext cx="7160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KIF11</a:t>
            </a:r>
          </a:p>
        </p:txBody>
      </p:sp>
      <p:sp>
        <p:nvSpPr>
          <p:cNvPr id="25" name="TextBox 73">
            <a:extLst>
              <a:ext uri="{FF2B5EF4-FFF2-40B4-BE49-F238E27FC236}">
                <a16:creationId xmlns:a16="http://schemas.microsoft.com/office/drawing/2014/main" id="{74CAA769-13AD-BA4C-C2A0-9FA4C683DA97}"/>
              </a:ext>
            </a:extLst>
          </p:cNvPr>
          <p:cNvSpPr txBox="1"/>
          <p:nvPr/>
        </p:nvSpPr>
        <p:spPr>
          <a:xfrm rot="18900000">
            <a:off x="4984452" y="1333642"/>
            <a:ext cx="74090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Marker</a:t>
            </a:r>
            <a:endParaRPr lang="zh-CN" altLang="en-U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73">
            <a:extLst>
              <a:ext uri="{FF2B5EF4-FFF2-40B4-BE49-F238E27FC236}">
                <a16:creationId xmlns:a16="http://schemas.microsoft.com/office/drawing/2014/main" id="{88204BEA-6213-5A86-5534-F104E99F6C7C}"/>
              </a:ext>
            </a:extLst>
          </p:cNvPr>
          <p:cNvSpPr txBox="1"/>
          <p:nvPr/>
        </p:nvSpPr>
        <p:spPr>
          <a:xfrm>
            <a:off x="806867" y="1884579"/>
            <a:ext cx="78258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180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73">
            <a:extLst>
              <a:ext uri="{FF2B5EF4-FFF2-40B4-BE49-F238E27FC236}">
                <a16:creationId xmlns:a16="http://schemas.microsoft.com/office/drawing/2014/main" id="{9948E20A-ECCF-B506-3F1C-D73937B7C40D}"/>
              </a:ext>
            </a:extLst>
          </p:cNvPr>
          <p:cNvSpPr txBox="1"/>
          <p:nvPr/>
        </p:nvSpPr>
        <p:spPr>
          <a:xfrm>
            <a:off x="806867" y="2110870"/>
            <a:ext cx="78258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130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73">
            <a:extLst>
              <a:ext uri="{FF2B5EF4-FFF2-40B4-BE49-F238E27FC236}">
                <a16:creationId xmlns:a16="http://schemas.microsoft.com/office/drawing/2014/main" id="{EE241440-1609-C4EE-0AAA-6825518801C5}"/>
              </a:ext>
            </a:extLst>
          </p:cNvPr>
          <p:cNvSpPr txBox="1"/>
          <p:nvPr/>
        </p:nvSpPr>
        <p:spPr>
          <a:xfrm>
            <a:off x="806867" y="2438761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70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73">
            <a:extLst>
              <a:ext uri="{FF2B5EF4-FFF2-40B4-BE49-F238E27FC236}">
                <a16:creationId xmlns:a16="http://schemas.microsoft.com/office/drawing/2014/main" id="{D6883C2C-1A45-49B4-D540-58BABA886C8C}"/>
              </a:ext>
            </a:extLst>
          </p:cNvPr>
          <p:cNvSpPr txBox="1"/>
          <p:nvPr/>
        </p:nvSpPr>
        <p:spPr>
          <a:xfrm>
            <a:off x="906254" y="2812834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70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73">
            <a:extLst>
              <a:ext uri="{FF2B5EF4-FFF2-40B4-BE49-F238E27FC236}">
                <a16:creationId xmlns:a16="http://schemas.microsoft.com/office/drawing/2014/main" id="{1E2BE9CD-38B6-D1B1-0AF7-3AFE80AF4118}"/>
              </a:ext>
            </a:extLst>
          </p:cNvPr>
          <p:cNvSpPr txBox="1"/>
          <p:nvPr/>
        </p:nvSpPr>
        <p:spPr>
          <a:xfrm>
            <a:off x="906254" y="3103780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50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73">
            <a:extLst>
              <a:ext uri="{FF2B5EF4-FFF2-40B4-BE49-F238E27FC236}">
                <a16:creationId xmlns:a16="http://schemas.microsoft.com/office/drawing/2014/main" id="{AE497246-B940-F63D-2CB3-E7491CA2EA33}"/>
              </a:ext>
            </a:extLst>
          </p:cNvPr>
          <p:cNvSpPr txBox="1"/>
          <p:nvPr/>
        </p:nvSpPr>
        <p:spPr>
          <a:xfrm>
            <a:off x="906254" y="3667198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40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73">
            <a:extLst>
              <a:ext uri="{FF2B5EF4-FFF2-40B4-BE49-F238E27FC236}">
                <a16:creationId xmlns:a16="http://schemas.microsoft.com/office/drawing/2014/main" id="{B0A84991-D107-ADDC-4C00-66358C89FCDB}"/>
              </a:ext>
            </a:extLst>
          </p:cNvPr>
          <p:cNvSpPr txBox="1"/>
          <p:nvPr/>
        </p:nvSpPr>
        <p:spPr>
          <a:xfrm>
            <a:off x="906254" y="4161344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35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73">
            <a:extLst>
              <a:ext uri="{FF2B5EF4-FFF2-40B4-BE49-F238E27FC236}">
                <a16:creationId xmlns:a16="http://schemas.microsoft.com/office/drawing/2014/main" id="{6D667A70-81A6-D739-08C5-4CBE055AC2B2}"/>
              </a:ext>
            </a:extLst>
          </p:cNvPr>
          <p:cNvSpPr txBox="1"/>
          <p:nvPr/>
        </p:nvSpPr>
        <p:spPr>
          <a:xfrm>
            <a:off x="906254" y="4673962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25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:a16="http://schemas.microsoft.com/office/drawing/2014/main" id="{479E5B3D-F9D6-165E-EFB6-151BCFDA380D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7681815" y="1695396"/>
            <a:ext cx="4443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cs typeface="Arial" panose="020B0604020202020204" pitchFamily="34" charset="0"/>
              </a:rPr>
              <a:t>NC</a:t>
            </a:r>
            <a:endParaRPr lang="zh-CN" altLang="en-US" sz="1400" dirty="0">
              <a:cs typeface="Arial" panose="020B0604020202020204" pitchFamily="34" charset="0"/>
            </a:endParaRPr>
          </a:p>
        </p:txBody>
      </p:sp>
      <p:sp>
        <p:nvSpPr>
          <p:cNvPr id="35" name="TextBox 10">
            <a:extLst>
              <a:ext uri="{FF2B5EF4-FFF2-40B4-BE49-F238E27FC236}">
                <a16:creationId xmlns:a16="http://schemas.microsoft.com/office/drawing/2014/main" id="{BE6963B0-7D62-B3AD-0AF4-17060A8B57E3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8162107" y="1551023"/>
            <a:ext cx="10273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cs typeface="Arial" panose="020B0604020202020204" pitchFamily="34" charset="0"/>
              </a:rPr>
              <a:t>siKIF11 #2</a:t>
            </a:r>
            <a:endParaRPr lang="zh-CN" altLang="en-US" sz="1400" dirty="0">
              <a:cs typeface="Arial" panose="020B0604020202020204" pitchFamily="34" charset="0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F54A0E7C-CA96-F89F-E8D8-5A706263707A}"/>
              </a:ext>
            </a:extLst>
          </p:cNvPr>
          <p:cNvSpPr/>
          <p:nvPr/>
        </p:nvSpPr>
        <p:spPr>
          <a:xfrm rot="18900000">
            <a:off x="7857308" y="1558555"/>
            <a:ext cx="1027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siKIF11 #1</a:t>
            </a:r>
          </a:p>
        </p:txBody>
      </p:sp>
      <p:cxnSp>
        <p:nvCxnSpPr>
          <p:cNvPr id="37" name="直接连接符 31">
            <a:extLst>
              <a:ext uri="{FF2B5EF4-FFF2-40B4-BE49-F238E27FC236}">
                <a16:creationId xmlns:a16="http://schemas.microsoft.com/office/drawing/2014/main" id="{E880804A-4BF8-B871-F133-82D30EA7B4C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716286" y="1269366"/>
            <a:ext cx="1212093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TextBox 73">
            <a:extLst>
              <a:ext uri="{FF2B5EF4-FFF2-40B4-BE49-F238E27FC236}">
                <a16:creationId xmlns:a16="http://schemas.microsoft.com/office/drawing/2014/main" id="{1F94D4A4-FC18-3988-EAEA-49BFE9B2D360}"/>
              </a:ext>
            </a:extLst>
          </p:cNvPr>
          <p:cNvSpPr txBox="1"/>
          <p:nvPr/>
        </p:nvSpPr>
        <p:spPr>
          <a:xfrm>
            <a:off x="8110959" y="964183"/>
            <a:ext cx="62228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TFK1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73">
            <a:extLst>
              <a:ext uri="{FF2B5EF4-FFF2-40B4-BE49-F238E27FC236}">
                <a16:creationId xmlns:a16="http://schemas.microsoft.com/office/drawing/2014/main" id="{29B05B51-6826-727A-9573-B7FD8AC0514D}"/>
              </a:ext>
            </a:extLst>
          </p:cNvPr>
          <p:cNvSpPr txBox="1"/>
          <p:nvPr/>
        </p:nvSpPr>
        <p:spPr>
          <a:xfrm rot="16200000">
            <a:off x="9404053" y="1569168"/>
            <a:ext cx="74090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Marker</a:t>
            </a:r>
            <a:endParaRPr lang="zh-CN" altLang="en-U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73">
            <a:extLst>
              <a:ext uri="{FF2B5EF4-FFF2-40B4-BE49-F238E27FC236}">
                <a16:creationId xmlns:a16="http://schemas.microsoft.com/office/drawing/2014/main" id="{3F262CC8-8E12-87DA-55BA-AC19FFD9D064}"/>
              </a:ext>
            </a:extLst>
          </p:cNvPr>
          <p:cNvSpPr txBox="1"/>
          <p:nvPr/>
        </p:nvSpPr>
        <p:spPr>
          <a:xfrm rot="16200000">
            <a:off x="7191943" y="1499896"/>
            <a:ext cx="74090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Marker</a:t>
            </a:r>
            <a:endParaRPr lang="zh-CN" altLang="en-U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73">
            <a:extLst>
              <a:ext uri="{FF2B5EF4-FFF2-40B4-BE49-F238E27FC236}">
                <a16:creationId xmlns:a16="http://schemas.microsoft.com/office/drawing/2014/main" id="{BF60F838-E3BC-19C0-6A56-E12AB584D094}"/>
              </a:ext>
            </a:extLst>
          </p:cNvPr>
          <p:cNvSpPr txBox="1"/>
          <p:nvPr/>
        </p:nvSpPr>
        <p:spPr>
          <a:xfrm>
            <a:off x="6778176" y="2018506"/>
            <a:ext cx="78258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180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73">
            <a:extLst>
              <a:ext uri="{FF2B5EF4-FFF2-40B4-BE49-F238E27FC236}">
                <a16:creationId xmlns:a16="http://schemas.microsoft.com/office/drawing/2014/main" id="{B65A1ED5-3D30-483D-62A9-6E32DAE9929F}"/>
              </a:ext>
            </a:extLst>
          </p:cNvPr>
          <p:cNvSpPr txBox="1"/>
          <p:nvPr/>
        </p:nvSpPr>
        <p:spPr>
          <a:xfrm>
            <a:off x="6778176" y="2244797"/>
            <a:ext cx="78258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130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73">
            <a:extLst>
              <a:ext uri="{FF2B5EF4-FFF2-40B4-BE49-F238E27FC236}">
                <a16:creationId xmlns:a16="http://schemas.microsoft.com/office/drawing/2014/main" id="{051B8384-E088-BCB3-2057-3AD93C8D04DC}"/>
              </a:ext>
            </a:extLst>
          </p:cNvPr>
          <p:cNvSpPr txBox="1"/>
          <p:nvPr/>
        </p:nvSpPr>
        <p:spPr>
          <a:xfrm>
            <a:off x="6778176" y="2480328"/>
            <a:ext cx="78258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100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73">
            <a:extLst>
              <a:ext uri="{FF2B5EF4-FFF2-40B4-BE49-F238E27FC236}">
                <a16:creationId xmlns:a16="http://schemas.microsoft.com/office/drawing/2014/main" id="{AE8F2DCB-65E6-C9A2-D374-B6D5C635E24E}"/>
              </a:ext>
            </a:extLst>
          </p:cNvPr>
          <p:cNvSpPr txBox="1"/>
          <p:nvPr/>
        </p:nvSpPr>
        <p:spPr>
          <a:xfrm>
            <a:off x="6877563" y="2715852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70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73">
            <a:extLst>
              <a:ext uri="{FF2B5EF4-FFF2-40B4-BE49-F238E27FC236}">
                <a16:creationId xmlns:a16="http://schemas.microsoft.com/office/drawing/2014/main" id="{6CBC0D21-F3C7-54B4-A835-ADAAEEA76A56}"/>
              </a:ext>
            </a:extLst>
          </p:cNvPr>
          <p:cNvSpPr txBox="1"/>
          <p:nvPr/>
        </p:nvSpPr>
        <p:spPr>
          <a:xfrm>
            <a:off x="6877563" y="3006798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50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73">
            <a:extLst>
              <a:ext uri="{FF2B5EF4-FFF2-40B4-BE49-F238E27FC236}">
                <a16:creationId xmlns:a16="http://schemas.microsoft.com/office/drawing/2014/main" id="{513D2F08-643D-76DD-369D-BB8BBAA58C67}"/>
              </a:ext>
            </a:extLst>
          </p:cNvPr>
          <p:cNvSpPr txBox="1"/>
          <p:nvPr/>
        </p:nvSpPr>
        <p:spPr>
          <a:xfrm>
            <a:off x="6877563" y="3376254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40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73">
            <a:extLst>
              <a:ext uri="{FF2B5EF4-FFF2-40B4-BE49-F238E27FC236}">
                <a16:creationId xmlns:a16="http://schemas.microsoft.com/office/drawing/2014/main" id="{0D48BE92-6CBF-1EF4-28E3-4D73C1F52D35}"/>
              </a:ext>
            </a:extLst>
          </p:cNvPr>
          <p:cNvSpPr txBox="1"/>
          <p:nvPr/>
        </p:nvSpPr>
        <p:spPr>
          <a:xfrm>
            <a:off x="6877563" y="3731855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35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73">
            <a:extLst>
              <a:ext uri="{FF2B5EF4-FFF2-40B4-BE49-F238E27FC236}">
                <a16:creationId xmlns:a16="http://schemas.microsoft.com/office/drawing/2014/main" id="{99F2CE76-F967-A0E6-355E-6C505CF45E42}"/>
              </a:ext>
            </a:extLst>
          </p:cNvPr>
          <p:cNvSpPr txBox="1"/>
          <p:nvPr/>
        </p:nvSpPr>
        <p:spPr>
          <a:xfrm>
            <a:off x="6877563" y="4189057"/>
            <a:ext cx="6832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>
                <a:latin typeface="Arial" pitchFamily="34" charset="0"/>
                <a:cs typeface="Arial" pitchFamily="34" charset="0"/>
              </a:rPr>
              <a:t>25 KD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9" name="图片 48">
            <a:extLst>
              <a:ext uri="{FF2B5EF4-FFF2-40B4-BE49-F238E27FC236}">
                <a16:creationId xmlns:a16="http://schemas.microsoft.com/office/drawing/2014/main" id="{7C728683-29AC-769F-07B9-8E2126690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8569" y="2063749"/>
            <a:ext cx="2628900" cy="2324100"/>
          </a:xfrm>
          <a:prstGeom prst="rect">
            <a:avLst/>
          </a:prstGeom>
        </p:spPr>
      </p:pic>
      <p:sp>
        <p:nvSpPr>
          <p:cNvPr id="50" name="矩形 49">
            <a:extLst>
              <a:ext uri="{FF2B5EF4-FFF2-40B4-BE49-F238E27FC236}">
                <a16:creationId xmlns:a16="http://schemas.microsoft.com/office/drawing/2014/main" id="{7726BDBF-6276-46D6-8207-FAF5F5AEC7C6}"/>
              </a:ext>
            </a:extLst>
          </p:cNvPr>
          <p:cNvSpPr/>
          <p:nvPr/>
        </p:nvSpPr>
        <p:spPr>
          <a:xfrm>
            <a:off x="10160662" y="2231303"/>
            <a:ext cx="7160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KIF11</a:t>
            </a:r>
          </a:p>
        </p:txBody>
      </p:sp>
      <p:sp>
        <p:nvSpPr>
          <p:cNvPr id="51" name="TextBox 10">
            <a:extLst>
              <a:ext uri="{FF2B5EF4-FFF2-40B4-BE49-F238E27FC236}">
                <a16:creationId xmlns:a16="http://schemas.microsoft.com/office/drawing/2014/main" id="{2FEF7FD2-E29D-2C96-EB51-0441CEB9A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662" y="3667198"/>
            <a:ext cx="9124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cs typeface="Arial" panose="020B0604020202020204" pitchFamily="34" charset="0"/>
              </a:rPr>
              <a:t>GAPDH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65930DAC-BF98-9A19-B892-47742FF877DC}"/>
              </a:ext>
            </a:extLst>
          </p:cNvPr>
          <p:cNvSpPr txBox="1"/>
          <p:nvPr/>
        </p:nvSpPr>
        <p:spPr>
          <a:xfrm>
            <a:off x="2444868" y="194855"/>
            <a:ext cx="1773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3G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F5765CD9-B659-22CF-2D2D-D34811FAE3F3}"/>
              </a:ext>
            </a:extLst>
          </p:cNvPr>
          <p:cNvSpPr txBox="1"/>
          <p:nvPr/>
        </p:nvSpPr>
        <p:spPr>
          <a:xfrm>
            <a:off x="5545777" y="222562"/>
            <a:ext cx="1773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3H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id="{355711CA-0F12-AACF-8553-D0A1F65DCF75}"/>
              </a:ext>
            </a:extLst>
          </p:cNvPr>
          <p:cNvCxnSpPr/>
          <p:nvPr/>
        </p:nvCxnSpPr>
        <p:spPr>
          <a:xfrm flipV="1">
            <a:off x="4489218" y="591894"/>
            <a:ext cx="4439161" cy="243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直接连接符 31">
            <a:extLst>
              <a:ext uri="{FF2B5EF4-FFF2-40B4-BE49-F238E27FC236}">
                <a16:creationId xmlns:a16="http://schemas.microsoft.com/office/drawing/2014/main" id="{82623137-8352-7C98-EC8D-6C2817DEC09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04950" y="969727"/>
            <a:ext cx="1212093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00257545-8925-ED8D-A6A4-9A085BE975FB}"/>
              </a:ext>
            </a:extLst>
          </p:cNvPr>
          <p:cNvCxnSpPr>
            <a:cxnSpLocks/>
          </p:cNvCxnSpPr>
          <p:nvPr/>
        </p:nvCxnSpPr>
        <p:spPr>
          <a:xfrm>
            <a:off x="1837340" y="578041"/>
            <a:ext cx="2380910" cy="209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40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5509</TotalTime>
  <Words>163</Words>
  <Application>Microsoft Office PowerPoint</Application>
  <PresentationFormat>宽屏</PresentationFormat>
  <Paragraphs>67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Cui Xiaowen</cp:lastModifiedBy>
  <cp:revision>85</cp:revision>
  <dcterms:created xsi:type="dcterms:W3CDTF">2022-07-19T06:37:34Z</dcterms:created>
  <dcterms:modified xsi:type="dcterms:W3CDTF">2022-08-14T05:48:50Z</dcterms:modified>
</cp:coreProperties>
</file>