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9"/>
  </p:handoutMasterIdLst>
  <p:sldIdLst>
    <p:sldId id="256" r:id="rId3"/>
    <p:sldId id="257" r:id="rId5"/>
    <p:sldId id="258" r:id="rId6"/>
    <p:sldId id="259" r:id="rId7"/>
    <p:sldId id="260" r:id="rId8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80" autoAdjust="0"/>
    <p:restoredTop sz="86374"/>
  </p:normalViewPr>
  <p:slideViewPr>
    <p:cSldViewPr snapToGrid="0" showGuides="1">
      <p:cViewPr varScale="1">
        <p:scale>
          <a:sx n="127" d="100"/>
          <a:sy n="127" d="100"/>
        </p:scale>
        <p:origin x="1952" y="1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</a:defRPr>
            </a:lvl1pPr>
          </a:lstStyle>
          <a:p>
            <a:r>
              <a:rPr lang="zh-CN" altLang="en-US" dirty="0"/>
              <a:t>单击此处添加标题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ea"/>
                <a:ea typeface="+mn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469127"/>
            <a:ext cx="10307927" cy="4093347"/>
          </a:xfrm>
        </p:spPr>
        <p:txBody>
          <a:bodyPr anchor="b">
            <a:norm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10307926" cy="647555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lnSpc>
                <a:spcPct val="9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9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9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image" Target="../media/image7.tif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image" Target="../media/image10.tiff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tiff"/><Relationship Id="rId3" Type="http://schemas.openxmlformats.org/officeDocument/2006/relationships/image" Target="../media/image15.tiff"/><Relationship Id="rId2" Type="http://schemas.openxmlformats.org/officeDocument/2006/relationships/image" Target="../media/image14.tiff"/><Relationship Id="rId1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FIG1-TN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6270" y="2154555"/>
            <a:ext cx="3420110" cy="2549525"/>
          </a:xfrm>
          <a:prstGeom prst="rect">
            <a:avLst/>
          </a:prstGeom>
        </p:spPr>
      </p:pic>
      <p:pic>
        <p:nvPicPr>
          <p:cNvPr id="4" name="图片 3" descr="FIG1-IL-1beta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5945" y="2153920"/>
            <a:ext cx="3420110" cy="2549525"/>
          </a:xfrm>
          <a:prstGeom prst="rect">
            <a:avLst/>
          </a:prstGeom>
        </p:spPr>
      </p:pic>
      <p:pic>
        <p:nvPicPr>
          <p:cNvPr id="6" name="图片 5" descr="FIG2-GAPDH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0555" y="2153920"/>
            <a:ext cx="3420110" cy="254952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52145" y="590550"/>
            <a:ext cx="20281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FIG 2</a:t>
            </a:r>
            <a:endParaRPr lang="en-US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1568450" y="4936490"/>
            <a:ext cx="20389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TNF-α   26KD</a:t>
            </a:r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10" name="文本框 9"/>
          <p:cNvSpPr txBox="1"/>
          <p:nvPr/>
        </p:nvSpPr>
        <p:spPr>
          <a:xfrm>
            <a:off x="5384800" y="4936490"/>
            <a:ext cx="18415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IL-1β   15KD</a:t>
            </a:r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11" name="文本框 10"/>
          <p:cNvSpPr txBox="1"/>
          <p:nvPr/>
        </p:nvSpPr>
        <p:spPr>
          <a:xfrm>
            <a:off x="9003665" y="4936490"/>
            <a:ext cx="1958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GAPDH    36KD</a:t>
            </a:r>
            <a:r>
              <a:rPr lang="en-US" altLang="zh-CN"/>
              <a:t>a</a:t>
            </a:r>
            <a:endParaRPr lang="en-US" altLang="zh-CN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FIG3-P-STAT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1795" y="698500"/>
            <a:ext cx="3420110" cy="27368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18820" y="3757295"/>
            <a:ext cx="26035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p-STAT3     79,86KD</a:t>
            </a:r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4700905" y="3757295"/>
            <a:ext cx="26035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STAT3     79,86KD</a:t>
            </a:r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12" name="文本框 11"/>
          <p:cNvSpPr txBox="1"/>
          <p:nvPr/>
        </p:nvSpPr>
        <p:spPr>
          <a:xfrm>
            <a:off x="0" y="8255"/>
            <a:ext cx="13284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FIG 3</a:t>
            </a:r>
            <a:endParaRPr lang="en-US" altLang="zh-CN"/>
          </a:p>
        </p:txBody>
      </p:sp>
      <p:pic>
        <p:nvPicPr>
          <p:cNvPr id="13" name="图片 12" descr="FIG3-CALPAIN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3405" y="697865"/>
            <a:ext cx="3670300" cy="273685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8827770" y="3757295"/>
            <a:ext cx="21920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calpain2    80KD</a:t>
            </a:r>
            <a:r>
              <a:rPr lang="en-US" altLang="zh-CN"/>
              <a:t>a</a:t>
            </a:r>
            <a:endParaRPr lang="en-US" altLang="zh-CN"/>
          </a:p>
        </p:txBody>
      </p:sp>
      <p:pic>
        <p:nvPicPr>
          <p:cNvPr id="16" name="图片 15" descr="FIG3-STAT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2600" y="791845"/>
            <a:ext cx="3420110" cy="25495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FIG4-TNF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9765" y="2153920"/>
            <a:ext cx="3420110" cy="2549525"/>
          </a:xfrm>
          <a:prstGeom prst="rect">
            <a:avLst/>
          </a:prstGeom>
        </p:spPr>
      </p:pic>
      <p:pic>
        <p:nvPicPr>
          <p:cNvPr id="3" name="图片 2" descr="FIG4-IL-1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5945" y="2154555"/>
            <a:ext cx="3420110" cy="2549525"/>
          </a:xfrm>
          <a:prstGeom prst="rect">
            <a:avLst/>
          </a:prstGeom>
        </p:spPr>
      </p:pic>
      <p:pic>
        <p:nvPicPr>
          <p:cNvPr id="4" name="图片 3" descr="FIG4-GAPDH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2125" y="2153920"/>
            <a:ext cx="3420110" cy="254952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3525" y="4959985"/>
            <a:ext cx="20389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TNF-α   26KD</a:t>
            </a:r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10" name="文本框 9"/>
          <p:cNvSpPr txBox="1"/>
          <p:nvPr/>
        </p:nvSpPr>
        <p:spPr>
          <a:xfrm>
            <a:off x="5337810" y="4959985"/>
            <a:ext cx="18415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IL-1β   15KD</a:t>
            </a:r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11" name="文本框 10"/>
          <p:cNvSpPr txBox="1"/>
          <p:nvPr/>
        </p:nvSpPr>
        <p:spPr>
          <a:xfrm>
            <a:off x="8944610" y="4959985"/>
            <a:ext cx="1958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GAPDH    36KD</a:t>
            </a:r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6" name="文本框 5"/>
          <p:cNvSpPr txBox="1"/>
          <p:nvPr/>
        </p:nvSpPr>
        <p:spPr>
          <a:xfrm>
            <a:off x="629285" y="450215"/>
            <a:ext cx="17011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FIG 4</a:t>
            </a:r>
            <a:endParaRPr lang="en-US" altLang="zh-C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FIG4-GAPDH-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525510" y="1611630"/>
            <a:ext cx="3420110" cy="2549525"/>
          </a:xfrm>
          <a:prstGeom prst="rect">
            <a:avLst/>
          </a:prstGeom>
        </p:spPr>
      </p:pic>
      <p:pic>
        <p:nvPicPr>
          <p:cNvPr id="3" name="图片 2" descr="FIG4-P-STAT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790" y="1611630"/>
            <a:ext cx="3419475" cy="2549525"/>
          </a:xfrm>
          <a:prstGeom prst="rect">
            <a:avLst/>
          </a:prstGeom>
        </p:spPr>
      </p:pic>
      <p:pic>
        <p:nvPicPr>
          <p:cNvPr id="4" name="图片 3" descr="STAT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04665" y="1611630"/>
            <a:ext cx="3420110" cy="254952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9256395" y="4429125"/>
            <a:ext cx="1958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GAPDH    36KD</a:t>
            </a:r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633095" y="4429125"/>
            <a:ext cx="26035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p-STAT3     79,86KD</a:t>
            </a:r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8" name="文本框 7"/>
          <p:cNvSpPr txBox="1"/>
          <p:nvPr/>
        </p:nvSpPr>
        <p:spPr>
          <a:xfrm>
            <a:off x="4712970" y="4429125"/>
            <a:ext cx="26035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STAT3     79,86KD</a:t>
            </a:r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12" name="文本框 11"/>
          <p:cNvSpPr txBox="1"/>
          <p:nvPr/>
        </p:nvSpPr>
        <p:spPr>
          <a:xfrm>
            <a:off x="224790" y="391160"/>
            <a:ext cx="17011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FIG 4</a:t>
            </a:r>
            <a:endParaRPr lang="en-US" altLang="zh-C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FIG5-IL-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9520" y="347345"/>
            <a:ext cx="3420110" cy="2549525"/>
          </a:xfrm>
          <a:prstGeom prst="rect">
            <a:avLst/>
          </a:prstGeom>
        </p:spPr>
      </p:pic>
      <p:pic>
        <p:nvPicPr>
          <p:cNvPr id="3" name="图片 2" descr="FIG5-TN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9520" y="3499485"/>
            <a:ext cx="3420110" cy="2549525"/>
          </a:xfrm>
          <a:prstGeom prst="rect">
            <a:avLst/>
          </a:prstGeom>
        </p:spPr>
      </p:pic>
      <p:pic>
        <p:nvPicPr>
          <p:cNvPr id="4" name="图片 3" descr="FIG5-IL-1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1240" y="347345"/>
            <a:ext cx="3420110" cy="2549525"/>
          </a:xfrm>
          <a:prstGeom prst="rect">
            <a:avLst/>
          </a:prstGeom>
        </p:spPr>
      </p:pic>
      <p:pic>
        <p:nvPicPr>
          <p:cNvPr id="5" name="图片 4" descr="FIG-5-GAPDH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1240" y="3681095"/>
            <a:ext cx="3420110" cy="25495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386455" y="6370320"/>
            <a:ext cx="20389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TNF-α   26KD</a:t>
            </a:r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10" name="文本框 9"/>
          <p:cNvSpPr txBox="1"/>
          <p:nvPr/>
        </p:nvSpPr>
        <p:spPr>
          <a:xfrm>
            <a:off x="8345170" y="2978785"/>
            <a:ext cx="18415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IL-1β   15KD</a:t>
            </a:r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11" name="文本框 10"/>
          <p:cNvSpPr txBox="1"/>
          <p:nvPr/>
        </p:nvSpPr>
        <p:spPr>
          <a:xfrm>
            <a:off x="8112125" y="6370320"/>
            <a:ext cx="1958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GAPDH    36KD</a:t>
            </a:r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7" name="文本框 6"/>
          <p:cNvSpPr txBox="1"/>
          <p:nvPr/>
        </p:nvSpPr>
        <p:spPr>
          <a:xfrm>
            <a:off x="3409315" y="2978785"/>
            <a:ext cx="162052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IL-6   26KD</a:t>
            </a:r>
            <a:r>
              <a:rPr lang="en-US" altLang="zh-CN"/>
              <a:t>a</a:t>
            </a:r>
            <a:endParaRPr lang="en-US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629285" y="450215"/>
            <a:ext cx="17011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FIG 5</a:t>
            </a:r>
            <a:endParaRPr lang="en-US" altLang="zh-C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宋体"/>
        <a:ea typeface=""/>
        <a:cs typeface=""/>
        <a:font script="Jpan" typeface="游ゴシック Light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宋体"/>
        <a:ea typeface=""/>
        <a:cs typeface=""/>
        <a:font script="Jpan" typeface="游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</Words>
  <Application>WPS 文字</Application>
  <PresentationFormat>宽屏</PresentationFormat>
  <Paragraphs>42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6" baseType="lpstr">
      <vt:lpstr>Arial</vt:lpstr>
      <vt:lpstr>宋体</vt:lpstr>
      <vt:lpstr>Wingdings</vt:lpstr>
      <vt:lpstr>Calibri</vt:lpstr>
      <vt:lpstr>Helvetica Neue</vt:lpstr>
      <vt:lpstr>微软雅黑</vt:lpstr>
      <vt:lpstr>汉仪旗黑</vt:lpstr>
      <vt:lpstr>宋体</vt:lpstr>
      <vt:lpstr>Arial Unicode MS</vt:lpstr>
      <vt:lpstr>汉仪书宋二KW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lixuqing</dc:creator>
  <cp:lastModifiedBy>卿</cp:lastModifiedBy>
  <cp:revision>17</cp:revision>
  <dcterms:created xsi:type="dcterms:W3CDTF">2022-06-05T10:52:41Z</dcterms:created>
  <dcterms:modified xsi:type="dcterms:W3CDTF">2022-06-05T10:52:41Z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2052-4.2.2.6882</vt:lpwstr>
  </property>
  <property fmtid="{D5CDD505-2E9C-101B-9397-08002B2CF9AE}" pid="3" name="ICV">
    <vt:lpwstr>0AF7A5BC0ECDD3061B2F9662613880E6</vt:lpwstr>
  </property>
</Properties>
</file>