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0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4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5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16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9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4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4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25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50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E5994-170F-416F-8460-187C4743070C}" type="datetimeFigureOut">
              <a:rPr lang="en-US" smtClean="0"/>
              <a:t>01/03/2022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25B99-9481-4049-8F70-719FB0D99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0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182" y="881614"/>
            <a:ext cx="5451526" cy="363139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403121" y="5439434"/>
            <a:ext cx="116835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US" sz="1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 </a:t>
            </a:r>
            <a:r>
              <a:rPr lang="en-US" sz="14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S5. 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the survival rate of the 83 </a:t>
            </a:r>
            <a:r>
              <a:rPr 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 jejuni 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strains exposed to at most 0.25 mM PQ according to their adhesion capacity.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Statistical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significance was determined using the ANOVA test (*</a:t>
            </a:r>
            <a:r>
              <a:rPr 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≤ 0.05).</a:t>
            </a:r>
          </a:p>
        </p:txBody>
      </p:sp>
    </p:spTree>
    <p:extLst>
      <p:ext uri="{BB962C8B-B14F-4D97-AF65-F5344CB8AC3E}">
        <p14:creationId xmlns:p14="http://schemas.microsoft.com/office/powerpoint/2010/main" val="1598833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CTIE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Morgane Nennig</dc:creator>
  <cp:lastModifiedBy>Morgane Nennig</cp:lastModifiedBy>
  <cp:revision>4</cp:revision>
  <dcterms:created xsi:type="dcterms:W3CDTF">2022-02-21T13:51:08Z</dcterms:created>
  <dcterms:modified xsi:type="dcterms:W3CDTF">2022-03-01T06:56:15Z</dcterms:modified>
</cp:coreProperties>
</file>