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9933FF"/>
    <a:srgbClr val="63F828"/>
    <a:srgbClr val="9600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3024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4" d="100"/>
        <a:sy n="11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4A6E-F158-41F7-8BEA-1A2611267639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00C24-56DE-479D-B4E4-44FC03931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4A6E-F158-41F7-8BEA-1A2611267639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00C24-56DE-479D-B4E4-44FC03931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4A6E-F158-41F7-8BEA-1A2611267639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00C24-56DE-479D-B4E4-44FC03931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4A6E-F158-41F7-8BEA-1A2611267639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00C24-56DE-479D-B4E4-44FC03931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4A6E-F158-41F7-8BEA-1A2611267639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00C24-56DE-479D-B4E4-44FC03931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4A6E-F158-41F7-8BEA-1A2611267639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00C24-56DE-479D-B4E4-44FC03931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4A6E-F158-41F7-8BEA-1A2611267639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00C24-56DE-479D-B4E4-44FC03931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4A6E-F158-41F7-8BEA-1A2611267639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00C24-56DE-479D-B4E4-44FC03931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4A6E-F158-41F7-8BEA-1A2611267639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00C24-56DE-479D-B4E4-44FC03931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4A6E-F158-41F7-8BEA-1A2611267639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00C24-56DE-479D-B4E4-44FC03931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F4A6E-F158-41F7-8BEA-1A2611267639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00C24-56DE-479D-B4E4-44FC03931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F4A6E-F158-41F7-8BEA-1A2611267639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00C24-56DE-479D-B4E4-44FC03931C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76672" y="32352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>
                <a:latin typeface="Arial" pitchFamily="34" charset="0"/>
                <a:cs typeface="Arial" pitchFamily="34" charset="0"/>
              </a:rPr>
              <a:t>A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76672" y="369861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b="1" dirty="0">
                <a:latin typeface="Arial" pitchFamily="34" charset="0"/>
                <a:cs typeface="Arial" pitchFamily="34" charset="0"/>
              </a:rPr>
              <a:t>B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780928" y="8649257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err="1">
                <a:latin typeface="Arial" pitchFamily="34" charset="0"/>
                <a:cs typeface="Arial" pitchFamily="34" charset="0"/>
              </a:rPr>
              <a:t>Supplementary</a:t>
            </a:r>
            <a:r>
              <a:rPr lang="es-ES" sz="1000" b="1" dirty="0">
                <a:latin typeface="Arial" pitchFamily="34" charset="0"/>
                <a:cs typeface="Arial" pitchFamily="34" charset="0"/>
              </a:rPr>
              <a:t> file 7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7" descr="C:\Users\Sony\Desktop\GSVA_vs_Braak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2896" y="611720"/>
            <a:ext cx="1800000" cy="1440000"/>
          </a:xfrm>
          <a:prstGeom prst="rect">
            <a:avLst/>
          </a:prstGeom>
          <a:noFill/>
        </p:spPr>
      </p:pic>
      <p:pic>
        <p:nvPicPr>
          <p:cNvPr id="13" name="Picture 8" descr="C:\Users\Sony\Desktop\GSVA_vs_Braak_6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2896" y="2123888"/>
            <a:ext cx="1800000" cy="1440000"/>
          </a:xfrm>
          <a:prstGeom prst="rect">
            <a:avLst/>
          </a:prstGeom>
          <a:noFill/>
        </p:spPr>
      </p:pic>
      <p:pic>
        <p:nvPicPr>
          <p:cNvPr id="14" name="Picture 9" descr="C:\Users\Sony\Desktop\GSVA_vs_Braak_15 (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0688" y="611720"/>
            <a:ext cx="1800000" cy="1440000"/>
          </a:xfrm>
          <a:prstGeom prst="rect">
            <a:avLst/>
          </a:prstGeom>
          <a:noFill/>
        </p:spPr>
      </p:pic>
      <p:pic>
        <p:nvPicPr>
          <p:cNvPr id="15" name="Picture 10" descr="C:\Users\Sony\Desktop\GSVA_vs_Braak_1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0688" y="2123888"/>
            <a:ext cx="1800000" cy="1440000"/>
          </a:xfrm>
          <a:prstGeom prst="rect">
            <a:avLst/>
          </a:prstGeom>
          <a:noFill/>
        </p:spPr>
      </p:pic>
      <p:pic>
        <p:nvPicPr>
          <p:cNvPr id="16" name="Picture 11" descr="C:\Users\Sony\Desktop\GSVA_vs_Braak_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65104" y="2123888"/>
            <a:ext cx="1800000" cy="1440000"/>
          </a:xfrm>
          <a:prstGeom prst="rect">
            <a:avLst/>
          </a:prstGeom>
          <a:noFill/>
        </p:spPr>
      </p:pic>
      <p:pic>
        <p:nvPicPr>
          <p:cNvPr id="3074" name="Picture 2" descr="C:\Users\Sony\Desktop\GSVA_vs_CERAD_9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65104" y="5508104"/>
            <a:ext cx="1800000" cy="1440000"/>
          </a:xfrm>
          <a:prstGeom prst="rect">
            <a:avLst/>
          </a:prstGeom>
          <a:noFill/>
        </p:spPr>
      </p:pic>
      <p:pic>
        <p:nvPicPr>
          <p:cNvPr id="3075" name="Picture 3" descr="C:\Users\Sony\Desktop\GSVA_vs_CERAD_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92896" y="4037166"/>
            <a:ext cx="1800000" cy="1440000"/>
          </a:xfrm>
          <a:prstGeom prst="rect">
            <a:avLst/>
          </a:prstGeom>
          <a:noFill/>
        </p:spPr>
      </p:pic>
      <p:pic>
        <p:nvPicPr>
          <p:cNvPr id="3076" name="Picture 4" descr="C:\Users\Sony\Desktop\GSVA_vs_CERAD_15 (1)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0688" y="4037166"/>
            <a:ext cx="1800000" cy="1440000"/>
          </a:xfrm>
          <a:prstGeom prst="rect">
            <a:avLst/>
          </a:prstGeom>
          <a:noFill/>
        </p:spPr>
      </p:pic>
      <p:pic>
        <p:nvPicPr>
          <p:cNvPr id="3077" name="Picture 5" descr="C:\Users\Sony\Desktop\GSVA_vs_CERAD_13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0888" y="5508104"/>
            <a:ext cx="1800000" cy="1440000"/>
          </a:xfrm>
          <a:prstGeom prst="rect">
            <a:avLst/>
          </a:prstGeom>
          <a:noFill/>
        </p:spPr>
      </p:pic>
      <p:pic>
        <p:nvPicPr>
          <p:cNvPr id="3078" name="Picture 6" descr="C:\Users\Sony\Desktop\GSVA_vs_CERAD_6 (1)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492896" y="5508104"/>
            <a:ext cx="1800000" cy="1440000"/>
          </a:xfrm>
          <a:prstGeom prst="rect">
            <a:avLst/>
          </a:prstGeom>
          <a:noFill/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9AA61621-73A3-4410-A2BC-3A59A6448A6C}"/>
              </a:ext>
            </a:extLst>
          </p:cNvPr>
          <p:cNvSpPr txBox="1"/>
          <p:nvPr/>
        </p:nvSpPr>
        <p:spPr>
          <a:xfrm>
            <a:off x="2773938" y="1619672"/>
            <a:ext cx="104421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0.536</a:t>
            </a:r>
            <a:endParaRPr lang="es-E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6E02C5C-0521-466E-9F81-1BC9F81A81A8}"/>
              </a:ext>
            </a:extLst>
          </p:cNvPr>
          <p:cNvSpPr txBox="1"/>
          <p:nvPr/>
        </p:nvSpPr>
        <p:spPr>
          <a:xfrm>
            <a:off x="2773965" y="5061248"/>
            <a:ext cx="57606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0.919</a:t>
            </a:r>
            <a:endParaRPr lang="es-E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FE9C273-861E-4D18-A74D-6FB11A81F714}"/>
              </a:ext>
            </a:extLst>
          </p:cNvPr>
          <p:cNvSpPr txBox="1"/>
          <p:nvPr/>
        </p:nvSpPr>
        <p:spPr>
          <a:xfrm>
            <a:off x="872615" y="1619672"/>
            <a:ext cx="90020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0.342</a:t>
            </a:r>
            <a:endParaRPr lang="es-ES" sz="900" b="1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BADE892-5B95-4323-BAAF-3A6D3DD7170A}"/>
              </a:ext>
            </a:extLst>
          </p:cNvPr>
          <p:cNvSpPr txBox="1"/>
          <p:nvPr/>
        </p:nvSpPr>
        <p:spPr>
          <a:xfrm>
            <a:off x="872320" y="5053844"/>
            <a:ext cx="53996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0.703</a:t>
            </a:r>
            <a:endParaRPr lang="es-ES" sz="900" b="1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1C0E157B-AE2B-4122-85D5-1DCB15A8BD76}"/>
              </a:ext>
            </a:extLst>
          </p:cNvPr>
          <p:cNvSpPr txBox="1"/>
          <p:nvPr/>
        </p:nvSpPr>
        <p:spPr>
          <a:xfrm>
            <a:off x="4653136" y="3131840"/>
            <a:ext cx="103142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0.703</a:t>
            </a:r>
            <a:endParaRPr lang="es-ES" sz="900" b="1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45D577EE-24CF-439B-B137-7C9FCF5D8AA3}"/>
              </a:ext>
            </a:extLst>
          </p:cNvPr>
          <p:cNvSpPr txBox="1"/>
          <p:nvPr/>
        </p:nvSpPr>
        <p:spPr>
          <a:xfrm>
            <a:off x="4653136" y="6516216"/>
            <a:ext cx="97916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0.563</a:t>
            </a:r>
            <a:endParaRPr lang="es-ES" sz="900" b="1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CBAE8F11-1622-4F8F-88F9-5B4EB7FDCF23}"/>
              </a:ext>
            </a:extLst>
          </p:cNvPr>
          <p:cNvSpPr txBox="1"/>
          <p:nvPr/>
        </p:nvSpPr>
        <p:spPr>
          <a:xfrm>
            <a:off x="872320" y="3135450"/>
            <a:ext cx="90020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0.357</a:t>
            </a:r>
            <a:endParaRPr lang="es-ES" sz="900" b="1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367EDAA0-DB34-42A2-937D-9359349A73CA}"/>
              </a:ext>
            </a:extLst>
          </p:cNvPr>
          <p:cNvSpPr txBox="1"/>
          <p:nvPr/>
        </p:nvSpPr>
        <p:spPr>
          <a:xfrm>
            <a:off x="872320" y="6516216"/>
            <a:ext cx="90020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0.254</a:t>
            </a:r>
            <a:endParaRPr lang="es-ES" sz="900" b="1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3A20A61-BAAA-485C-BC27-62290CC77B06}"/>
              </a:ext>
            </a:extLst>
          </p:cNvPr>
          <p:cNvSpPr txBox="1"/>
          <p:nvPr/>
        </p:nvSpPr>
        <p:spPr>
          <a:xfrm>
            <a:off x="2756064" y="3131840"/>
            <a:ext cx="104421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0.548</a:t>
            </a:r>
            <a:endParaRPr lang="es-E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A0FCBAD7-4DB5-41EC-ABC1-213D1A654724}"/>
              </a:ext>
            </a:extLst>
          </p:cNvPr>
          <p:cNvSpPr txBox="1"/>
          <p:nvPr/>
        </p:nvSpPr>
        <p:spPr>
          <a:xfrm>
            <a:off x="2744823" y="6516216"/>
            <a:ext cx="104421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0.755</a:t>
            </a:r>
            <a:endParaRPr lang="es-E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8026</TotalTime>
  <Words>15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Sony</dc:creator>
  <cp:lastModifiedBy>Levi Wood</cp:lastModifiedBy>
  <cp:revision>120</cp:revision>
  <cp:lastPrinted>2021-07-30T13:23:42Z</cp:lastPrinted>
  <dcterms:created xsi:type="dcterms:W3CDTF">2020-04-10T10:26:27Z</dcterms:created>
  <dcterms:modified xsi:type="dcterms:W3CDTF">2021-07-30T13:23:51Z</dcterms:modified>
</cp:coreProperties>
</file>