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282D-75A6-4E99-BD3D-91EE54EF8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18FE6C-84A6-4971-9A8F-E37F053B5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07D35-D41A-4840-96E6-158183218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A3FA5-C58C-4C26-ACD4-2EFCD8858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1B7A0-2745-43E1-B7DF-BB6C4D73E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14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314EB-1F1D-4A11-ACEC-272C5152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AD1D19-0C5C-4BC6-BDA3-3590FB2B11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153E1-1668-4EE2-AF72-CE36D082A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C75B3-98BF-467F-B751-AA3B089A2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007C8-597C-44AD-BCF8-578D00B32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14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AE0199-6D0B-48A2-9A25-2B2F38A46D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660CCE-A5B7-4AB6-A4B2-EC662CF2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1B760-C2A5-43A9-941F-7C9B4B5D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F2948-58BF-42F1-824C-C4A8E3058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21E7D-4E70-44ED-B762-0DAC51D9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079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6E3C4-0688-445A-9B5B-D2AC70C7D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E13D1-20C0-416C-A016-90526007F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AABB8-68C6-4E5E-97FC-18F96AD60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641BF-7DFE-4EEB-83D3-A5640FBB4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E0C46-1513-45F2-91E9-CA8F12E1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60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2DCD5-6DDE-474B-A6FA-A0A4D829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3886E-F51A-4C3D-A2EC-C1BFE278C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11DF3-D31A-4736-BBEB-D7D74B0F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09E68-3855-4196-8035-63401122C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C8C3E-297C-49D8-AC02-53933F5B4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652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F7B6D-C6EB-4E55-9C25-1CD4D2105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8EDB2-7EEF-423A-9B23-F74C035CF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2090F8-079C-41FA-B819-AE987116E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8E6AB5-A2BF-4364-8BD1-FA7B2C29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68F05-F8AD-4BC6-AD95-3518610CE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20BA4-1509-4A9D-9754-A745DF083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1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B15DD-9B6A-4541-9778-6210FF358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8FE32F-77B7-4491-AE68-FFE49D432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ADFEE-06FC-44D0-B4A3-544D2B8D1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7D8276-1643-4558-BA2E-25FA7951A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23D38F-31C9-416E-8383-5C7684942D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D1A278-FEDD-44D0-92DB-56B6E9722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BB8F5E-BF03-44E6-B989-AC856CBD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6DE7ED-7D71-4BFE-9633-D45A524A0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9307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F1120-D07A-428B-9A2D-B8CA6CEB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32D62B-CD00-4766-88EB-952A8709C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2F557-B9BD-4710-8EA3-9CFB01BFB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59A5E-40D8-4C6D-B07A-46FCC539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598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E9EAAF-9BD0-4D8C-B49F-D1974637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5F4F7A-392A-406D-B151-3A2CF4C95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8BDF1-72A0-4F73-88B3-D92675A3D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949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9E91D-27C6-4EA6-89F9-A39224D8E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F3B72-B06B-4034-9B40-6686570CE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34034-DE88-4267-AD84-E5C701879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923F7-E5BE-45B5-AABA-03D9A6170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0315C-962D-46D5-82E5-7ED47C2FC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A2F9A-FAB1-4B31-8E8E-60C137D59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18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0D9A8-7D37-4D7B-9897-3ACC1C26E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E8239-41D9-4386-A27D-2452CB9FAE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E32004-2BCA-4BEF-B510-5D619D7B2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079C8F-7872-4E7A-B96D-DB015D8E2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BF3D6-BF12-4373-A06C-2366A84D5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C68EC-4DBD-4991-95C3-EC5FA560E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346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C73063-6394-40CD-805E-43FB96BC7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2EE5F-AA22-4FF9-AA16-CF8E5B631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660A4-D56A-4490-80E1-7DA3DB5C3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D456-9FFC-4904-9755-4C3A5DC33E51}" type="datetimeFigureOut">
              <a:rPr lang="en-CA" smtClean="0"/>
              <a:t>2022-01-25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03996-A163-448E-8F79-33F46BBF0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02AD7-8847-48CE-B356-E45819149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1C474-060A-4386-8841-5806286428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2626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6B083-4929-4820-B466-1144A59F2545}"/>
              </a:ext>
            </a:extLst>
          </p:cNvPr>
          <p:cNvSpPr txBox="1"/>
          <p:nvPr/>
        </p:nvSpPr>
        <p:spPr>
          <a:xfrm>
            <a:off x="348460" y="478971"/>
            <a:ext cx="3727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Sensitivity analysis for efficacy studies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532E4B-E7E6-4002-9B58-EB286B774D4B}"/>
              </a:ext>
            </a:extLst>
          </p:cNvPr>
          <p:cNvSpPr txBox="1"/>
          <p:nvPr/>
        </p:nvSpPr>
        <p:spPr>
          <a:xfrm>
            <a:off x="7311538" y="3357976"/>
            <a:ext cx="9348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b="1" dirty="0"/>
              <a:t>Favours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E338C8-A5C8-4920-8555-2CAA6045DE1A}"/>
              </a:ext>
            </a:extLst>
          </p:cNvPr>
          <p:cNvSpPr txBox="1"/>
          <p:nvPr/>
        </p:nvSpPr>
        <p:spPr>
          <a:xfrm>
            <a:off x="8643941" y="3357976"/>
            <a:ext cx="10406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b="1" dirty="0"/>
              <a:t>Favours blue light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1C60AA-BE9E-4FA1-A467-14258123F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60" y="1610723"/>
            <a:ext cx="10953473" cy="18182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D04BD1-DA07-4C83-8BC3-70CEDF5B3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1420"/>
            <a:ext cx="12192000" cy="169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0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E40F2C-E43F-4809-8E45-985F8C73F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2" b="59306"/>
          <a:stretch/>
        </p:blipFill>
        <p:spPr>
          <a:xfrm>
            <a:off x="648171" y="1837678"/>
            <a:ext cx="10895658" cy="2115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6B2F6B-9E9A-4EDD-A514-07B666051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6" y="4721241"/>
            <a:ext cx="12136544" cy="15623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27AB15-5AEE-4711-BC67-D5D760183B8B}"/>
              </a:ext>
            </a:extLst>
          </p:cNvPr>
          <p:cNvSpPr txBox="1"/>
          <p:nvPr/>
        </p:nvSpPr>
        <p:spPr>
          <a:xfrm>
            <a:off x="348460" y="478971"/>
            <a:ext cx="411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Sensitivity analysis for comparison studies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025E5C-7E8A-4C85-A9C3-A5DD8426BD5F}"/>
              </a:ext>
            </a:extLst>
          </p:cNvPr>
          <p:cNvSpPr txBox="1"/>
          <p:nvPr/>
        </p:nvSpPr>
        <p:spPr>
          <a:xfrm>
            <a:off x="7811591" y="3863642"/>
            <a:ext cx="9348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Favours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840358-F826-4A33-B290-4188E7E53AF6}"/>
              </a:ext>
            </a:extLst>
          </p:cNvPr>
          <p:cNvSpPr txBox="1"/>
          <p:nvPr/>
        </p:nvSpPr>
        <p:spPr>
          <a:xfrm>
            <a:off x="9143994" y="3863642"/>
            <a:ext cx="10406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Favours blue light</a:t>
            </a:r>
          </a:p>
        </p:txBody>
      </p:sp>
    </p:spTree>
    <p:extLst>
      <p:ext uri="{BB962C8B-B14F-4D97-AF65-F5344CB8AC3E}">
        <p14:creationId xmlns:p14="http://schemas.microsoft.com/office/powerpoint/2010/main" val="968632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20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Lam</dc:creator>
  <cp:lastModifiedBy>Raymond Lam</cp:lastModifiedBy>
  <cp:revision>13</cp:revision>
  <dcterms:created xsi:type="dcterms:W3CDTF">2022-01-09T21:13:15Z</dcterms:created>
  <dcterms:modified xsi:type="dcterms:W3CDTF">2022-01-25T20:15:36Z</dcterms:modified>
</cp:coreProperties>
</file>