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64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9C735-F637-445E-B68F-B1A2F3F01A45}" type="datetimeFigureOut">
              <a:rPr lang="en-AU" smtClean="0"/>
              <a:t>6/09/2022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76818-43FF-48D4-9A68-00F48D93A72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1853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9C735-F637-445E-B68F-B1A2F3F01A45}" type="datetimeFigureOut">
              <a:rPr lang="en-AU" smtClean="0"/>
              <a:t>6/09/2022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76818-43FF-48D4-9A68-00F48D93A72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274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smtClean="0">
                <a:solidFill>
                  <a:srgbClr val="D62435"/>
                </a:solidFill>
              </a:rPr>
              <a:t>What factors are associated with airway closure in response to methacholine challenge in asthma?</a:t>
            </a:r>
            <a:endParaRPr lang="en-AU" b="1" dirty="0">
              <a:solidFill>
                <a:srgbClr val="D62435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990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What factors are associated with airway closure in response to methacholine challenge in asthma?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factors are associated with airway closure in response to methacholine challenge in asthma?</dc:title>
  <dc:creator>Anke Van Eekelen</dc:creator>
  <cp:lastModifiedBy>Janet Holbrook</cp:lastModifiedBy>
  <cp:revision>1</cp:revision>
  <dcterms:created xsi:type="dcterms:W3CDTF">2019-02-11T05:55:19Z</dcterms:created>
  <dcterms:modified xsi:type="dcterms:W3CDTF">2022-09-06T20:29:23Z</dcterms:modified>
</cp:coreProperties>
</file>