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0" r:id="rId2"/>
    <p:sldId id="261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08" y="10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2515-F74A-4BAF-BDD5-EAFFD10EDC78}" type="datetimeFigureOut">
              <a:rPr lang="en-GB" smtClean="0"/>
              <a:t>11/08/2022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1CA7E-3F46-4AB0-9D19-457CEEF6CC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4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00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8845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11/08/2022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11/08/2022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11/08/2022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11/08/2022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11/08/2022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11/08/2022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11/08/2022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11/08/2022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11/08/2022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11/08/2022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11/08/2022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11/08/2022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://creativecommons.org/licenses/by/4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5674603"/>
            <a:ext cx="7992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Griffin (2022) Diabetologia DOI 10.1007/s00125-022-05782-7 </a:t>
            </a:r>
          </a:p>
          <a:p>
            <a:r>
              <a:rPr lang="en-GB" sz="1200" dirty="0"/>
              <a:t>©The Authors 2022. Distributed under the terms of the CC BY 4.0 Attribution License (</a:t>
            </a:r>
            <a:r>
              <a:rPr lang="en-GB" sz="1200" dirty="0">
                <a:hlinkClick r:id="rId4"/>
              </a:rPr>
              <a:t>http://creativecommons.org/licenses/by/4.0/</a:t>
            </a:r>
            <a:r>
              <a:rPr lang="en-GB" sz="1200" dirty="0"/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260648"/>
            <a:ext cx="8712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Stratified and precision medicine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A4E55B-24D8-7702-549D-5BCBBB994A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7624" y="1084515"/>
            <a:ext cx="7152888" cy="4590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99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260648"/>
            <a:ext cx="8712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The main determinants of health. Adapted from Dahlgren G, Whitehead M, 2007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58D03D-4B96-5DAF-2715-E39E039464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0155" y="1128614"/>
            <a:ext cx="5239713" cy="443577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92F4F5-3EBC-1FEE-4593-E3E1BF9E1AC6}"/>
              </a:ext>
            </a:extLst>
          </p:cNvPr>
          <p:cNvSpPr txBox="1"/>
          <p:nvPr/>
        </p:nvSpPr>
        <p:spPr>
          <a:xfrm>
            <a:off x="251520" y="5674603"/>
            <a:ext cx="7992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Griffin (2022) Diabetologia DOI 10.1007/s00125-022-05782-7 </a:t>
            </a:r>
          </a:p>
          <a:p>
            <a:r>
              <a:rPr lang="en-GB" sz="1200" dirty="0"/>
              <a:t>©The Authors 2022. Distributed under the terms of the CC BY 4.0 Attribution License (</a:t>
            </a:r>
            <a:r>
              <a:rPr lang="en-GB" sz="1200" dirty="0">
                <a:hlinkClick r:id="rId5"/>
              </a:rPr>
              <a:t>http://creativecommons.org/licenses/by/4.0/</a:t>
            </a:r>
            <a:r>
              <a:rPr lang="en-GB" sz="1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91403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97</Words>
  <Application>Microsoft Office PowerPoint</Application>
  <PresentationFormat>On-screen Show (4:3)</PresentationFormat>
  <Paragraphs>10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University of Bristol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Madeleine Stimpson</cp:lastModifiedBy>
  <cp:revision>39</cp:revision>
  <dcterms:created xsi:type="dcterms:W3CDTF">2016-06-15T12:53:43Z</dcterms:created>
  <dcterms:modified xsi:type="dcterms:W3CDTF">2022-08-11T15:21:08Z</dcterms:modified>
</cp:coreProperties>
</file>