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05/08/2022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05/08/2022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825529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Deutsch et al (2022) Diabetologia DOI 10.1007/s00125-022-05769-4 </a:t>
            </a:r>
          </a:p>
          <a:p>
            <a:r>
              <a:rPr lang="en-GB" sz="1200" dirty="0"/>
              <a:t>©The Authors 2022.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Diabetes subtypes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653193-CD5E-48DB-F088-196FDB1999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33" y="642055"/>
            <a:ext cx="7578375" cy="501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72842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Strategies for identifying diabetes subtypes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DF2B41-5445-A2A3-4C86-B2F99AE17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58" y="698564"/>
            <a:ext cx="7380312" cy="52147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CA87FB-85DC-D629-D1FA-954992C45604}"/>
              </a:ext>
            </a:extLst>
          </p:cNvPr>
          <p:cNvSpPr txBox="1"/>
          <p:nvPr/>
        </p:nvSpPr>
        <p:spPr>
          <a:xfrm>
            <a:off x="278149" y="5996554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Deutsch et al (2022) Diabetologia DOI 10.1007/s00125-022-05769-4 </a:t>
            </a:r>
          </a:p>
          <a:p>
            <a:r>
              <a:rPr lang="en-GB" sz="1200" dirty="0"/>
              <a:t>©The Authors 2022.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Deborah Bennett</cp:lastModifiedBy>
  <cp:revision>39</cp:revision>
  <dcterms:created xsi:type="dcterms:W3CDTF">2016-06-15T12:53:43Z</dcterms:created>
  <dcterms:modified xsi:type="dcterms:W3CDTF">2022-08-05T12:00:25Z</dcterms:modified>
</cp:coreProperties>
</file>