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0" r:id="rId2"/>
    <p:sldId id="256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4" d="100"/>
          <a:sy n="144" d="100"/>
        </p:scale>
        <p:origin x="219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491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04/04/2022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04/04/2022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04/04/2022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04/04/2022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04/04/2022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04/04/2022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04/04/2022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04/04/2022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04/04/2022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04/04/2022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04/04/2022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04/04/2022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creativecommons.org/licenses/by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://creativecommons.org/licenses/by/4.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6033376"/>
            <a:ext cx="79928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Hermanns et al (2022) Diabetologia DOI 10.1007/s00125-022-05685-7 </a:t>
            </a:r>
          </a:p>
          <a:p>
            <a:r>
              <a:rPr lang="en-GB" sz="1200" dirty="0"/>
              <a:t>©The Authors 2022. Distributed under the terms of the CC BY 4.0 Attribution License (</a:t>
            </a:r>
            <a:r>
              <a:rPr lang="en-GB" sz="1200" dirty="0">
                <a:hlinkClick r:id="rId4"/>
              </a:rPr>
              <a:t>http://creativecommons.org/licenses/by/4.0/</a:t>
            </a:r>
            <a:r>
              <a:rPr lang="en-GB" sz="1200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332656"/>
            <a:ext cx="25922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Conceptual model of multidimensional monitoring in diabetes (glucose, self-care behaviour, mental health)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43BD0D-5BBE-41A8-A6FC-E3496DAFAE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7824" y="436763"/>
            <a:ext cx="5328860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520" y="272842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The association between perceived hypoglycaemia distress and exposure to low glucose values: data arising from three different case studies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2EDE8B1-B538-4E67-94BC-02A2899D31D5}"/>
              </a:ext>
            </a:extLst>
          </p:cNvPr>
          <p:cNvSpPr txBox="1"/>
          <p:nvPr/>
        </p:nvSpPr>
        <p:spPr>
          <a:xfrm>
            <a:off x="179512" y="6033376"/>
            <a:ext cx="79928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Hermanns et al (2022) Diabetologia DOI 10.1007/s00125-022-05685-7 </a:t>
            </a:r>
          </a:p>
          <a:p>
            <a:r>
              <a:rPr lang="en-GB" sz="1200" dirty="0"/>
              <a:t>©The Authors 2022. Distributed under the terms of the CC BY 4.0 Attribution License (</a:t>
            </a:r>
            <a:r>
              <a:rPr lang="en-GB" sz="1200" dirty="0">
                <a:hlinkClick r:id="rId4"/>
              </a:rPr>
              <a:t>http://creativecommons.org/licenses/by/4.0/</a:t>
            </a:r>
            <a:r>
              <a:rPr lang="en-GB" sz="1200" dirty="0"/>
              <a:t>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5C8D59-8E0E-49E1-B321-021481E4D24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19" b="64301"/>
          <a:stretch/>
        </p:blipFill>
        <p:spPr>
          <a:xfrm>
            <a:off x="0" y="1916832"/>
            <a:ext cx="3040188" cy="24482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FD7A88F-BD43-42E5-BC11-B7AB3F686D0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19" t="35781" b="32272"/>
          <a:stretch/>
        </p:blipFill>
        <p:spPr>
          <a:xfrm>
            <a:off x="3051906" y="2132856"/>
            <a:ext cx="3040188" cy="21909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07D1E19-706B-4C72-B565-E8EF1CBB878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19" t="68053"/>
          <a:stretch/>
        </p:blipFill>
        <p:spPr>
          <a:xfrm>
            <a:off x="6079924" y="2102184"/>
            <a:ext cx="3040188" cy="219091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95536" y="332656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Roadmap suggesting studies necessary for achieving precision monitoring in diabetes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177BDA-0057-4F98-8AE9-E587C8178B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485" y="1082643"/>
            <a:ext cx="6493029" cy="46927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7A6459-B7E7-44DF-9866-B0044B96D037}"/>
              </a:ext>
            </a:extLst>
          </p:cNvPr>
          <p:cNvSpPr txBox="1"/>
          <p:nvPr/>
        </p:nvSpPr>
        <p:spPr>
          <a:xfrm>
            <a:off x="179512" y="6033376"/>
            <a:ext cx="79928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Hermanns et al (2022) Diabetologia DOI 10.1007/s00125-022-05685-7 </a:t>
            </a:r>
          </a:p>
          <a:p>
            <a:r>
              <a:rPr lang="en-GB" sz="1200" dirty="0"/>
              <a:t>©The Authors 2022. Distributed under the terms of the CC BY 4.0 Attribution License (</a:t>
            </a:r>
            <a:r>
              <a:rPr lang="en-GB" sz="1200" dirty="0">
                <a:hlinkClick r:id="rId4"/>
              </a:rPr>
              <a:t>http://creativecommons.org/licenses/by/4.0/</a:t>
            </a:r>
            <a:r>
              <a:rPr lang="en-GB" sz="1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55960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168</Words>
  <Application>Microsoft Office PowerPoint</Application>
  <PresentationFormat>On-screen Show (4:3)</PresentationFormat>
  <Paragraphs>11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Madeleine Stimpson</cp:lastModifiedBy>
  <cp:revision>39</cp:revision>
  <dcterms:created xsi:type="dcterms:W3CDTF">2016-06-15T12:53:43Z</dcterms:created>
  <dcterms:modified xsi:type="dcterms:W3CDTF">2022-04-04T14:32:35Z</dcterms:modified>
</cp:coreProperties>
</file>