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F2ECC-E226-4E35-8801-3A458059A528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857F9-6A49-48EF-BF58-C033E73E348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5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86FE4C-5814-894B-A696-65ACB1EE67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19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9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8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6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64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8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4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9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2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9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2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AF2BF-6240-4590-9126-16259B369CC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50D89-701D-4B89-9D98-7552EB09B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9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8C80D3-6FE2-51F4-B8D3-8AD340F3EB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71" t="8756" r="14119" b="73532"/>
          <a:stretch/>
        </p:blipFill>
        <p:spPr>
          <a:xfrm>
            <a:off x="2302399" y="2633828"/>
            <a:ext cx="7083189" cy="121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72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Grand écran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>Purdue University - AgIT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Pasternak, Jonathan A</dc:creator>
  <cp:lastModifiedBy>Elodie Coulamy</cp:lastModifiedBy>
  <cp:revision>2</cp:revision>
  <dcterms:created xsi:type="dcterms:W3CDTF">2022-07-11T17:16:41Z</dcterms:created>
  <dcterms:modified xsi:type="dcterms:W3CDTF">2022-09-02T11:44:47Z</dcterms:modified>
</cp:coreProperties>
</file>