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1DA2C-7B41-4DF6-936C-DD3688AA5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D130AD-2542-4797-99B6-20CF48C32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1E236-7023-4F7C-A3B2-A8CF8CF2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788F9-90AD-4EC0-8DDF-00538D55A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31F28-4289-480D-B646-C260B36C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5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39DF1-9C70-422C-A74F-7F706C63C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5BA58C-D118-4F9C-9AF3-ED43D70EF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2939D-0524-4B93-9E37-AAFC6DCBD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45179-20DE-4238-A190-1FD5E04C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7A8C6-8E98-4BE0-BD67-AF411D924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1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2F6BF1-3AC4-42EA-B3A0-A08CBBD49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AEC73B-0112-4F16-ADA6-D636E850AF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76EDB-0411-4C53-B52E-49ED0C831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A9D12-CA1B-4A0D-A8EA-555E7451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8DFB0-1614-4C2E-B2CC-8DD359E5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53AC-5A55-4E86-A739-96066E962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58F6C-31DD-42A2-A1B7-E31072006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647B3-4A42-49B3-9C7C-1557B4CA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F8624-CCDE-4DD3-B721-F952A9DC1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CC632-52E2-4C2A-B97E-725B91D58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1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ED09D-9D1B-486A-B35A-E0A5D0363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F2F8-54CB-4CA5-ADF8-2BA2D9562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1A679-979C-46E0-9CB4-5621BEEAB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7B2C1-09F9-4203-A72D-52AD492C5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7B640-AB5B-4712-AF92-AA12B0DF7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0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2ACE4-35E5-4355-819E-3FBFFC786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ACA96-D72E-4FD0-8F48-B37C352D9C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90C988-E46F-4B2B-8F1B-6BA9C5BBC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96345-ED19-4EBC-AA33-2BC5C640C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509B36-620F-438D-9630-97C9BBB6F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4C0DA-8553-47C1-A06E-2D37436A6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22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83C0A-329E-44E1-B7EA-E8826FFE3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7F867-AACC-42FA-BC06-75D5C8A2B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542068-105C-475F-AA47-861729D7B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A150AB-97A3-4091-A510-CD67320216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52CF93-9E13-4096-A935-511C52EC7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8E13BA-CC02-4EFE-8AB7-09A1CEC14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86E5C1-8892-4432-9B73-E4F9B1FBA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1AB324-E38F-4294-BB13-24CB64B5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6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4E233-4001-44E5-93A3-B95F855C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2651AB-30B6-4125-8C92-A329CC6C4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5B7BF3-E9A2-42B0-864A-B0C0EDB4D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ABFE86-D675-407D-B601-793F0E86C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7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656F5C-37CC-452D-B8F6-9E9324E1E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9085B8-9CA0-4588-BEE3-ECE0096A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5D5BF-1418-46E3-98D0-5F3947ECA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8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EEE46-48A6-4EEA-A240-17BEFF38F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BD395-CF59-4323-AC74-4B9965AF6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519A9-FB1D-4B69-9ED1-8E91C3353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EF3E7-D5AD-4CDD-BFEB-E86870E0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C4EF6-35D2-4D08-834D-11B7297FF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D67A8-4CA2-4A12-B2E8-5C6401816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1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DA7D8-3A11-47AA-9E37-02B27DD4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0E3FD0-494D-4967-8F9F-313AFA02BE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B7A04-260F-4738-96F0-D5C7127A61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BC3A9-0D88-49AC-8F2A-396056FEA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BCE27-094C-40F2-98D2-59289672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F62FE-3B0F-49CC-975C-FAFA09F83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4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CFFEFC-FFAF-4567-A4CA-19E9122FC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6C8A3-94DC-43B4-9390-83B893EA1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20992-AAE2-49B0-A4C1-AA2B0138F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8733F-BC78-4581-8A5F-4FA4A014B054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1D9EB-08D5-4A6C-A2C2-FDA514225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036D9-938C-403B-8FA3-C75C0D355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51781-CFE9-4299-8278-5E214B08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1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082504A-F68D-4943-9262-6DF1F33F0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576" y="1185761"/>
            <a:ext cx="7572156" cy="53631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46DCFA-B6D1-4644-9DF9-808DFF5DB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90" y="1185761"/>
            <a:ext cx="4266686" cy="536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22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_x002d_Migration_x0020_Date_x0020_Modified xmlns="28efd9a5-36d1-447d-b6ab-9aa3cf4b04aa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C90A9DEFCF0047BEEE0A269CDD5246" ma:contentTypeVersion="15" ma:contentTypeDescription="Create a new document." ma:contentTypeScope="" ma:versionID="64a4085b5c7b62ba3872c00eaf7edf8a">
  <xsd:schema xmlns:xsd="http://www.w3.org/2001/XMLSchema" xmlns:xs="http://www.w3.org/2001/XMLSchema" xmlns:p="http://schemas.microsoft.com/office/2006/metadata/properties" xmlns:ns1="http://schemas.microsoft.com/sharepoint/v3" xmlns:ns3="46c218e9-f371-4985-bf81-27f1a9e04205" xmlns:ns4="28efd9a5-36d1-447d-b6ab-9aa3cf4b04aa" targetNamespace="http://schemas.microsoft.com/office/2006/metadata/properties" ma:root="true" ma:fieldsID="9271ac9f2e1ec529685b93cb9039fd18" ns1:_="" ns3:_="" ns4:_="">
    <xsd:import namespace="http://schemas.microsoft.com/sharepoint/v3"/>
    <xsd:import namespace="46c218e9-f371-4985-bf81-27f1a9e04205"/>
    <xsd:import namespace="28efd9a5-36d1-447d-b6ab-9aa3cf4b04a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Pre_x002d_Migration_x0020_Date_x0020_Modified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1:_ip_UnifiedCompliancePolicyProperties" minOccurs="0"/>
                <xsd:element ref="ns1:_ip_UnifiedCompliancePolicyUIAction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c218e9-f371-4985-bf81-27f1a9e0420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fd9a5-36d1-447d-b6ab-9aa3cf4b0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e_x002d_Migration_x0020_Date_x0020_Modified" ma:index="15" nillable="true" ma:displayName="Pre-Migration Date Modified" ma:internalName="Pre_x002d_Migration_x0020_Date_x0020_Modified">
      <xsd:simpleType>
        <xsd:restriction base="dms:DateTime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20AEF1-8EA7-4921-BF87-82906264C842}">
  <ds:schemaRefs>
    <ds:schemaRef ds:uri="http://purl.org/dc/terms/"/>
    <ds:schemaRef ds:uri="http://schemas.openxmlformats.org/package/2006/metadata/core-properties"/>
    <ds:schemaRef ds:uri="46c218e9-f371-4985-bf81-27f1a9e0420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28efd9a5-36d1-447d-b6ab-9aa3cf4b04a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AD762BC-FBC4-460C-9145-12234D4837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5FF1CD-5A4D-4258-A343-1E06461D9B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c218e9-f371-4985-bf81-27f1a9e04205"/>
    <ds:schemaRef ds:uri="28efd9a5-36d1-447d-b6ab-9aa3cf4b04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Kangling</dc:creator>
  <cp:lastModifiedBy>Zhang, Kangling</cp:lastModifiedBy>
  <cp:revision>3</cp:revision>
  <dcterms:created xsi:type="dcterms:W3CDTF">2021-07-17T19:05:50Z</dcterms:created>
  <dcterms:modified xsi:type="dcterms:W3CDTF">2022-08-20T22:11:21Z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0x0101006CC90A9DEFCF0047BEEE0A269CDD5246</vt:lpwstr>
  </property>
</Properties>
</file>