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50C6899-DD55-4D7E-BD96-C4C35035E7EB}" v="15" dt="2021-10-11T00:07:34.52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6797" autoAdjust="0"/>
  </p:normalViewPr>
  <p:slideViewPr>
    <p:cSldViewPr>
      <p:cViewPr varScale="1">
        <p:scale>
          <a:sx n="71" d="100"/>
          <a:sy n="71" d="100"/>
        </p:scale>
        <p:origin x="618" y="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10" Type="http://schemas.microsoft.com/office/2015/10/relationships/revisionInfo" Target="revisionInfo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FA9A3-2356-4393-9D4E-57C1AC915566}" type="datetimeFigureOut">
              <a:rPr lang="en-US" smtClean="0"/>
              <a:t>8/20/2022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D8DFA5-7A50-4DC1-9734-EB9E162135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13535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FA9A3-2356-4393-9D4E-57C1AC915566}" type="datetimeFigureOut">
              <a:rPr lang="en-US" smtClean="0"/>
              <a:t>8/20/2022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D8DFA5-7A50-4DC1-9734-EB9E162135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85223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FA9A3-2356-4393-9D4E-57C1AC915566}" type="datetimeFigureOut">
              <a:rPr lang="en-US" smtClean="0"/>
              <a:t>8/20/2022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D8DFA5-7A50-4DC1-9734-EB9E162135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74291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FA9A3-2356-4393-9D4E-57C1AC915566}" type="datetimeFigureOut">
              <a:rPr lang="en-US" smtClean="0"/>
              <a:t>8/20/2022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D8DFA5-7A50-4DC1-9734-EB9E162135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35460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FA9A3-2356-4393-9D4E-57C1AC915566}" type="datetimeFigureOut">
              <a:rPr lang="en-US" smtClean="0"/>
              <a:t>8/20/2022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D8DFA5-7A50-4DC1-9734-EB9E162135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77742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FA9A3-2356-4393-9D4E-57C1AC915566}" type="datetimeFigureOut">
              <a:rPr lang="en-US" smtClean="0"/>
              <a:t>8/20/2022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D8DFA5-7A50-4DC1-9734-EB9E162135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5334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FA9A3-2356-4393-9D4E-57C1AC915566}" type="datetimeFigureOut">
              <a:rPr lang="en-US" smtClean="0"/>
              <a:t>8/20/2022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D8DFA5-7A50-4DC1-9734-EB9E162135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42592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FA9A3-2356-4393-9D4E-57C1AC915566}" type="datetimeFigureOut">
              <a:rPr lang="en-US" smtClean="0"/>
              <a:t>8/20/2022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D8DFA5-7A50-4DC1-9734-EB9E162135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212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FA9A3-2356-4393-9D4E-57C1AC915566}" type="datetimeFigureOut">
              <a:rPr lang="en-US" smtClean="0"/>
              <a:t>8/20/2022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D8DFA5-7A50-4DC1-9734-EB9E162135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93473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FA9A3-2356-4393-9D4E-57C1AC915566}" type="datetimeFigureOut">
              <a:rPr lang="en-US" smtClean="0"/>
              <a:t>8/20/2022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D8DFA5-7A50-4DC1-9734-EB9E162135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07389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FA9A3-2356-4393-9D4E-57C1AC915566}" type="datetimeFigureOut">
              <a:rPr lang="en-US" smtClean="0"/>
              <a:t>8/20/2022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D8DFA5-7A50-4DC1-9734-EB9E162135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1742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9FA9A3-2356-4393-9D4E-57C1AC915566}" type="datetimeFigureOut">
              <a:rPr lang="en-US" smtClean="0"/>
              <a:t>8/20/2022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D8DFA5-7A50-4DC1-9734-EB9E162135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72215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607">
            <a:extLst>
              <a:ext uri="{FF2B5EF4-FFF2-40B4-BE49-F238E27FC236}">
                <a16:creationId xmlns:a16="http://schemas.microsoft.com/office/drawing/2014/main" id="{9B577C44-D6F9-4D7C-BB80-4DBE8A471F51}"/>
              </a:ext>
            </a:extLst>
          </p:cNvPr>
          <p:cNvGrpSpPr>
            <a:grpSpLocks/>
          </p:cNvGrpSpPr>
          <p:nvPr/>
        </p:nvGrpSpPr>
        <p:grpSpPr bwMode="auto">
          <a:xfrm>
            <a:off x="-304800" y="2514600"/>
            <a:ext cx="9207500" cy="3397251"/>
            <a:chOff x="-135" y="1905"/>
            <a:chExt cx="5800" cy="2140"/>
          </a:xfrm>
        </p:grpSpPr>
        <p:sp>
          <p:nvSpPr>
            <p:cNvPr id="1129" name="Freeform 434">
              <a:extLst>
                <a:ext uri="{FF2B5EF4-FFF2-40B4-BE49-F238E27FC236}">
                  <a16:creationId xmlns:a16="http://schemas.microsoft.com/office/drawing/2014/main" id="{81D1CA01-A48E-4729-AEA4-7F60BA1A725E}"/>
                </a:ext>
              </a:extLst>
            </p:cNvPr>
            <p:cNvSpPr>
              <a:spLocks/>
            </p:cNvSpPr>
            <p:nvPr/>
          </p:nvSpPr>
          <p:spPr bwMode="auto">
            <a:xfrm>
              <a:off x="3863" y="2032"/>
              <a:ext cx="1774" cy="91"/>
            </a:xfrm>
            <a:custGeom>
              <a:avLst/>
              <a:gdLst>
                <a:gd name="T0" fmla="*/ 0 w 506"/>
                <a:gd name="T1" fmla="*/ 26 h 26"/>
                <a:gd name="T2" fmla="*/ 7 w 506"/>
                <a:gd name="T3" fmla="*/ 25 h 26"/>
                <a:gd name="T4" fmla="*/ 15 w 506"/>
                <a:gd name="T5" fmla="*/ 19 h 26"/>
                <a:gd name="T6" fmla="*/ 146 w 506"/>
                <a:gd name="T7" fmla="*/ 10 h 26"/>
                <a:gd name="T8" fmla="*/ 506 w 506"/>
                <a:gd name="T9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/>
            </a:custGeom>
            <a:solidFill>
              <a:srgbClr val="C0C0C0"/>
            </a:solidFill>
            <a:ln w="0">
              <a:solidFill>
                <a:srgbClr val="008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30" name="Freeform 435">
              <a:extLst>
                <a:ext uri="{FF2B5EF4-FFF2-40B4-BE49-F238E27FC236}">
                  <a16:creationId xmlns:a16="http://schemas.microsoft.com/office/drawing/2014/main" id="{E37C3BA8-5DAF-4B5C-BB98-5302A435D779}"/>
                </a:ext>
              </a:extLst>
            </p:cNvPr>
            <p:cNvSpPr>
              <a:spLocks/>
            </p:cNvSpPr>
            <p:nvPr/>
          </p:nvSpPr>
          <p:spPr bwMode="auto">
            <a:xfrm>
              <a:off x="3246" y="1986"/>
              <a:ext cx="617" cy="137"/>
            </a:xfrm>
            <a:custGeom>
              <a:avLst/>
              <a:gdLst>
                <a:gd name="T0" fmla="*/ 0 w 176"/>
                <a:gd name="T1" fmla="*/ 39 h 39"/>
                <a:gd name="T2" fmla="*/ 8 w 176"/>
                <a:gd name="T3" fmla="*/ 38 h 39"/>
                <a:gd name="T4" fmla="*/ 16 w 176"/>
                <a:gd name="T5" fmla="*/ 35 h 39"/>
                <a:gd name="T6" fmla="*/ 24 w 176"/>
                <a:gd name="T7" fmla="*/ 29 h 39"/>
                <a:gd name="T8" fmla="*/ 28 w 176"/>
                <a:gd name="T9" fmla="*/ 20 h 39"/>
                <a:gd name="T10" fmla="*/ 32 w 176"/>
                <a:gd name="T11" fmla="*/ 11 h 39"/>
                <a:gd name="T12" fmla="*/ 36 w 176"/>
                <a:gd name="T13" fmla="*/ 4 h 39"/>
                <a:gd name="T14" fmla="*/ 41 w 176"/>
                <a:gd name="T15" fmla="*/ 0 h 39"/>
                <a:gd name="T16" fmla="*/ 45 w 176"/>
                <a:gd name="T17" fmla="*/ 2 h 39"/>
                <a:gd name="T18" fmla="*/ 49 w 176"/>
                <a:gd name="T19" fmla="*/ 8 h 39"/>
                <a:gd name="T20" fmla="*/ 53 w 176"/>
                <a:gd name="T21" fmla="*/ 17 h 39"/>
                <a:gd name="T22" fmla="*/ 56 w 176"/>
                <a:gd name="T23" fmla="*/ 26 h 39"/>
                <a:gd name="T24" fmla="*/ 65 w 176"/>
                <a:gd name="T25" fmla="*/ 33 h 39"/>
                <a:gd name="T26" fmla="*/ 74 w 176"/>
                <a:gd name="T27" fmla="*/ 38 h 39"/>
                <a:gd name="T28" fmla="*/ 176 w 176"/>
                <a:gd name="T29" fmla="*/ 39 h 39"/>
                <a:gd name="T30" fmla="*/ 176 w 176"/>
                <a:gd name="T31" fmla="*/ 3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/>
            </a:custGeom>
            <a:solidFill>
              <a:srgbClr val="C0C0C0"/>
            </a:solidFill>
            <a:ln w="0">
              <a:solidFill>
                <a:srgbClr val="008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31" name="Freeform 436">
              <a:extLst>
                <a:ext uri="{FF2B5EF4-FFF2-40B4-BE49-F238E27FC236}">
                  <a16:creationId xmlns:a16="http://schemas.microsoft.com/office/drawing/2014/main" id="{99CCB3C6-6B1F-4670-9716-EAC1A55774C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135" y="1905"/>
              <a:ext cx="3381" cy="218"/>
            </a:xfrm>
            <a:custGeom>
              <a:avLst/>
              <a:gdLst>
                <a:gd name="T0" fmla="*/ 0 w 964"/>
                <a:gd name="T1" fmla="*/ 59 h 62"/>
                <a:gd name="T2" fmla="*/ 37 w 964"/>
                <a:gd name="T3" fmla="*/ 38 h 62"/>
                <a:gd name="T4" fmla="*/ 677 w 964"/>
                <a:gd name="T5" fmla="*/ 15 h 62"/>
                <a:gd name="T6" fmla="*/ 685 w 964"/>
                <a:gd name="T7" fmla="*/ 0 h 62"/>
                <a:gd name="T8" fmla="*/ 692 w 964"/>
                <a:gd name="T9" fmla="*/ 0 h 62"/>
                <a:gd name="T10" fmla="*/ 700 w 964"/>
                <a:gd name="T11" fmla="*/ 12 h 62"/>
                <a:gd name="T12" fmla="*/ 708 w 964"/>
                <a:gd name="T13" fmla="*/ 27 h 62"/>
                <a:gd name="T14" fmla="*/ 716 w 964"/>
                <a:gd name="T15" fmla="*/ 39 h 62"/>
                <a:gd name="T16" fmla="*/ 723 w 964"/>
                <a:gd name="T17" fmla="*/ 46 h 62"/>
                <a:gd name="T18" fmla="*/ 731 w 964"/>
                <a:gd name="T19" fmla="*/ 51 h 62"/>
                <a:gd name="T20" fmla="*/ 739 w 964"/>
                <a:gd name="T21" fmla="*/ 55 h 62"/>
                <a:gd name="T22" fmla="*/ 747 w 964"/>
                <a:gd name="T23" fmla="*/ 59 h 62"/>
                <a:gd name="T24" fmla="*/ 753 w 964"/>
                <a:gd name="T25" fmla="*/ 61 h 62"/>
                <a:gd name="T26" fmla="*/ 964 w 964"/>
                <a:gd name="T27" fmla="*/ 62 h 62"/>
                <a:gd name="T28" fmla="*/ 964 w 964"/>
                <a:gd name="T29" fmla="*/ 62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964" h="62">
                  <a:moveTo>
                    <a:pt x="964" y="62"/>
                  </a:moveTo>
                  <a:lnTo>
                    <a:pt x="964" y="62"/>
                  </a:lnTo>
                </a:path>
              </a:pathLst>
            </a:custGeom>
            <a:solidFill>
              <a:srgbClr val="C0C0C0"/>
            </a:solidFill>
            <a:ln w="0">
              <a:solidFill>
                <a:srgbClr val="008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64" name="Rectangle 469">
              <a:extLst>
                <a:ext uri="{FF2B5EF4-FFF2-40B4-BE49-F238E27FC236}">
                  <a16:creationId xmlns:a16="http://schemas.microsoft.com/office/drawing/2014/main" id="{97A11B3D-F965-4724-B88E-DEC019A15EA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1" y="2351"/>
              <a:ext cx="0" cy="1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1175" name="Line 480">
              <a:extLst>
                <a:ext uri="{FF2B5EF4-FFF2-40B4-BE49-F238E27FC236}">
                  <a16:creationId xmlns:a16="http://schemas.microsoft.com/office/drawing/2014/main" id="{73BE8E0D-10A0-43BD-B794-72FA96D4D6C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66" y="3596"/>
              <a:ext cx="5099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76" name="Line 481">
              <a:extLst>
                <a:ext uri="{FF2B5EF4-FFF2-40B4-BE49-F238E27FC236}">
                  <a16:creationId xmlns:a16="http://schemas.microsoft.com/office/drawing/2014/main" id="{DECFEDD4-341D-4F34-804A-DDC7B267928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66" y="3596"/>
              <a:ext cx="0" cy="2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77" name="Line 482">
              <a:extLst>
                <a:ext uri="{FF2B5EF4-FFF2-40B4-BE49-F238E27FC236}">
                  <a16:creationId xmlns:a16="http://schemas.microsoft.com/office/drawing/2014/main" id="{A9C49773-F6D8-4FE8-BE40-CA8054DAAB5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00" y="3596"/>
              <a:ext cx="0" cy="2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78" name="Line 483">
              <a:extLst>
                <a:ext uri="{FF2B5EF4-FFF2-40B4-BE49-F238E27FC236}">
                  <a16:creationId xmlns:a16="http://schemas.microsoft.com/office/drawing/2014/main" id="{5A70CD09-C0CE-4C17-B589-E75B988D72E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66" y="3596"/>
              <a:ext cx="0" cy="2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79" name="Line 484">
              <a:extLst>
                <a:ext uri="{FF2B5EF4-FFF2-40B4-BE49-F238E27FC236}">
                  <a16:creationId xmlns:a16="http://schemas.microsoft.com/office/drawing/2014/main" id="{18B71FBA-A7FB-4CB9-8C18-F50A6A59BF9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33" y="3596"/>
              <a:ext cx="0" cy="2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80" name="Line 485">
              <a:extLst>
                <a:ext uri="{FF2B5EF4-FFF2-40B4-BE49-F238E27FC236}">
                  <a16:creationId xmlns:a16="http://schemas.microsoft.com/office/drawing/2014/main" id="{D4AD5CF7-198D-4F36-9A00-BEDDA6E4219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66" y="3596"/>
              <a:ext cx="0" cy="2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81" name="Line 486">
              <a:extLst>
                <a:ext uri="{FF2B5EF4-FFF2-40B4-BE49-F238E27FC236}">
                  <a16:creationId xmlns:a16="http://schemas.microsoft.com/office/drawing/2014/main" id="{65CC8BA6-7C59-4AF6-A142-A1EFAF1A32C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33" y="3596"/>
              <a:ext cx="0" cy="2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82" name="Line 487">
              <a:extLst>
                <a:ext uri="{FF2B5EF4-FFF2-40B4-BE49-F238E27FC236}">
                  <a16:creationId xmlns:a16="http://schemas.microsoft.com/office/drawing/2014/main" id="{8640F7ED-ABA3-4AB0-AE88-3149A11C23C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103" y="3596"/>
              <a:ext cx="0" cy="2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83" name="Line 488">
              <a:extLst>
                <a:ext uri="{FF2B5EF4-FFF2-40B4-BE49-F238E27FC236}">
                  <a16:creationId xmlns:a16="http://schemas.microsoft.com/office/drawing/2014/main" id="{816B5EA0-1228-41BF-89C3-D20C80C6B2F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236" y="3596"/>
              <a:ext cx="0" cy="2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84" name="Line 489">
              <a:extLst>
                <a:ext uri="{FF2B5EF4-FFF2-40B4-BE49-F238E27FC236}">
                  <a16:creationId xmlns:a16="http://schemas.microsoft.com/office/drawing/2014/main" id="{56EEDBFC-F401-440A-9655-EA50C423B89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03" y="3596"/>
              <a:ext cx="0" cy="2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85" name="Line 490">
              <a:extLst>
                <a:ext uri="{FF2B5EF4-FFF2-40B4-BE49-F238E27FC236}">
                  <a16:creationId xmlns:a16="http://schemas.microsoft.com/office/drawing/2014/main" id="{A1DEE247-D051-434F-A0BC-E650BA31C15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69" y="3596"/>
              <a:ext cx="0" cy="2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86" name="Line 491">
              <a:extLst>
                <a:ext uri="{FF2B5EF4-FFF2-40B4-BE49-F238E27FC236}">
                  <a16:creationId xmlns:a16="http://schemas.microsoft.com/office/drawing/2014/main" id="{C25AF65A-C5ED-4499-92D7-4AE65086D0B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503" y="3596"/>
              <a:ext cx="0" cy="2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87" name="Line 492">
              <a:extLst>
                <a:ext uri="{FF2B5EF4-FFF2-40B4-BE49-F238E27FC236}">
                  <a16:creationId xmlns:a16="http://schemas.microsoft.com/office/drawing/2014/main" id="{DB0E1297-A8E3-4DC1-9EC7-BB6B9A3645B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569" y="3596"/>
              <a:ext cx="0" cy="2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88" name="Line 493">
              <a:extLst>
                <a:ext uri="{FF2B5EF4-FFF2-40B4-BE49-F238E27FC236}">
                  <a16:creationId xmlns:a16="http://schemas.microsoft.com/office/drawing/2014/main" id="{6F635387-2A0A-4ADE-A76A-F4A2750CFE4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639" y="3596"/>
              <a:ext cx="0" cy="2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89" name="Line 494">
              <a:extLst>
                <a:ext uri="{FF2B5EF4-FFF2-40B4-BE49-F238E27FC236}">
                  <a16:creationId xmlns:a16="http://schemas.microsoft.com/office/drawing/2014/main" id="{8A0C3373-83D7-4492-A7B8-90906DB9665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773" y="3596"/>
              <a:ext cx="0" cy="2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90" name="Line 495">
              <a:extLst>
                <a:ext uri="{FF2B5EF4-FFF2-40B4-BE49-F238E27FC236}">
                  <a16:creationId xmlns:a16="http://schemas.microsoft.com/office/drawing/2014/main" id="{3804D23E-D96D-4A99-AE48-7AF59C11D0E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839" y="3596"/>
              <a:ext cx="0" cy="2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91" name="Line 496">
              <a:extLst>
                <a:ext uri="{FF2B5EF4-FFF2-40B4-BE49-F238E27FC236}">
                  <a16:creationId xmlns:a16="http://schemas.microsoft.com/office/drawing/2014/main" id="{FB18321B-27C7-4488-90C6-C1EE8777BA4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906" y="3596"/>
              <a:ext cx="0" cy="2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92" name="Line 497">
              <a:extLst>
                <a:ext uri="{FF2B5EF4-FFF2-40B4-BE49-F238E27FC236}">
                  <a16:creationId xmlns:a16="http://schemas.microsoft.com/office/drawing/2014/main" id="{1B9755AB-881E-4A91-B0C5-82019F62F71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039" y="3596"/>
              <a:ext cx="0" cy="2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93" name="Line 498">
              <a:extLst>
                <a:ext uri="{FF2B5EF4-FFF2-40B4-BE49-F238E27FC236}">
                  <a16:creationId xmlns:a16="http://schemas.microsoft.com/office/drawing/2014/main" id="{9FF028E0-1B05-49ED-B05F-E663655B4BD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109" y="3596"/>
              <a:ext cx="0" cy="2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94" name="Line 499">
              <a:extLst>
                <a:ext uri="{FF2B5EF4-FFF2-40B4-BE49-F238E27FC236}">
                  <a16:creationId xmlns:a16="http://schemas.microsoft.com/office/drawing/2014/main" id="{CE9F1E44-E340-43EA-9A57-CD6F17AC33A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176" y="3596"/>
              <a:ext cx="0" cy="2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95" name="Line 500">
              <a:extLst>
                <a:ext uri="{FF2B5EF4-FFF2-40B4-BE49-F238E27FC236}">
                  <a16:creationId xmlns:a16="http://schemas.microsoft.com/office/drawing/2014/main" id="{3E3D76D3-F936-4901-B1E4-9AD7FE15B3C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309" y="3596"/>
              <a:ext cx="0" cy="2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96" name="Line 501">
              <a:extLst>
                <a:ext uri="{FF2B5EF4-FFF2-40B4-BE49-F238E27FC236}">
                  <a16:creationId xmlns:a16="http://schemas.microsoft.com/office/drawing/2014/main" id="{84F36AA9-F5D6-446C-8052-367652DA007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376" y="3596"/>
              <a:ext cx="0" cy="2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97" name="Line 502">
              <a:extLst>
                <a:ext uri="{FF2B5EF4-FFF2-40B4-BE49-F238E27FC236}">
                  <a16:creationId xmlns:a16="http://schemas.microsoft.com/office/drawing/2014/main" id="{7FC8E1E5-8862-4587-A672-E845B9A692B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443" y="3596"/>
              <a:ext cx="0" cy="2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98" name="Line 503">
              <a:extLst>
                <a:ext uri="{FF2B5EF4-FFF2-40B4-BE49-F238E27FC236}">
                  <a16:creationId xmlns:a16="http://schemas.microsoft.com/office/drawing/2014/main" id="{2C0C3CFC-164C-4628-956C-50E09002CAB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576" y="3596"/>
              <a:ext cx="0" cy="2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99" name="Line 504">
              <a:extLst>
                <a:ext uri="{FF2B5EF4-FFF2-40B4-BE49-F238E27FC236}">
                  <a16:creationId xmlns:a16="http://schemas.microsoft.com/office/drawing/2014/main" id="{BC1153AD-1E8D-4CD1-BF5E-7AD9C0F0902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646" y="3596"/>
              <a:ext cx="0" cy="2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00" name="Line 505">
              <a:extLst>
                <a:ext uri="{FF2B5EF4-FFF2-40B4-BE49-F238E27FC236}">
                  <a16:creationId xmlns:a16="http://schemas.microsoft.com/office/drawing/2014/main" id="{FCB93DA3-2792-4660-AE6A-DF0C65AE9D0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713" y="3596"/>
              <a:ext cx="0" cy="2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01" name="Line 506">
              <a:extLst>
                <a:ext uri="{FF2B5EF4-FFF2-40B4-BE49-F238E27FC236}">
                  <a16:creationId xmlns:a16="http://schemas.microsoft.com/office/drawing/2014/main" id="{F51300EC-1C7B-4BA1-A5D9-A2793CE11A6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846" y="3596"/>
              <a:ext cx="0" cy="2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02" name="Line 507">
              <a:extLst>
                <a:ext uri="{FF2B5EF4-FFF2-40B4-BE49-F238E27FC236}">
                  <a16:creationId xmlns:a16="http://schemas.microsoft.com/office/drawing/2014/main" id="{5CF7F98F-8E93-4E9C-ABF1-88B51465C02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912" y="3596"/>
              <a:ext cx="0" cy="2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03" name="Line 508">
              <a:extLst>
                <a:ext uri="{FF2B5EF4-FFF2-40B4-BE49-F238E27FC236}">
                  <a16:creationId xmlns:a16="http://schemas.microsoft.com/office/drawing/2014/main" id="{FBDAA7B7-6F01-4972-A43D-112B32CF17E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979" y="3596"/>
              <a:ext cx="0" cy="2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04" name="Line 509">
              <a:extLst>
                <a:ext uri="{FF2B5EF4-FFF2-40B4-BE49-F238E27FC236}">
                  <a16:creationId xmlns:a16="http://schemas.microsoft.com/office/drawing/2014/main" id="{36E0F98B-4360-406C-9BE8-3203CC248D6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116" y="3596"/>
              <a:ext cx="0" cy="2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05" name="Line 510">
              <a:extLst>
                <a:ext uri="{FF2B5EF4-FFF2-40B4-BE49-F238E27FC236}">
                  <a16:creationId xmlns:a16="http://schemas.microsoft.com/office/drawing/2014/main" id="{6BFE9B4E-E070-43F7-B036-53746970D12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182" y="3596"/>
              <a:ext cx="0" cy="2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06" name="Line 511">
              <a:extLst>
                <a:ext uri="{FF2B5EF4-FFF2-40B4-BE49-F238E27FC236}">
                  <a16:creationId xmlns:a16="http://schemas.microsoft.com/office/drawing/2014/main" id="{537F01A3-264C-4C97-BCCE-C7BC7E1DAC7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249" y="3596"/>
              <a:ext cx="0" cy="2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07" name="Line 512">
              <a:extLst>
                <a:ext uri="{FF2B5EF4-FFF2-40B4-BE49-F238E27FC236}">
                  <a16:creationId xmlns:a16="http://schemas.microsoft.com/office/drawing/2014/main" id="{1F5303DE-7631-43C4-9367-6F65FF0E036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382" y="3596"/>
              <a:ext cx="0" cy="2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08" name="Line 513">
              <a:extLst>
                <a:ext uri="{FF2B5EF4-FFF2-40B4-BE49-F238E27FC236}">
                  <a16:creationId xmlns:a16="http://schemas.microsoft.com/office/drawing/2014/main" id="{ABD0C180-CEAF-40A1-A6FA-95AFAE9023B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449" y="3596"/>
              <a:ext cx="0" cy="2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09" name="Line 514">
              <a:extLst>
                <a:ext uri="{FF2B5EF4-FFF2-40B4-BE49-F238E27FC236}">
                  <a16:creationId xmlns:a16="http://schemas.microsoft.com/office/drawing/2014/main" id="{730FBA25-FCE6-4172-82D0-6128B105F2A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516" y="3596"/>
              <a:ext cx="0" cy="2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10" name="Line 515">
              <a:extLst>
                <a:ext uri="{FF2B5EF4-FFF2-40B4-BE49-F238E27FC236}">
                  <a16:creationId xmlns:a16="http://schemas.microsoft.com/office/drawing/2014/main" id="{07122D49-95DE-4119-9396-A8546457E9E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652" y="3596"/>
              <a:ext cx="0" cy="2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11" name="Line 516">
              <a:extLst>
                <a:ext uri="{FF2B5EF4-FFF2-40B4-BE49-F238E27FC236}">
                  <a16:creationId xmlns:a16="http://schemas.microsoft.com/office/drawing/2014/main" id="{28E855F0-A080-4B6F-9F43-49130908CC0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719" y="3596"/>
              <a:ext cx="0" cy="2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12" name="Line 517">
              <a:extLst>
                <a:ext uri="{FF2B5EF4-FFF2-40B4-BE49-F238E27FC236}">
                  <a16:creationId xmlns:a16="http://schemas.microsoft.com/office/drawing/2014/main" id="{C9A8BFDC-E8C2-48FD-9085-BEFF7D410D7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786" y="3596"/>
              <a:ext cx="0" cy="2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13" name="Line 518">
              <a:extLst>
                <a:ext uri="{FF2B5EF4-FFF2-40B4-BE49-F238E27FC236}">
                  <a16:creationId xmlns:a16="http://schemas.microsoft.com/office/drawing/2014/main" id="{55CDAA73-FDD8-4C28-B932-EB4AE4179C6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919" y="3596"/>
              <a:ext cx="0" cy="2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14" name="Line 519">
              <a:extLst>
                <a:ext uri="{FF2B5EF4-FFF2-40B4-BE49-F238E27FC236}">
                  <a16:creationId xmlns:a16="http://schemas.microsoft.com/office/drawing/2014/main" id="{044DEB40-93F0-4944-84A9-093530DFEDA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986" y="3596"/>
              <a:ext cx="0" cy="2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15" name="Line 520">
              <a:extLst>
                <a:ext uri="{FF2B5EF4-FFF2-40B4-BE49-F238E27FC236}">
                  <a16:creationId xmlns:a16="http://schemas.microsoft.com/office/drawing/2014/main" id="{008E7BA7-ED0F-427C-9C02-7749E4D4466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052" y="3596"/>
              <a:ext cx="0" cy="2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16" name="Line 521">
              <a:extLst>
                <a:ext uri="{FF2B5EF4-FFF2-40B4-BE49-F238E27FC236}">
                  <a16:creationId xmlns:a16="http://schemas.microsoft.com/office/drawing/2014/main" id="{CAA7DA79-2CD9-44A3-97CF-D7FA287A8BE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189" y="3596"/>
              <a:ext cx="0" cy="2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17" name="Line 522">
              <a:extLst>
                <a:ext uri="{FF2B5EF4-FFF2-40B4-BE49-F238E27FC236}">
                  <a16:creationId xmlns:a16="http://schemas.microsoft.com/office/drawing/2014/main" id="{9868675F-7F43-45A1-A95B-B317B18517B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256" y="3596"/>
              <a:ext cx="0" cy="2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18" name="Line 523">
              <a:extLst>
                <a:ext uri="{FF2B5EF4-FFF2-40B4-BE49-F238E27FC236}">
                  <a16:creationId xmlns:a16="http://schemas.microsoft.com/office/drawing/2014/main" id="{282626AE-2B07-44C4-B813-AB0EA5C45BC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322" y="3596"/>
              <a:ext cx="0" cy="2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19" name="Line 524">
              <a:extLst>
                <a:ext uri="{FF2B5EF4-FFF2-40B4-BE49-F238E27FC236}">
                  <a16:creationId xmlns:a16="http://schemas.microsoft.com/office/drawing/2014/main" id="{F8477371-E76D-4F3D-9D10-9AB7F8485FC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455" y="3596"/>
              <a:ext cx="0" cy="2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20" name="Line 525">
              <a:extLst>
                <a:ext uri="{FF2B5EF4-FFF2-40B4-BE49-F238E27FC236}">
                  <a16:creationId xmlns:a16="http://schemas.microsoft.com/office/drawing/2014/main" id="{F4F1BC3E-5F64-44FC-89AD-D135DE02C23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522" y="3596"/>
              <a:ext cx="0" cy="2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21" name="Line 526">
              <a:extLst>
                <a:ext uri="{FF2B5EF4-FFF2-40B4-BE49-F238E27FC236}">
                  <a16:creationId xmlns:a16="http://schemas.microsoft.com/office/drawing/2014/main" id="{A6A45E6D-7CB6-4B51-8977-B2EDD469844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589" y="3596"/>
              <a:ext cx="0" cy="2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22" name="Line 527">
              <a:extLst>
                <a:ext uri="{FF2B5EF4-FFF2-40B4-BE49-F238E27FC236}">
                  <a16:creationId xmlns:a16="http://schemas.microsoft.com/office/drawing/2014/main" id="{E360C2DE-C6E9-4CC2-9064-F2A80458408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725" y="3596"/>
              <a:ext cx="0" cy="2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23" name="Line 528">
              <a:extLst>
                <a:ext uri="{FF2B5EF4-FFF2-40B4-BE49-F238E27FC236}">
                  <a16:creationId xmlns:a16="http://schemas.microsoft.com/office/drawing/2014/main" id="{AA1B5B91-F924-4F6A-952F-8B999E56538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792" y="3596"/>
              <a:ext cx="0" cy="2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24" name="Line 529">
              <a:extLst>
                <a:ext uri="{FF2B5EF4-FFF2-40B4-BE49-F238E27FC236}">
                  <a16:creationId xmlns:a16="http://schemas.microsoft.com/office/drawing/2014/main" id="{6E887D28-1055-4CBE-B353-120BE86EA00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859" y="3596"/>
              <a:ext cx="0" cy="2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25" name="Line 530">
              <a:extLst>
                <a:ext uri="{FF2B5EF4-FFF2-40B4-BE49-F238E27FC236}">
                  <a16:creationId xmlns:a16="http://schemas.microsoft.com/office/drawing/2014/main" id="{78E9BEA3-D6D5-4925-ADE7-1404F3E1774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992" y="3596"/>
              <a:ext cx="0" cy="2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26" name="Line 531">
              <a:extLst>
                <a:ext uri="{FF2B5EF4-FFF2-40B4-BE49-F238E27FC236}">
                  <a16:creationId xmlns:a16="http://schemas.microsoft.com/office/drawing/2014/main" id="{155AEADE-D72C-4DBB-B398-189CF2AE319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059" y="3596"/>
              <a:ext cx="0" cy="2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27" name="Line 532">
              <a:extLst>
                <a:ext uri="{FF2B5EF4-FFF2-40B4-BE49-F238E27FC236}">
                  <a16:creationId xmlns:a16="http://schemas.microsoft.com/office/drawing/2014/main" id="{838680C6-2682-47B2-8888-3F719A4453F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125" y="3596"/>
              <a:ext cx="0" cy="2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28" name="Line 533">
              <a:extLst>
                <a:ext uri="{FF2B5EF4-FFF2-40B4-BE49-F238E27FC236}">
                  <a16:creationId xmlns:a16="http://schemas.microsoft.com/office/drawing/2014/main" id="{4A5C9522-912A-4679-9AE2-11BA0583765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262" y="3596"/>
              <a:ext cx="0" cy="2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29" name="Line 534">
              <a:extLst>
                <a:ext uri="{FF2B5EF4-FFF2-40B4-BE49-F238E27FC236}">
                  <a16:creationId xmlns:a16="http://schemas.microsoft.com/office/drawing/2014/main" id="{BE884B26-92F1-4810-9574-70118FA8F73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329" y="3596"/>
              <a:ext cx="0" cy="2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30" name="Line 535">
              <a:extLst>
                <a:ext uri="{FF2B5EF4-FFF2-40B4-BE49-F238E27FC236}">
                  <a16:creationId xmlns:a16="http://schemas.microsoft.com/office/drawing/2014/main" id="{C5A724D8-CB51-4B07-A562-0E3770F43AA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395" y="3596"/>
              <a:ext cx="0" cy="2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31" name="Line 536">
              <a:extLst>
                <a:ext uri="{FF2B5EF4-FFF2-40B4-BE49-F238E27FC236}">
                  <a16:creationId xmlns:a16="http://schemas.microsoft.com/office/drawing/2014/main" id="{B96251D1-23B3-4545-8012-B2D226CF8E7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529" y="3596"/>
              <a:ext cx="0" cy="2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32" name="Line 537">
              <a:extLst>
                <a:ext uri="{FF2B5EF4-FFF2-40B4-BE49-F238E27FC236}">
                  <a16:creationId xmlns:a16="http://schemas.microsoft.com/office/drawing/2014/main" id="{12745C88-94C1-4027-84CC-6FF3D4FF20C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595" y="3596"/>
              <a:ext cx="0" cy="2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33" name="Line 538">
              <a:extLst>
                <a:ext uri="{FF2B5EF4-FFF2-40B4-BE49-F238E27FC236}">
                  <a16:creationId xmlns:a16="http://schemas.microsoft.com/office/drawing/2014/main" id="{02F0F70D-2D02-455B-AB5F-A9DE3EC7595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665" y="3596"/>
              <a:ext cx="0" cy="2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34" name="Line 539">
              <a:extLst>
                <a:ext uri="{FF2B5EF4-FFF2-40B4-BE49-F238E27FC236}">
                  <a16:creationId xmlns:a16="http://schemas.microsoft.com/office/drawing/2014/main" id="{5805717E-2DD2-4C8E-9891-D6431FCA448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33" y="3596"/>
              <a:ext cx="0" cy="3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35" name="Rectangle 540">
              <a:extLst>
                <a:ext uri="{FF2B5EF4-FFF2-40B4-BE49-F238E27FC236}">
                  <a16:creationId xmlns:a16="http://schemas.microsoft.com/office/drawing/2014/main" id="{5127E941-FAC0-41EA-8943-57E29D9F543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6" y="3627"/>
              <a:ext cx="107" cy="1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60</a:t>
              </a:r>
              <a:endParaRPr kumimoji="0" lang="en-US" altLang="en-US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1236" name="Line 541">
              <a:extLst>
                <a:ext uri="{FF2B5EF4-FFF2-40B4-BE49-F238E27FC236}">
                  <a16:creationId xmlns:a16="http://schemas.microsoft.com/office/drawing/2014/main" id="{3B8150B7-193F-4D10-A3AB-0015AEA0333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00" y="3596"/>
              <a:ext cx="0" cy="3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37" name="Rectangle 542">
              <a:extLst>
                <a:ext uri="{FF2B5EF4-FFF2-40B4-BE49-F238E27FC236}">
                  <a16:creationId xmlns:a16="http://schemas.microsoft.com/office/drawing/2014/main" id="{2A39C4F6-96EB-4614-A71E-36A14DE12BF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63" y="3627"/>
              <a:ext cx="107" cy="1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80</a:t>
              </a:r>
              <a:endParaRPr kumimoji="0" lang="en-US" altLang="en-US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1238" name="Line 543">
              <a:extLst>
                <a:ext uri="{FF2B5EF4-FFF2-40B4-BE49-F238E27FC236}">
                  <a16:creationId xmlns:a16="http://schemas.microsoft.com/office/drawing/2014/main" id="{34D73B67-9336-4FB2-A853-4B393648B78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170" y="3596"/>
              <a:ext cx="0" cy="3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39" name="Rectangle 544">
              <a:extLst>
                <a:ext uri="{FF2B5EF4-FFF2-40B4-BE49-F238E27FC236}">
                  <a16:creationId xmlns:a16="http://schemas.microsoft.com/office/drawing/2014/main" id="{3DF8D626-D438-4741-86D8-FC780A0F47A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19" y="3627"/>
              <a:ext cx="161" cy="1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100</a:t>
              </a:r>
              <a:endParaRPr kumimoji="0" lang="en-US" altLang="en-US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1240" name="Line 545">
              <a:extLst>
                <a:ext uri="{FF2B5EF4-FFF2-40B4-BE49-F238E27FC236}">
                  <a16:creationId xmlns:a16="http://schemas.microsoft.com/office/drawing/2014/main" id="{05236AAE-05B6-4D57-AABE-C528E4C3B61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436" y="3596"/>
              <a:ext cx="0" cy="3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41" name="Rectangle 546">
              <a:extLst>
                <a:ext uri="{FF2B5EF4-FFF2-40B4-BE49-F238E27FC236}">
                  <a16:creationId xmlns:a16="http://schemas.microsoft.com/office/drawing/2014/main" id="{31EF5D09-F0DA-40F4-9A45-68B3BF495EA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85" y="3627"/>
              <a:ext cx="161" cy="1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120</a:t>
              </a:r>
              <a:endParaRPr kumimoji="0" lang="en-US" altLang="en-US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1242" name="Line 547">
              <a:extLst>
                <a:ext uri="{FF2B5EF4-FFF2-40B4-BE49-F238E27FC236}">
                  <a16:creationId xmlns:a16="http://schemas.microsoft.com/office/drawing/2014/main" id="{073C0141-E81B-4FA9-9B30-B41E73515C8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706" y="3596"/>
              <a:ext cx="0" cy="3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43" name="Rectangle 548">
              <a:extLst>
                <a:ext uri="{FF2B5EF4-FFF2-40B4-BE49-F238E27FC236}">
                  <a16:creationId xmlns:a16="http://schemas.microsoft.com/office/drawing/2014/main" id="{B2902F6F-A778-4279-BFF1-4EAA01A03DA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55" y="3627"/>
              <a:ext cx="161" cy="1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140</a:t>
              </a:r>
              <a:endParaRPr kumimoji="0" lang="en-US" altLang="en-US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1244" name="Line 549">
              <a:extLst>
                <a:ext uri="{FF2B5EF4-FFF2-40B4-BE49-F238E27FC236}">
                  <a16:creationId xmlns:a16="http://schemas.microsoft.com/office/drawing/2014/main" id="{1A056758-8A67-4834-8894-E578693992E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973" y="3596"/>
              <a:ext cx="0" cy="3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45" name="Rectangle 550">
              <a:extLst>
                <a:ext uri="{FF2B5EF4-FFF2-40B4-BE49-F238E27FC236}">
                  <a16:creationId xmlns:a16="http://schemas.microsoft.com/office/drawing/2014/main" id="{BD78E62C-2FAB-4CCF-819F-D3BDB4B540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22" y="3627"/>
              <a:ext cx="161" cy="1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160</a:t>
              </a:r>
              <a:endParaRPr kumimoji="0" lang="en-US" altLang="en-US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1246" name="Line 551">
              <a:extLst>
                <a:ext uri="{FF2B5EF4-FFF2-40B4-BE49-F238E27FC236}">
                  <a16:creationId xmlns:a16="http://schemas.microsoft.com/office/drawing/2014/main" id="{D36D3571-6682-49E3-B035-05195633E30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243" y="3596"/>
              <a:ext cx="0" cy="3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47" name="Rectangle 552">
              <a:extLst>
                <a:ext uri="{FF2B5EF4-FFF2-40B4-BE49-F238E27FC236}">
                  <a16:creationId xmlns:a16="http://schemas.microsoft.com/office/drawing/2014/main" id="{34FB6ACB-42D8-4E53-B84A-24A1C60D90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92" y="3627"/>
              <a:ext cx="161" cy="1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180</a:t>
              </a:r>
              <a:endParaRPr kumimoji="0" lang="en-US" altLang="en-US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1248" name="Line 553">
              <a:extLst>
                <a:ext uri="{FF2B5EF4-FFF2-40B4-BE49-F238E27FC236}">
                  <a16:creationId xmlns:a16="http://schemas.microsoft.com/office/drawing/2014/main" id="{784B2F69-3C02-4369-B68D-B46F28E6A9A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509" y="3596"/>
              <a:ext cx="0" cy="3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49" name="Rectangle 554">
              <a:extLst>
                <a:ext uri="{FF2B5EF4-FFF2-40B4-BE49-F238E27FC236}">
                  <a16:creationId xmlns:a16="http://schemas.microsoft.com/office/drawing/2014/main" id="{AC7E3528-68CE-4E2D-A357-2BA76A14FC6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58" y="3627"/>
              <a:ext cx="161" cy="1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200</a:t>
              </a:r>
              <a:endParaRPr kumimoji="0" lang="en-US" altLang="en-US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1250" name="Line 555">
              <a:extLst>
                <a:ext uri="{FF2B5EF4-FFF2-40B4-BE49-F238E27FC236}">
                  <a16:creationId xmlns:a16="http://schemas.microsoft.com/office/drawing/2014/main" id="{6C3977D9-BAE2-4407-BB9E-6B4BB3C97B9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779" y="3596"/>
              <a:ext cx="0" cy="3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51" name="Rectangle 556">
              <a:extLst>
                <a:ext uri="{FF2B5EF4-FFF2-40B4-BE49-F238E27FC236}">
                  <a16:creationId xmlns:a16="http://schemas.microsoft.com/office/drawing/2014/main" id="{20FEBFAC-257A-4DBA-89B1-213D413F5B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8" y="3627"/>
              <a:ext cx="161" cy="1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220</a:t>
              </a:r>
              <a:endParaRPr kumimoji="0" lang="en-US" altLang="en-US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1252" name="Line 557">
              <a:extLst>
                <a:ext uri="{FF2B5EF4-FFF2-40B4-BE49-F238E27FC236}">
                  <a16:creationId xmlns:a16="http://schemas.microsoft.com/office/drawing/2014/main" id="{0559A7A2-7226-4C5D-9077-034E3254A02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046" y="3596"/>
              <a:ext cx="0" cy="3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53" name="Rectangle 558">
              <a:extLst>
                <a:ext uri="{FF2B5EF4-FFF2-40B4-BE49-F238E27FC236}">
                  <a16:creationId xmlns:a16="http://schemas.microsoft.com/office/drawing/2014/main" id="{675CBECA-862F-4406-92A6-351B5DAF70E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95" y="3627"/>
              <a:ext cx="161" cy="1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240</a:t>
              </a:r>
              <a:endParaRPr kumimoji="0" lang="en-US" altLang="en-US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1254" name="Line 559">
              <a:extLst>
                <a:ext uri="{FF2B5EF4-FFF2-40B4-BE49-F238E27FC236}">
                  <a16:creationId xmlns:a16="http://schemas.microsoft.com/office/drawing/2014/main" id="{008C85C0-1A0C-446E-A880-D1EF3541264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316" y="3596"/>
              <a:ext cx="0" cy="3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55" name="Rectangle 560">
              <a:extLst>
                <a:ext uri="{FF2B5EF4-FFF2-40B4-BE49-F238E27FC236}">
                  <a16:creationId xmlns:a16="http://schemas.microsoft.com/office/drawing/2014/main" id="{6707A663-E381-4310-870C-BE350A0CDCE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65" y="3627"/>
              <a:ext cx="161" cy="1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260</a:t>
              </a:r>
              <a:endParaRPr kumimoji="0" lang="en-US" altLang="en-US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1256" name="Line 561">
              <a:extLst>
                <a:ext uri="{FF2B5EF4-FFF2-40B4-BE49-F238E27FC236}">
                  <a16:creationId xmlns:a16="http://schemas.microsoft.com/office/drawing/2014/main" id="{2653459B-8AEF-4777-AFB7-7E2F4F62212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582" y="3596"/>
              <a:ext cx="0" cy="3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57" name="Rectangle 562">
              <a:extLst>
                <a:ext uri="{FF2B5EF4-FFF2-40B4-BE49-F238E27FC236}">
                  <a16:creationId xmlns:a16="http://schemas.microsoft.com/office/drawing/2014/main" id="{B9CD9827-173F-4AD7-AABC-A7278674A7A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31" y="3627"/>
              <a:ext cx="161" cy="1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280</a:t>
              </a:r>
              <a:endParaRPr kumimoji="0" lang="en-US" altLang="en-US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1258" name="Line 563">
              <a:extLst>
                <a:ext uri="{FF2B5EF4-FFF2-40B4-BE49-F238E27FC236}">
                  <a16:creationId xmlns:a16="http://schemas.microsoft.com/office/drawing/2014/main" id="{B1573953-073D-4E88-B6B9-8F5464E9C62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852" y="3596"/>
              <a:ext cx="0" cy="3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59" name="Rectangle 564">
              <a:extLst>
                <a:ext uri="{FF2B5EF4-FFF2-40B4-BE49-F238E27FC236}">
                  <a16:creationId xmlns:a16="http://schemas.microsoft.com/office/drawing/2014/main" id="{3B8CA2B9-5D67-4EC8-BACE-C075EB73081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01" y="3627"/>
              <a:ext cx="161" cy="1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300</a:t>
              </a:r>
              <a:endParaRPr kumimoji="0" lang="en-US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1260" name="Line 565">
              <a:extLst>
                <a:ext uri="{FF2B5EF4-FFF2-40B4-BE49-F238E27FC236}">
                  <a16:creationId xmlns:a16="http://schemas.microsoft.com/office/drawing/2014/main" id="{3A7B32AF-12BB-4609-BC26-8D28A120118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119" y="3596"/>
              <a:ext cx="0" cy="3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61" name="Rectangle 566">
              <a:extLst>
                <a:ext uri="{FF2B5EF4-FFF2-40B4-BE49-F238E27FC236}">
                  <a16:creationId xmlns:a16="http://schemas.microsoft.com/office/drawing/2014/main" id="{620836F6-BCD1-4F3D-B226-A751A05F45F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68" y="3627"/>
              <a:ext cx="161" cy="1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320</a:t>
              </a:r>
              <a:endParaRPr kumimoji="0" lang="en-US" altLang="en-US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1262" name="Line 567">
              <a:extLst>
                <a:ext uri="{FF2B5EF4-FFF2-40B4-BE49-F238E27FC236}">
                  <a16:creationId xmlns:a16="http://schemas.microsoft.com/office/drawing/2014/main" id="{C7BA6DD0-2F81-4B55-936E-F856E2652C5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389" y="3596"/>
              <a:ext cx="0" cy="3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63" name="Rectangle 568">
              <a:extLst>
                <a:ext uri="{FF2B5EF4-FFF2-40B4-BE49-F238E27FC236}">
                  <a16:creationId xmlns:a16="http://schemas.microsoft.com/office/drawing/2014/main" id="{63B287DC-2EA7-42D8-8195-917634E8163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38" y="3627"/>
              <a:ext cx="161" cy="1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340</a:t>
              </a:r>
              <a:endParaRPr kumimoji="0" lang="en-US" altLang="en-US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1264" name="Line 569">
              <a:extLst>
                <a:ext uri="{FF2B5EF4-FFF2-40B4-BE49-F238E27FC236}">
                  <a16:creationId xmlns:a16="http://schemas.microsoft.com/office/drawing/2014/main" id="{3A5E58FE-8BA6-4FAC-A9B1-976DAA564F1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659" y="3596"/>
              <a:ext cx="0" cy="3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65" name="Rectangle 570">
              <a:extLst>
                <a:ext uri="{FF2B5EF4-FFF2-40B4-BE49-F238E27FC236}">
                  <a16:creationId xmlns:a16="http://schemas.microsoft.com/office/drawing/2014/main" id="{927036F2-572B-446A-97CA-4AAC7206CCF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08" y="3627"/>
              <a:ext cx="161" cy="1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360</a:t>
              </a:r>
              <a:endParaRPr kumimoji="0" lang="en-US" altLang="en-US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1266" name="Line 571">
              <a:extLst>
                <a:ext uri="{FF2B5EF4-FFF2-40B4-BE49-F238E27FC236}">
                  <a16:creationId xmlns:a16="http://schemas.microsoft.com/office/drawing/2014/main" id="{A0FFA070-429E-4259-8067-F79B5CECC4C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925" y="3596"/>
              <a:ext cx="0" cy="3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67" name="Rectangle 572">
              <a:extLst>
                <a:ext uri="{FF2B5EF4-FFF2-40B4-BE49-F238E27FC236}">
                  <a16:creationId xmlns:a16="http://schemas.microsoft.com/office/drawing/2014/main" id="{6EA94DA7-7252-4E62-85C0-607FCF0DD85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74" y="3627"/>
              <a:ext cx="161" cy="1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380</a:t>
              </a:r>
              <a:endParaRPr kumimoji="0" lang="en-US" altLang="en-US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1268" name="Line 573">
              <a:extLst>
                <a:ext uri="{FF2B5EF4-FFF2-40B4-BE49-F238E27FC236}">
                  <a16:creationId xmlns:a16="http://schemas.microsoft.com/office/drawing/2014/main" id="{313FD2A6-8C94-4AEE-8E41-14EF744C520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195" y="3596"/>
              <a:ext cx="0" cy="3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69" name="Rectangle 574">
              <a:extLst>
                <a:ext uri="{FF2B5EF4-FFF2-40B4-BE49-F238E27FC236}">
                  <a16:creationId xmlns:a16="http://schemas.microsoft.com/office/drawing/2014/main" id="{F631E374-23C9-4E19-97BD-3247548E347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44" y="3627"/>
              <a:ext cx="161" cy="1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400</a:t>
              </a:r>
              <a:endParaRPr kumimoji="0" lang="en-US" altLang="en-US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1270" name="Line 575">
              <a:extLst>
                <a:ext uri="{FF2B5EF4-FFF2-40B4-BE49-F238E27FC236}">
                  <a16:creationId xmlns:a16="http://schemas.microsoft.com/office/drawing/2014/main" id="{8B5EF789-DAC8-4D23-8278-1660A779E8D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462" y="3596"/>
              <a:ext cx="0" cy="3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71" name="Rectangle 576">
              <a:extLst>
                <a:ext uri="{FF2B5EF4-FFF2-40B4-BE49-F238E27FC236}">
                  <a16:creationId xmlns:a16="http://schemas.microsoft.com/office/drawing/2014/main" id="{12625CAA-3DA7-4CB7-95E2-BC91D2C34FD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11" y="3627"/>
              <a:ext cx="161" cy="1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420</a:t>
              </a:r>
              <a:endParaRPr kumimoji="0" lang="en-US" altLang="en-US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1272" name="Rectangle 577">
              <a:extLst>
                <a:ext uri="{FF2B5EF4-FFF2-40B4-BE49-F238E27FC236}">
                  <a16:creationId xmlns:a16="http://schemas.microsoft.com/office/drawing/2014/main" id="{1AFF4D37-EC3C-4623-9F31-771C95A506F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45" y="3890"/>
              <a:ext cx="209" cy="1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6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m/z</a:t>
              </a:r>
              <a:endParaRPr kumimoji="0" lang="en-US" altLang="en-US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1273" name="Line 578">
              <a:extLst>
                <a:ext uri="{FF2B5EF4-FFF2-40B4-BE49-F238E27FC236}">
                  <a16:creationId xmlns:a16="http://schemas.microsoft.com/office/drawing/2014/main" id="{9BA95362-C716-4A58-9D7B-FF73A6290FF6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566" y="2635"/>
              <a:ext cx="0" cy="95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74" name="Line 579">
              <a:extLst>
                <a:ext uri="{FF2B5EF4-FFF2-40B4-BE49-F238E27FC236}">
                  <a16:creationId xmlns:a16="http://schemas.microsoft.com/office/drawing/2014/main" id="{7D748343-DAFB-4091-A879-C1646385755E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545" y="3575"/>
              <a:ext cx="21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75" name="Line 580">
              <a:extLst>
                <a:ext uri="{FF2B5EF4-FFF2-40B4-BE49-F238E27FC236}">
                  <a16:creationId xmlns:a16="http://schemas.microsoft.com/office/drawing/2014/main" id="{FCF1CF40-8D1D-400C-B40B-E54173517AAC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545" y="3557"/>
              <a:ext cx="21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76" name="Line 581">
              <a:extLst>
                <a:ext uri="{FF2B5EF4-FFF2-40B4-BE49-F238E27FC236}">
                  <a16:creationId xmlns:a16="http://schemas.microsoft.com/office/drawing/2014/main" id="{94C5BB99-8C2C-43FE-B623-81545DB94A23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545" y="3536"/>
              <a:ext cx="21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77" name="Line 582">
              <a:extLst>
                <a:ext uri="{FF2B5EF4-FFF2-40B4-BE49-F238E27FC236}">
                  <a16:creationId xmlns:a16="http://schemas.microsoft.com/office/drawing/2014/main" id="{711A3363-CB39-44CE-94DA-F707E8349945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545" y="3519"/>
              <a:ext cx="21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78" name="Line 583">
              <a:extLst>
                <a:ext uri="{FF2B5EF4-FFF2-40B4-BE49-F238E27FC236}">
                  <a16:creationId xmlns:a16="http://schemas.microsoft.com/office/drawing/2014/main" id="{B3B1B036-7431-4698-AE37-AB985BF378AE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545" y="3480"/>
              <a:ext cx="21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79" name="Line 584">
              <a:extLst>
                <a:ext uri="{FF2B5EF4-FFF2-40B4-BE49-F238E27FC236}">
                  <a16:creationId xmlns:a16="http://schemas.microsoft.com/office/drawing/2014/main" id="{EA455A06-F1C6-4D31-AFD4-6485B2F057DA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545" y="3459"/>
              <a:ext cx="21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80" name="Line 585">
              <a:extLst>
                <a:ext uri="{FF2B5EF4-FFF2-40B4-BE49-F238E27FC236}">
                  <a16:creationId xmlns:a16="http://schemas.microsoft.com/office/drawing/2014/main" id="{8C98264F-3366-4978-B898-C0AF4077F5C7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545" y="3441"/>
              <a:ext cx="21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81" name="Line 586">
              <a:extLst>
                <a:ext uri="{FF2B5EF4-FFF2-40B4-BE49-F238E27FC236}">
                  <a16:creationId xmlns:a16="http://schemas.microsoft.com/office/drawing/2014/main" id="{63A8AFB7-60BE-40A2-9D08-52F78795B610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545" y="3420"/>
              <a:ext cx="21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82" name="Line 587">
              <a:extLst>
                <a:ext uri="{FF2B5EF4-FFF2-40B4-BE49-F238E27FC236}">
                  <a16:creationId xmlns:a16="http://schemas.microsoft.com/office/drawing/2014/main" id="{5156B9A8-3C76-4C42-91F0-49C1E1123FA4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545" y="3382"/>
              <a:ext cx="21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83" name="Line 588">
              <a:extLst>
                <a:ext uri="{FF2B5EF4-FFF2-40B4-BE49-F238E27FC236}">
                  <a16:creationId xmlns:a16="http://schemas.microsoft.com/office/drawing/2014/main" id="{15DA569E-2356-4944-A1E6-C3EC14F77883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545" y="3364"/>
              <a:ext cx="21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84" name="Line 589">
              <a:extLst>
                <a:ext uri="{FF2B5EF4-FFF2-40B4-BE49-F238E27FC236}">
                  <a16:creationId xmlns:a16="http://schemas.microsoft.com/office/drawing/2014/main" id="{829BB74C-6863-4647-9874-0E49626EFB81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545" y="3347"/>
              <a:ext cx="21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85" name="Line 590">
              <a:extLst>
                <a:ext uri="{FF2B5EF4-FFF2-40B4-BE49-F238E27FC236}">
                  <a16:creationId xmlns:a16="http://schemas.microsoft.com/office/drawing/2014/main" id="{24BCF669-14D7-4D11-879A-FF2C55B3C560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545" y="3326"/>
              <a:ext cx="21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86" name="Line 591">
              <a:extLst>
                <a:ext uri="{FF2B5EF4-FFF2-40B4-BE49-F238E27FC236}">
                  <a16:creationId xmlns:a16="http://schemas.microsoft.com/office/drawing/2014/main" id="{72CD93BD-80D4-438A-AC9F-C35F80D965EE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545" y="3287"/>
              <a:ext cx="21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87" name="Line 592">
              <a:extLst>
                <a:ext uri="{FF2B5EF4-FFF2-40B4-BE49-F238E27FC236}">
                  <a16:creationId xmlns:a16="http://schemas.microsoft.com/office/drawing/2014/main" id="{B0B8A506-3ED8-45CB-86D2-4CEE11C62E33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545" y="3270"/>
              <a:ext cx="21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88" name="Line 593">
              <a:extLst>
                <a:ext uri="{FF2B5EF4-FFF2-40B4-BE49-F238E27FC236}">
                  <a16:creationId xmlns:a16="http://schemas.microsoft.com/office/drawing/2014/main" id="{423DD1EB-F7DB-4EB6-9FA1-2880A1F82A52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545" y="3248"/>
              <a:ext cx="21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89" name="Line 594">
              <a:extLst>
                <a:ext uri="{FF2B5EF4-FFF2-40B4-BE49-F238E27FC236}">
                  <a16:creationId xmlns:a16="http://schemas.microsoft.com/office/drawing/2014/main" id="{A54ACC17-2FE8-4001-AA9B-C25B2A522933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545" y="3231"/>
              <a:ext cx="21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90" name="Line 595">
              <a:extLst>
                <a:ext uri="{FF2B5EF4-FFF2-40B4-BE49-F238E27FC236}">
                  <a16:creationId xmlns:a16="http://schemas.microsoft.com/office/drawing/2014/main" id="{373BC8DD-CCEB-4DE6-ACC1-EFA9F5847D9B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545" y="3192"/>
              <a:ext cx="21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91" name="Line 596">
              <a:extLst>
                <a:ext uri="{FF2B5EF4-FFF2-40B4-BE49-F238E27FC236}">
                  <a16:creationId xmlns:a16="http://schemas.microsoft.com/office/drawing/2014/main" id="{16B09BA8-F5D9-49E6-8AA3-970D3FE50075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545" y="3171"/>
              <a:ext cx="21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92" name="Line 597">
              <a:extLst>
                <a:ext uri="{FF2B5EF4-FFF2-40B4-BE49-F238E27FC236}">
                  <a16:creationId xmlns:a16="http://schemas.microsoft.com/office/drawing/2014/main" id="{AD6A87BB-9BFE-42C4-B365-8C9F23A65AB5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545" y="3154"/>
              <a:ext cx="21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93" name="Line 598">
              <a:extLst>
                <a:ext uri="{FF2B5EF4-FFF2-40B4-BE49-F238E27FC236}">
                  <a16:creationId xmlns:a16="http://schemas.microsoft.com/office/drawing/2014/main" id="{FF023A31-635A-4235-80CC-9F241F5456B8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545" y="3133"/>
              <a:ext cx="21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94" name="Line 599">
              <a:extLst>
                <a:ext uri="{FF2B5EF4-FFF2-40B4-BE49-F238E27FC236}">
                  <a16:creationId xmlns:a16="http://schemas.microsoft.com/office/drawing/2014/main" id="{F2613CD9-6911-491F-AE4E-0602AF60DCE4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545" y="3098"/>
              <a:ext cx="21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95" name="Line 600">
              <a:extLst>
                <a:ext uri="{FF2B5EF4-FFF2-40B4-BE49-F238E27FC236}">
                  <a16:creationId xmlns:a16="http://schemas.microsoft.com/office/drawing/2014/main" id="{97DC3D6C-BC5D-4A8F-9A45-C4D667AEDC68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545" y="3077"/>
              <a:ext cx="21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96" name="Line 601">
              <a:extLst>
                <a:ext uri="{FF2B5EF4-FFF2-40B4-BE49-F238E27FC236}">
                  <a16:creationId xmlns:a16="http://schemas.microsoft.com/office/drawing/2014/main" id="{F4DF0E33-F971-44A1-A27B-1F22C1CECE30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545" y="3059"/>
              <a:ext cx="21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97" name="Line 602">
              <a:extLst>
                <a:ext uri="{FF2B5EF4-FFF2-40B4-BE49-F238E27FC236}">
                  <a16:creationId xmlns:a16="http://schemas.microsoft.com/office/drawing/2014/main" id="{C781B974-071E-4E3D-95BC-B0A4CBCE962B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545" y="3038"/>
              <a:ext cx="21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98" name="Line 603">
              <a:extLst>
                <a:ext uri="{FF2B5EF4-FFF2-40B4-BE49-F238E27FC236}">
                  <a16:creationId xmlns:a16="http://schemas.microsoft.com/office/drawing/2014/main" id="{15F3048C-0FD1-4568-98A0-8743907DC0F7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545" y="2999"/>
              <a:ext cx="21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99" name="Line 604">
              <a:extLst>
                <a:ext uri="{FF2B5EF4-FFF2-40B4-BE49-F238E27FC236}">
                  <a16:creationId xmlns:a16="http://schemas.microsoft.com/office/drawing/2014/main" id="{6783E7A3-FC9A-426D-89AE-1E05E83F7ED6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545" y="2982"/>
              <a:ext cx="21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00" name="Line 605">
              <a:extLst>
                <a:ext uri="{FF2B5EF4-FFF2-40B4-BE49-F238E27FC236}">
                  <a16:creationId xmlns:a16="http://schemas.microsoft.com/office/drawing/2014/main" id="{FFCEB148-F285-4723-B5DE-AFE4D73D2271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545" y="2961"/>
              <a:ext cx="21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01" name="Line 606">
              <a:extLst>
                <a:ext uri="{FF2B5EF4-FFF2-40B4-BE49-F238E27FC236}">
                  <a16:creationId xmlns:a16="http://schemas.microsoft.com/office/drawing/2014/main" id="{2F9BB6A6-723A-469A-B96B-EE7843D6960C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545" y="2943"/>
              <a:ext cx="21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7" name="Line 608">
            <a:extLst>
              <a:ext uri="{FF2B5EF4-FFF2-40B4-BE49-F238E27FC236}">
                <a16:creationId xmlns:a16="http://schemas.microsoft.com/office/drawing/2014/main" id="{AB655B7E-4A11-4F8F-89C7-D77EAE29BB62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766041" y="4101380"/>
            <a:ext cx="33338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Line 609">
            <a:extLst>
              <a:ext uri="{FF2B5EF4-FFF2-40B4-BE49-F238E27FC236}">
                <a16:creationId xmlns:a16="http://schemas.microsoft.com/office/drawing/2014/main" id="{7DD9C782-BB47-43EA-B682-29ACD41AAC91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766041" y="4068042"/>
            <a:ext cx="33338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Line 610">
            <a:extLst>
              <a:ext uri="{FF2B5EF4-FFF2-40B4-BE49-F238E27FC236}">
                <a16:creationId xmlns:a16="http://schemas.microsoft.com/office/drawing/2014/main" id="{614FD8D5-A37F-4AD5-8578-A7029B44D82A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766041" y="4039467"/>
            <a:ext cx="33338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Line 611">
            <a:extLst>
              <a:ext uri="{FF2B5EF4-FFF2-40B4-BE49-F238E27FC236}">
                <a16:creationId xmlns:a16="http://schemas.microsoft.com/office/drawing/2014/main" id="{2B293E4A-B18A-4D5B-87CC-AFCBB6DB95CE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766041" y="4012480"/>
            <a:ext cx="33338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Line 612">
            <a:extLst>
              <a:ext uri="{FF2B5EF4-FFF2-40B4-BE49-F238E27FC236}">
                <a16:creationId xmlns:a16="http://schemas.microsoft.com/office/drawing/2014/main" id="{CADD1B35-EEBD-4834-967F-5009F49E3992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766041" y="3950567"/>
            <a:ext cx="33338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Line 613">
            <a:extLst>
              <a:ext uri="{FF2B5EF4-FFF2-40B4-BE49-F238E27FC236}">
                <a16:creationId xmlns:a16="http://schemas.microsoft.com/office/drawing/2014/main" id="{15EF10E0-A708-451F-A0D3-2567C8AB315E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766041" y="3917230"/>
            <a:ext cx="33338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Line 614">
            <a:extLst>
              <a:ext uri="{FF2B5EF4-FFF2-40B4-BE49-F238E27FC236}">
                <a16:creationId xmlns:a16="http://schemas.microsoft.com/office/drawing/2014/main" id="{80D63AD0-4C5A-4784-9D0A-0944DF4A6B52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766041" y="3890242"/>
            <a:ext cx="33338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Line 615">
            <a:extLst>
              <a:ext uri="{FF2B5EF4-FFF2-40B4-BE49-F238E27FC236}">
                <a16:creationId xmlns:a16="http://schemas.microsoft.com/office/drawing/2014/main" id="{6657C80F-C4CD-4E2C-8BE8-1327D5BF5CC9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766041" y="3856905"/>
            <a:ext cx="33338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Line 616">
            <a:extLst>
              <a:ext uri="{FF2B5EF4-FFF2-40B4-BE49-F238E27FC236}">
                <a16:creationId xmlns:a16="http://schemas.microsoft.com/office/drawing/2014/main" id="{8F4962F2-68F4-4568-A66D-3FC81B630457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766041" y="3794992"/>
            <a:ext cx="33338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Line 617">
            <a:extLst>
              <a:ext uri="{FF2B5EF4-FFF2-40B4-BE49-F238E27FC236}">
                <a16:creationId xmlns:a16="http://schemas.microsoft.com/office/drawing/2014/main" id="{84360C92-31CE-484C-A708-9DD6C78D116A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766041" y="3766417"/>
            <a:ext cx="33338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Line 618">
            <a:extLst>
              <a:ext uri="{FF2B5EF4-FFF2-40B4-BE49-F238E27FC236}">
                <a16:creationId xmlns:a16="http://schemas.microsoft.com/office/drawing/2014/main" id="{78583A62-593F-41F4-9B99-04287290842A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766041" y="3733080"/>
            <a:ext cx="33338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Line 619">
            <a:extLst>
              <a:ext uri="{FF2B5EF4-FFF2-40B4-BE49-F238E27FC236}">
                <a16:creationId xmlns:a16="http://schemas.microsoft.com/office/drawing/2014/main" id="{AF42B302-A29B-4E4E-9818-B9C0352B0AE6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766041" y="3706092"/>
            <a:ext cx="33338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Line 620">
            <a:extLst>
              <a:ext uri="{FF2B5EF4-FFF2-40B4-BE49-F238E27FC236}">
                <a16:creationId xmlns:a16="http://schemas.microsoft.com/office/drawing/2014/main" id="{473DCE76-6701-4B21-B72A-A33B0E9335D9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750166" y="5191992"/>
            <a:ext cx="49213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Rectangle 621">
            <a:extLst>
              <a:ext uri="{FF2B5EF4-FFF2-40B4-BE49-F238E27FC236}">
                <a16:creationId xmlns:a16="http://schemas.microsoft.com/office/drawing/2014/main" id="{73014DFF-6E18-4C45-9B17-5A4585D3F9D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6634" y="5140068"/>
            <a:ext cx="84960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0</a:t>
            </a:r>
            <a:endParaRPr kumimoji="0" lang="en-US" altLang="en-US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21" name="Line 622">
            <a:extLst>
              <a:ext uri="{FF2B5EF4-FFF2-40B4-BE49-F238E27FC236}">
                <a16:creationId xmlns:a16="http://schemas.microsoft.com/office/drawing/2014/main" id="{C5CE1ED7-EAB0-4867-B9CB-C46B576A303F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750166" y="5041180"/>
            <a:ext cx="49213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Line 624">
            <a:extLst>
              <a:ext uri="{FF2B5EF4-FFF2-40B4-BE49-F238E27FC236}">
                <a16:creationId xmlns:a16="http://schemas.microsoft.com/office/drawing/2014/main" id="{DFA7FD3C-861C-4241-B82E-F40B43C86D42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750166" y="4891955"/>
            <a:ext cx="49213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Rectangle 625">
            <a:extLst>
              <a:ext uri="{FF2B5EF4-FFF2-40B4-BE49-F238E27FC236}">
                <a16:creationId xmlns:a16="http://schemas.microsoft.com/office/drawing/2014/main" id="{FCAEDD4F-A332-4DE5-9F96-8FC6754CEF1B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6293" y="4837669"/>
            <a:ext cx="169918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20</a:t>
            </a:r>
            <a:endParaRPr kumimoji="0" lang="en-US" altLang="en-US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25" name="Line 626">
            <a:extLst>
              <a:ext uri="{FF2B5EF4-FFF2-40B4-BE49-F238E27FC236}">
                <a16:creationId xmlns:a16="http://schemas.microsoft.com/office/drawing/2014/main" id="{97570155-A2B4-44D8-B83E-656C96DDD13B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750166" y="4741142"/>
            <a:ext cx="49213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Line 628">
            <a:extLst>
              <a:ext uri="{FF2B5EF4-FFF2-40B4-BE49-F238E27FC236}">
                <a16:creationId xmlns:a16="http://schemas.microsoft.com/office/drawing/2014/main" id="{3D6828DF-DE35-468D-B86C-D1BF20936553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750166" y="4585567"/>
            <a:ext cx="49213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Rectangle 629">
            <a:extLst>
              <a:ext uri="{FF2B5EF4-FFF2-40B4-BE49-F238E27FC236}">
                <a16:creationId xmlns:a16="http://schemas.microsoft.com/office/drawing/2014/main" id="{249A6E50-9B02-445D-837A-BD4CCC64653F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8859" y="4548272"/>
            <a:ext cx="169918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40</a:t>
            </a:r>
            <a:endParaRPr kumimoji="0" lang="en-US" altLang="en-US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29" name="Line 630">
            <a:extLst>
              <a:ext uri="{FF2B5EF4-FFF2-40B4-BE49-F238E27FC236}">
                <a16:creationId xmlns:a16="http://schemas.microsoft.com/office/drawing/2014/main" id="{DD99CC70-2927-4D6C-A1D0-12C2BD11E60A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750166" y="4434755"/>
            <a:ext cx="49213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" name="Line 632">
            <a:extLst>
              <a:ext uri="{FF2B5EF4-FFF2-40B4-BE49-F238E27FC236}">
                <a16:creationId xmlns:a16="http://schemas.microsoft.com/office/drawing/2014/main" id="{8526B1F8-7FD3-4E4D-AEB5-84A8BDD69D73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750166" y="4285530"/>
            <a:ext cx="49213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24" name="Rectangle 633">
            <a:extLst>
              <a:ext uri="{FF2B5EF4-FFF2-40B4-BE49-F238E27FC236}">
                <a16:creationId xmlns:a16="http://schemas.microsoft.com/office/drawing/2014/main" id="{26538CC8-6121-4DB1-9916-32B42BBCDB0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3579" y="4203394"/>
            <a:ext cx="169918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60</a:t>
            </a:r>
            <a:endParaRPr kumimoji="0" lang="en-US" altLang="en-US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1025" name="Line 634">
            <a:extLst>
              <a:ext uri="{FF2B5EF4-FFF2-40B4-BE49-F238E27FC236}">
                <a16:creationId xmlns:a16="http://schemas.microsoft.com/office/drawing/2014/main" id="{B3EE0BD3-6EA3-4DED-986E-9B922AE3C972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750166" y="4128367"/>
            <a:ext cx="49213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28" name="Line 636">
            <a:extLst>
              <a:ext uri="{FF2B5EF4-FFF2-40B4-BE49-F238E27FC236}">
                <a16:creationId xmlns:a16="http://schemas.microsoft.com/office/drawing/2014/main" id="{058AA2F3-EBD3-4E83-A2DD-2053D0768DC1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750166" y="3979142"/>
            <a:ext cx="49213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29" name="Rectangle 637">
            <a:extLst>
              <a:ext uri="{FF2B5EF4-FFF2-40B4-BE49-F238E27FC236}">
                <a16:creationId xmlns:a16="http://schemas.microsoft.com/office/drawing/2014/main" id="{607B6E3D-8E8F-4CE8-A563-B87B4433DC5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1022" y="3899252"/>
            <a:ext cx="169918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80</a:t>
            </a:r>
            <a:endParaRPr kumimoji="0" lang="en-US" altLang="en-US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1030" name="Line 638">
            <a:extLst>
              <a:ext uri="{FF2B5EF4-FFF2-40B4-BE49-F238E27FC236}">
                <a16:creationId xmlns:a16="http://schemas.microsoft.com/office/drawing/2014/main" id="{7FEBA7AF-AD24-4F23-8A2F-A54FE413DDB6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750166" y="3828330"/>
            <a:ext cx="49213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32" name="Line 640">
            <a:extLst>
              <a:ext uri="{FF2B5EF4-FFF2-40B4-BE49-F238E27FC236}">
                <a16:creationId xmlns:a16="http://schemas.microsoft.com/office/drawing/2014/main" id="{ADBCE108-D4AC-4122-9F6F-61646813989A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750166" y="3672755"/>
            <a:ext cx="49213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33" name="Rectangle 641">
            <a:extLst>
              <a:ext uri="{FF2B5EF4-FFF2-40B4-BE49-F238E27FC236}">
                <a16:creationId xmlns:a16="http://schemas.microsoft.com/office/drawing/2014/main" id="{9A6A0551-A279-48BB-9251-253AC5C3BA0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7460" y="3577340"/>
            <a:ext cx="254878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100</a:t>
            </a:r>
            <a:endParaRPr kumimoji="0" lang="en-US" altLang="en-US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1034" name="Rectangle 642">
            <a:extLst>
              <a:ext uri="{FF2B5EF4-FFF2-40B4-BE49-F238E27FC236}">
                <a16:creationId xmlns:a16="http://schemas.microsoft.com/office/drawing/2014/main" id="{70C07CC4-F544-4645-B811-7C672183D03B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-358844" y="4282817"/>
            <a:ext cx="1362104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Relative Abundance</a:t>
            </a:r>
            <a:endParaRPr kumimoji="0" lang="en-US" altLang="en-US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1035" name="Freeform 643">
            <a:extLst>
              <a:ext uri="{FF2B5EF4-FFF2-40B4-BE49-F238E27FC236}">
                <a16:creationId xmlns:a16="http://schemas.microsoft.com/office/drawing/2014/main" id="{B49CEBCB-A831-4D68-BA85-31EB57CFFE67}"/>
              </a:ext>
            </a:extLst>
          </p:cNvPr>
          <p:cNvSpPr>
            <a:spLocks/>
          </p:cNvSpPr>
          <p:nvPr/>
        </p:nvSpPr>
        <p:spPr bwMode="auto">
          <a:xfrm>
            <a:off x="799379" y="3672755"/>
            <a:ext cx="8094663" cy="1519238"/>
          </a:xfrm>
          <a:custGeom>
            <a:avLst/>
            <a:gdLst>
              <a:gd name="T0" fmla="*/ 21 w 1454"/>
              <a:gd name="T1" fmla="*/ 272 h 273"/>
              <a:gd name="T2" fmla="*/ 23 w 1454"/>
              <a:gd name="T3" fmla="*/ 272 h 273"/>
              <a:gd name="T4" fmla="*/ 65 w 1454"/>
              <a:gd name="T5" fmla="*/ 221 h 273"/>
              <a:gd name="T6" fmla="*/ 130 w 1454"/>
              <a:gd name="T7" fmla="*/ 271 h 273"/>
              <a:gd name="T8" fmla="*/ 146 w 1454"/>
              <a:gd name="T9" fmla="*/ 272 h 273"/>
              <a:gd name="T10" fmla="*/ 160 w 1454"/>
              <a:gd name="T11" fmla="*/ 271 h 273"/>
              <a:gd name="T12" fmla="*/ 188 w 1454"/>
              <a:gd name="T13" fmla="*/ 272 h 273"/>
              <a:gd name="T14" fmla="*/ 214 w 1454"/>
              <a:gd name="T15" fmla="*/ 272 h 273"/>
              <a:gd name="T16" fmla="*/ 243 w 1454"/>
              <a:gd name="T17" fmla="*/ 272 h 273"/>
              <a:gd name="T18" fmla="*/ 245 w 1454"/>
              <a:gd name="T19" fmla="*/ 272 h 273"/>
              <a:gd name="T20" fmla="*/ 283 w 1454"/>
              <a:gd name="T21" fmla="*/ 264 h 273"/>
              <a:gd name="T22" fmla="*/ 290 w 1454"/>
              <a:gd name="T23" fmla="*/ 273 h 273"/>
              <a:gd name="T24" fmla="*/ 291 w 1454"/>
              <a:gd name="T25" fmla="*/ 273 h 273"/>
              <a:gd name="T26" fmla="*/ 348 w 1454"/>
              <a:gd name="T27" fmla="*/ 273 h 273"/>
              <a:gd name="T28" fmla="*/ 390 w 1454"/>
              <a:gd name="T29" fmla="*/ 273 h 273"/>
              <a:gd name="T30" fmla="*/ 398 w 1454"/>
              <a:gd name="T31" fmla="*/ 273 h 273"/>
              <a:gd name="T32" fmla="*/ 402 w 1454"/>
              <a:gd name="T33" fmla="*/ 273 h 273"/>
              <a:gd name="T34" fmla="*/ 414 w 1454"/>
              <a:gd name="T35" fmla="*/ 273 h 273"/>
              <a:gd name="T36" fmla="*/ 440 w 1454"/>
              <a:gd name="T37" fmla="*/ 273 h 273"/>
              <a:gd name="T38" fmla="*/ 444 w 1454"/>
              <a:gd name="T39" fmla="*/ 273 h 273"/>
              <a:gd name="T40" fmla="*/ 448 w 1454"/>
              <a:gd name="T41" fmla="*/ 273 h 273"/>
              <a:gd name="T42" fmla="*/ 451 w 1454"/>
              <a:gd name="T43" fmla="*/ 273 h 273"/>
              <a:gd name="T44" fmla="*/ 455 w 1454"/>
              <a:gd name="T45" fmla="*/ 273 h 273"/>
              <a:gd name="T46" fmla="*/ 459 w 1454"/>
              <a:gd name="T47" fmla="*/ 273 h 273"/>
              <a:gd name="T48" fmla="*/ 493 w 1454"/>
              <a:gd name="T49" fmla="*/ 273 h 273"/>
              <a:gd name="T50" fmla="*/ 497 w 1454"/>
              <a:gd name="T51" fmla="*/ 273 h 273"/>
              <a:gd name="T52" fmla="*/ 501 w 1454"/>
              <a:gd name="T53" fmla="*/ 273 h 273"/>
              <a:gd name="T54" fmla="*/ 513 w 1454"/>
              <a:gd name="T55" fmla="*/ 273 h 273"/>
              <a:gd name="T56" fmla="*/ 562 w 1454"/>
              <a:gd name="T57" fmla="*/ 273 h 273"/>
              <a:gd name="T58" fmla="*/ 566 w 1454"/>
              <a:gd name="T59" fmla="*/ 273 h 273"/>
              <a:gd name="T60" fmla="*/ 604 w 1454"/>
              <a:gd name="T61" fmla="*/ 270 h 273"/>
              <a:gd name="T62" fmla="*/ 620 w 1454"/>
              <a:gd name="T63" fmla="*/ 273 h 273"/>
              <a:gd name="T64" fmla="*/ 658 w 1454"/>
              <a:gd name="T65" fmla="*/ 273 h 273"/>
              <a:gd name="T66" fmla="*/ 673 w 1454"/>
              <a:gd name="T67" fmla="*/ 273 h 273"/>
              <a:gd name="T68" fmla="*/ 684 w 1454"/>
              <a:gd name="T69" fmla="*/ 273 h 273"/>
              <a:gd name="T70" fmla="*/ 685 w 1454"/>
              <a:gd name="T71" fmla="*/ 97 h 273"/>
              <a:gd name="T72" fmla="*/ 712 w 1454"/>
              <a:gd name="T73" fmla="*/ 259 h 273"/>
              <a:gd name="T74" fmla="*/ 727 w 1454"/>
              <a:gd name="T75" fmla="*/ 209 h 273"/>
              <a:gd name="T76" fmla="*/ 740 w 1454"/>
              <a:gd name="T77" fmla="*/ 272 h 273"/>
              <a:gd name="T78" fmla="*/ 753 w 1454"/>
              <a:gd name="T79" fmla="*/ 273 h 273"/>
              <a:gd name="T80" fmla="*/ 754 w 1454"/>
              <a:gd name="T81" fmla="*/ 273 h 273"/>
              <a:gd name="T82" fmla="*/ 826 w 1454"/>
              <a:gd name="T83" fmla="*/ 271 h 273"/>
              <a:gd name="T84" fmla="*/ 879 w 1454"/>
              <a:gd name="T85" fmla="*/ 273 h 273"/>
              <a:gd name="T86" fmla="*/ 956 w 1454"/>
              <a:gd name="T87" fmla="*/ 273 h 273"/>
              <a:gd name="T88" fmla="*/ 957 w 1454"/>
              <a:gd name="T89" fmla="*/ 53 h 273"/>
              <a:gd name="T90" fmla="*/ 972 w 1454"/>
              <a:gd name="T91" fmla="*/ 271 h 273"/>
              <a:gd name="T92" fmla="*/ 1002 w 1454"/>
              <a:gd name="T93" fmla="*/ 273 h 273"/>
              <a:gd name="T94" fmla="*/ 1003 w 1454"/>
              <a:gd name="T95" fmla="*/ 273 h 273"/>
              <a:gd name="T96" fmla="*/ 1106 w 1454"/>
              <a:gd name="T97" fmla="*/ 273 h 273"/>
              <a:gd name="T98" fmla="*/ 1175 w 1454"/>
              <a:gd name="T99" fmla="*/ 273 h 273"/>
              <a:gd name="T100" fmla="*/ 1217 w 1454"/>
              <a:gd name="T101" fmla="*/ 273 h 273"/>
              <a:gd name="T102" fmla="*/ 1282 w 1454"/>
              <a:gd name="T103" fmla="*/ 273 h 273"/>
              <a:gd name="T104" fmla="*/ 1351 w 1454"/>
              <a:gd name="T105" fmla="*/ 273 h 2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454" h="273">
                <a:moveTo>
                  <a:pt x="0" y="273"/>
                </a:moveTo>
                <a:lnTo>
                  <a:pt x="21" y="273"/>
                </a:lnTo>
                <a:lnTo>
                  <a:pt x="21" y="272"/>
                </a:lnTo>
                <a:lnTo>
                  <a:pt x="21" y="273"/>
                </a:lnTo>
                <a:lnTo>
                  <a:pt x="23" y="273"/>
                </a:lnTo>
                <a:lnTo>
                  <a:pt x="23" y="272"/>
                </a:lnTo>
                <a:lnTo>
                  <a:pt x="23" y="273"/>
                </a:lnTo>
                <a:lnTo>
                  <a:pt x="65" y="273"/>
                </a:lnTo>
                <a:lnTo>
                  <a:pt x="65" y="221"/>
                </a:lnTo>
                <a:lnTo>
                  <a:pt x="65" y="273"/>
                </a:lnTo>
                <a:lnTo>
                  <a:pt x="130" y="273"/>
                </a:lnTo>
                <a:lnTo>
                  <a:pt x="130" y="271"/>
                </a:lnTo>
                <a:lnTo>
                  <a:pt x="130" y="273"/>
                </a:lnTo>
                <a:lnTo>
                  <a:pt x="146" y="273"/>
                </a:lnTo>
                <a:lnTo>
                  <a:pt x="146" y="272"/>
                </a:lnTo>
                <a:lnTo>
                  <a:pt x="146" y="273"/>
                </a:lnTo>
                <a:lnTo>
                  <a:pt x="160" y="273"/>
                </a:lnTo>
                <a:lnTo>
                  <a:pt x="160" y="271"/>
                </a:lnTo>
                <a:lnTo>
                  <a:pt x="160" y="273"/>
                </a:lnTo>
                <a:lnTo>
                  <a:pt x="188" y="273"/>
                </a:lnTo>
                <a:lnTo>
                  <a:pt x="188" y="272"/>
                </a:lnTo>
                <a:lnTo>
                  <a:pt x="188" y="273"/>
                </a:lnTo>
                <a:lnTo>
                  <a:pt x="214" y="273"/>
                </a:lnTo>
                <a:lnTo>
                  <a:pt x="214" y="272"/>
                </a:lnTo>
                <a:lnTo>
                  <a:pt x="214" y="273"/>
                </a:lnTo>
                <a:lnTo>
                  <a:pt x="243" y="273"/>
                </a:lnTo>
                <a:lnTo>
                  <a:pt x="243" y="272"/>
                </a:lnTo>
                <a:lnTo>
                  <a:pt x="243" y="273"/>
                </a:lnTo>
                <a:lnTo>
                  <a:pt x="245" y="273"/>
                </a:lnTo>
                <a:lnTo>
                  <a:pt x="245" y="272"/>
                </a:lnTo>
                <a:lnTo>
                  <a:pt x="245" y="273"/>
                </a:lnTo>
                <a:lnTo>
                  <a:pt x="283" y="273"/>
                </a:lnTo>
                <a:lnTo>
                  <a:pt x="283" y="264"/>
                </a:lnTo>
                <a:lnTo>
                  <a:pt x="283" y="273"/>
                </a:lnTo>
                <a:lnTo>
                  <a:pt x="290" y="273"/>
                </a:lnTo>
                <a:lnTo>
                  <a:pt x="290" y="273"/>
                </a:lnTo>
                <a:lnTo>
                  <a:pt x="290" y="270"/>
                </a:lnTo>
                <a:lnTo>
                  <a:pt x="291" y="272"/>
                </a:lnTo>
                <a:lnTo>
                  <a:pt x="291" y="273"/>
                </a:lnTo>
                <a:lnTo>
                  <a:pt x="348" y="273"/>
                </a:lnTo>
                <a:lnTo>
                  <a:pt x="348" y="264"/>
                </a:lnTo>
                <a:lnTo>
                  <a:pt x="348" y="273"/>
                </a:lnTo>
                <a:lnTo>
                  <a:pt x="390" y="273"/>
                </a:lnTo>
                <a:lnTo>
                  <a:pt x="390" y="237"/>
                </a:lnTo>
                <a:lnTo>
                  <a:pt x="390" y="273"/>
                </a:lnTo>
                <a:lnTo>
                  <a:pt x="398" y="273"/>
                </a:lnTo>
                <a:lnTo>
                  <a:pt x="398" y="271"/>
                </a:lnTo>
                <a:lnTo>
                  <a:pt x="398" y="273"/>
                </a:lnTo>
                <a:lnTo>
                  <a:pt x="402" y="273"/>
                </a:lnTo>
                <a:lnTo>
                  <a:pt x="402" y="269"/>
                </a:lnTo>
                <a:lnTo>
                  <a:pt x="402" y="273"/>
                </a:lnTo>
                <a:lnTo>
                  <a:pt x="414" y="273"/>
                </a:lnTo>
                <a:lnTo>
                  <a:pt x="414" y="272"/>
                </a:lnTo>
                <a:lnTo>
                  <a:pt x="414" y="273"/>
                </a:lnTo>
                <a:lnTo>
                  <a:pt x="440" y="273"/>
                </a:lnTo>
                <a:lnTo>
                  <a:pt x="440" y="124"/>
                </a:lnTo>
                <a:lnTo>
                  <a:pt x="440" y="273"/>
                </a:lnTo>
                <a:lnTo>
                  <a:pt x="444" y="273"/>
                </a:lnTo>
                <a:lnTo>
                  <a:pt x="444" y="0"/>
                </a:lnTo>
                <a:lnTo>
                  <a:pt x="444" y="273"/>
                </a:lnTo>
                <a:lnTo>
                  <a:pt x="448" y="273"/>
                </a:lnTo>
                <a:lnTo>
                  <a:pt x="448" y="270"/>
                </a:lnTo>
                <a:lnTo>
                  <a:pt x="448" y="273"/>
                </a:lnTo>
                <a:lnTo>
                  <a:pt x="451" y="273"/>
                </a:lnTo>
                <a:lnTo>
                  <a:pt x="451" y="257"/>
                </a:lnTo>
                <a:lnTo>
                  <a:pt x="451" y="273"/>
                </a:lnTo>
                <a:lnTo>
                  <a:pt x="455" y="273"/>
                </a:lnTo>
                <a:lnTo>
                  <a:pt x="455" y="199"/>
                </a:lnTo>
                <a:lnTo>
                  <a:pt x="455" y="273"/>
                </a:lnTo>
                <a:lnTo>
                  <a:pt x="459" y="273"/>
                </a:lnTo>
                <a:lnTo>
                  <a:pt x="459" y="270"/>
                </a:lnTo>
                <a:lnTo>
                  <a:pt x="459" y="273"/>
                </a:lnTo>
                <a:lnTo>
                  <a:pt x="493" y="273"/>
                </a:lnTo>
                <a:lnTo>
                  <a:pt x="493" y="271"/>
                </a:lnTo>
                <a:lnTo>
                  <a:pt x="493" y="273"/>
                </a:lnTo>
                <a:lnTo>
                  <a:pt x="497" y="273"/>
                </a:lnTo>
                <a:lnTo>
                  <a:pt x="497" y="271"/>
                </a:lnTo>
                <a:lnTo>
                  <a:pt x="497" y="273"/>
                </a:lnTo>
                <a:lnTo>
                  <a:pt x="501" y="273"/>
                </a:lnTo>
                <a:lnTo>
                  <a:pt x="501" y="234"/>
                </a:lnTo>
                <a:lnTo>
                  <a:pt x="501" y="273"/>
                </a:lnTo>
                <a:lnTo>
                  <a:pt x="513" y="273"/>
                </a:lnTo>
                <a:lnTo>
                  <a:pt x="513" y="261"/>
                </a:lnTo>
                <a:lnTo>
                  <a:pt x="513" y="273"/>
                </a:lnTo>
                <a:lnTo>
                  <a:pt x="562" y="273"/>
                </a:lnTo>
                <a:lnTo>
                  <a:pt x="562" y="258"/>
                </a:lnTo>
                <a:lnTo>
                  <a:pt x="562" y="273"/>
                </a:lnTo>
                <a:lnTo>
                  <a:pt x="566" y="273"/>
                </a:lnTo>
                <a:lnTo>
                  <a:pt x="566" y="239"/>
                </a:lnTo>
                <a:lnTo>
                  <a:pt x="566" y="273"/>
                </a:lnTo>
                <a:lnTo>
                  <a:pt x="604" y="273"/>
                </a:lnTo>
                <a:lnTo>
                  <a:pt x="604" y="273"/>
                </a:lnTo>
                <a:lnTo>
                  <a:pt x="604" y="270"/>
                </a:lnTo>
                <a:lnTo>
                  <a:pt x="605" y="272"/>
                </a:lnTo>
                <a:lnTo>
                  <a:pt x="605" y="273"/>
                </a:lnTo>
                <a:lnTo>
                  <a:pt x="620" y="273"/>
                </a:lnTo>
                <a:lnTo>
                  <a:pt x="620" y="271"/>
                </a:lnTo>
                <a:lnTo>
                  <a:pt x="620" y="273"/>
                </a:lnTo>
                <a:lnTo>
                  <a:pt x="658" y="273"/>
                </a:lnTo>
                <a:lnTo>
                  <a:pt x="658" y="230"/>
                </a:lnTo>
                <a:lnTo>
                  <a:pt x="658" y="273"/>
                </a:lnTo>
                <a:lnTo>
                  <a:pt x="673" y="273"/>
                </a:lnTo>
                <a:lnTo>
                  <a:pt x="673" y="270"/>
                </a:lnTo>
                <a:lnTo>
                  <a:pt x="673" y="273"/>
                </a:lnTo>
                <a:lnTo>
                  <a:pt x="684" y="273"/>
                </a:lnTo>
                <a:lnTo>
                  <a:pt x="684" y="273"/>
                </a:lnTo>
                <a:lnTo>
                  <a:pt x="684" y="273"/>
                </a:lnTo>
                <a:lnTo>
                  <a:pt x="685" y="97"/>
                </a:lnTo>
                <a:lnTo>
                  <a:pt x="685" y="273"/>
                </a:lnTo>
                <a:lnTo>
                  <a:pt x="712" y="273"/>
                </a:lnTo>
                <a:lnTo>
                  <a:pt x="712" y="259"/>
                </a:lnTo>
                <a:lnTo>
                  <a:pt x="712" y="273"/>
                </a:lnTo>
                <a:lnTo>
                  <a:pt x="727" y="273"/>
                </a:lnTo>
                <a:lnTo>
                  <a:pt x="727" y="209"/>
                </a:lnTo>
                <a:lnTo>
                  <a:pt x="727" y="273"/>
                </a:lnTo>
                <a:lnTo>
                  <a:pt x="740" y="273"/>
                </a:lnTo>
                <a:lnTo>
                  <a:pt x="740" y="272"/>
                </a:lnTo>
                <a:lnTo>
                  <a:pt x="740" y="273"/>
                </a:lnTo>
                <a:lnTo>
                  <a:pt x="753" y="273"/>
                </a:lnTo>
                <a:lnTo>
                  <a:pt x="753" y="273"/>
                </a:lnTo>
                <a:lnTo>
                  <a:pt x="753" y="264"/>
                </a:lnTo>
                <a:lnTo>
                  <a:pt x="754" y="134"/>
                </a:lnTo>
                <a:lnTo>
                  <a:pt x="754" y="273"/>
                </a:lnTo>
                <a:lnTo>
                  <a:pt x="826" y="273"/>
                </a:lnTo>
                <a:lnTo>
                  <a:pt x="826" y="273"/>
                </a:lnTo>
                <a:lnTo>
                  <a:pt x="826" y="271"/>
                </a:lnTo>
                <a:lnTo>
                  <a:pt x="827" y="272"/>
                </a:lnTo>
                <a:lnTo>
                  <a:pt x="827" y="273"/>
                </a:lnTo>
                <a:lnTo>
                  <a:pt x="879" y="273"/>
                </a:lnTo>
                <a:lnTo>
                  <a:pt x="879" y="272"/>
                </a:lnTo>
                <a:lnTo>
                  <a:pt x="879" y="273"/>
                </a:lnTo>
                <a:lnTo>
                  <a:pt x="956" y="273"/>
                </a:lnTo>
                <a:lnTo>
                  <a:pt x="956" y="273"/>
                </a:lnTo>
                <a:lnTo>
                  <a:pt x="956" y="270"/>
                </a:lnTo>
                <a:lnTo>
                  <a:pt x="957" y="53"/>
                </a:lnTo>
                <a:lnTo>
                  <a:pt x="957" y="273"/>
                </a:lnTo>
                <a:lnTo>
                  <a:pt x="972" y="273"/>
                </a:lnTo>
                <a:lnTo>
                  <a:pt x="972" y="271"/>
                </a:lnTo>
                <a:lnTo>
                  <a:pt x="972" y="273"/>
                </a:lnTo>
                <a:lnTo>
                  <a:pt x="1002" y="273"/>
                </a:lnTo>
                <a:lnTo>
                  <a:pt x="1002" y="273"/>
                </a:lnTo>
                <a:lnTo>
                  <a:pt x="1002" y="249"/>
                </a:lnTo>
                <a:lnTo>
                  <a:pt x="1003" y="256"/>
                </a:lnTo>
                <a:lnTo>
                  <a:pt x="1003" y="273"/>
                </a:lnTo>
                <a:lnTo>
                  <a:pt x="1106" y="273"/>
                </a:lnTo>
                <a:lnTo>
                  <a:pt x="1106" y="265"/>
                </a:lnTo>
                <a:lnTo>
                  <a:pt x="1106" y="273"/>
                </a:lnTo>
                <a:lnTo>
                  <a:pt x="1175" y="273"/>
                </a:lnTo>
                <a:lnTo>
                  <a:pt x="1175" y="259"/>
                </a:lnTo>
                <a:lnTo>
                  <a:pt x="1175" y="273"/>
                </a:lnTo>
                <a:lnTo>
                  <a:pt x="1217" y="273"/>
                </a:lnTo>
                <a:lnTo>
                  <a:pt x="1217" y="232"/>
                </a:lnTo>
                <a:lnTo>
                  <a:pt x="1217" y="273"/>
                </a:lnTo>
                <a:lnTo>
                  <a:pt x="1282" y="273"/>
                </a:lnTo>
                <a:lnTo>
                  <a:pt x="1282" y="266"/>
                </a:lnTo>
                <a:lnTo>
                  <a:pt x="1282" y="273"/>
                </a:lnTo>
                <a:lnTo>
                  <a:pt x="1351" y="273"/>
                </a:lnTo>
                <a:lnTo>
                  <a:pt x="1351" y="197"/>
                </a:lnTo>
                <a:lnTo>
                  <a:pt x="1351" y="273"/>
                </a:lnTo>
                <a:lnTo>
                  <a:pt x="1454" y="273"/>
                </a:lnTo>
              </a:path>
            </a:pathLst>
          </a:cu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36" name="Rectangle 644">
            <a:extLst>
              <a:ext uri="{FF2B5EF4-FFF2-40B4-BE49-F238E27FC236}">
                <a16:creationId xmlns:a16="http://schemas.microsoft.com/office/drawing/2014/main" id="{DE6FC313-1278-423C-B803-03F608A77C4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93086" y="3493072"/>
            <a:ext cx="637995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170.0961</a:t>
            </a:r>
            <a:endParaRPr kumimoji="0" lang="en-US" altLang="en-US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1039" name="Rectangle 647">
            <a:extLst>
              <a:ext uri="{FF2B5EF4-FFF2-40B4-BE49-F238E27FC236}">
                <a16:creationId xmlns:a16="http://schemas.microsoft.com/office/drawing/2014/main" id="{6695AF0B-C702-474F-99F4-E5FD058C3DB0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38915" y="3779758"/>
            <a:ext cx="637995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305.1319</a:t>
            </a:r>
            <a:endParaRPr kumimoji="0" lang="en-US" altLang="en-US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1042" name="Rectangle 650">
            <a:extLst>
              <a:ext uri="{FF2B5EF4-FFF2-40B4-BE49-F238E27FC236}">
                <a16:creationId xmlns:a16="http://schemas.microsoft.com/office/drawing/2014/main" id="{D83478B7-5086-4937-9796-94B619B5504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81488" y="4009503"/>
            <a:ext cx="637995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234.0583</a:t>
            </a:r>
            <a:endParaRPr kumimoji="0" lang="en-US" altLang="en-US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1045" name="Rectangle 653">
            <a:extLst>
              <a:ext uri="{FF2B5EF4-FFF2-40B4-BE49-F238E27FC236}">
                <a16:creationId xmlns:a16="http://schemas.microsoft.com/office/drawing/2014/main" id="{9E20FDA7-9701-44F7-9737-E1E5BA7A896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53064" y="4212903"/>
            <a:ext cx="637995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252.0690</a:t>
            </a:r>
            <a:endParaRPr kumimoji="0" lang="en-US" altLang="en-US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1048" name="Rectangle 656">
            <a:extLst>
              <a:ext uri="{FF2B5EF4-FFF2-40B4-BE49-F238E27FC236}">
                <a16:creationId xmlns:a16="http://schemas.microsoft.com/office/drawing/2014/main" id="{02C8D079-E7B8-4A1A-BE26-8C009901E6F4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24597" y="4589205"/>
            <a:ext cx="637995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408.1593</a:t>
            </a:r>
            <a:endParaRPr kumimoji="0" lang="en-US" altLang="en-US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1051" name="Rectangle 659">
            <a:extLst>
              <a:ext uri="{FF2B5EF4-FFF2-40B4-BE49-F238E27FC236}">
                <a16:creationId xmlns:a16="http://schemas.microsoft.com/office/drawing/2014/main" id="{847819EF-4E19-474C-8F2E-C5F4E0F5C8DC}"/>
              </a:ext>
            </a:extLst>
          </p:cNvPr>
          <p:cNvSpPr>
            <a:spLocks noChangeArrowheads="1"/>
          </p:cNvSpPr>
          <p:nvPr/>
        </p:nvSpPr>
        <p:spPr bwMode="auto">
          <a:xfrm>
            <a:off x="956963" y="4698281"/>
            <a:ext cx="553037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72.0814</a:t>
            </a:r>
            <a:endParaRPr kumimoji="0" lang="en-US" altLang="en-US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1058" name="Rectangle 666">
            <a:extLst>
              <a:ext uri="{FF2B5EF4-FFF2-40B4-BE49-F238E27FC236}">
                <a16:creationId xmlns:a16="http://schemas.microsoft.com/office/drawing/2014/main" id="{D7D60D01-804C-4B5B-AB20-C13DBDEEEECA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37709" y="4732339"/>
            <a:ext cx="637995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373.1854</a:t>
            </a:r>
            <a:endParaRPr kumimoji="0" lang="en-US" altLang="en-US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1064" name="Rectangle 672">
            <a:extLst>
              <a:ext uri="{FF2B5EF4-FFF2-40B4-BE49-F238E27FC236}">
                <a16:creationId xmlns:a16="http://schemas.microsoft.com/office/drawing/2014/main" id="{C5195797-2F7A-4788-8BF0-33CDB0EBC2B5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61975" y="4720466"/>
            <a:ext cx="637995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157.0973</a:t>
            </a:r>
            <a:endParaRPr kumimoji="0" lang="en-US" altLang="en-US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1070" name="Line 678">
            <a:extLst>
              <a:ext uri="{FF2B5EF4-FFF2-40B4-BE49-F238E27FC236}">
                <a16:creationId xmlns:a16="http://schemas.microsoft.com/office/drawing/2014/main" id="{BF787F2F-B668-4356-A099-FFE51E95DD0B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3950566" y="4980855"/>
            <a:ext cx="17463" cy="11113"/>
          </a:xfrm>
          <a:prstGeom prst="line">
            <a:avLst/>
          </a:prstGeom>
          <a:noFill/>
          <a:ln w="0">
            <a:solidFill>
              <a:srgbClr val="46B44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74" name="Rectangle 682">
            <a:extLst>
              <a:ext uri="{FF2B5EF4-FFF2-40B4-BE49-F238E27FC236}">
                <a16:creationId xmlns:a16="http://schemas.microsoft.com/office/drawing/2014/main" id="{2597DCB4-4F8E-4C65-9F27-E8DC781CDFE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78970" y="4921653"/>
            <a:ext cx="722955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129.10243</a:t>
            </a:r>
            <a:endParaRPr kumimoji="0" lang="en-US" altLang="en-US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1080" name="Rectangle 688">
            <a:extLst>
              <a:ext uri="{FF2B5EF4-FFF2-40B4-BE49-F238E27FC236}">
                <a16:creationId xmlns:a16="http://schemas.microsoft.com/office/drawing/2014/main" id="{7F5E2592-36B1-41E6-966B-6C7D73488E84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47394" y="4948847"/>
            <a:ext cx="637995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390.1478</a:t>
            </a:r>
            <a:endParaRPr kumimoji="0" lang="en-US" altLang="en-US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1097" name="Line 705">
            <a:extLst>
              <a:ext uri="{FF2B5EF4-FFF2-40B4-BE49-F238E27FC236}">
                <a16:creationId xmlns:a16="http://schemas.microsoft.com/office/drawing/2014/main" id="{A6FE85A5-EE9A-44DE-9CBA-0C0995D34622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927966" y="5165005"/>
            <a:ext cx="50800" cy="11113"/>
          </a:xfrm>
          <a:prstGeom prst="line">
            <a:avLst/>
          </a:prstGeom>
          <a:noFill/>
          <a:ln w="0">
            <a:solidFill>
              <a:srgbClr val="46B44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705" name="Picture 1704">
            <a:extLst>
              <a:ext uri="{FF2B5EF4-FFF2-40B4-BE49-F238E27FC236}">
                <a16:creationId xmlns:a16="http://schemas.microsoft.com/office/drawing/2014/main" id="{A1083CCB-218F-44D4-AF36-670C8EBC280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3366" y="4011792"/>
            <a:ext cx="502236" cy="608771"/>
          </a:xfrm>
          <a:prstGeom prst="rect">
            <a:avLst/>
          </a:prstGeom>
        </p:spPr>
      </p:pic>
      <p:pic>
        <p:nvPicPr>
          <p:cNvPr id="1707" name="Picture 1706">
            <a:extLst>
              <a:ext uri="{FF2B5EF4-FFF2-40B4-BE49-F238E27FC236}">
                <a16:creationId xmlns:a16="http://schemas.microsoft.com/office/drawing/2014/main" id="{9F32FB1B-2C21-463C-9F74-A1608D4FF65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09269" y="4056637"/>
            <a:ext cx="453496" cy="869201"/>
          </a:xfrm>
          <a:prstGeom prst="rect">
            <a:avLst/>
          </a:prstGeom>
        </p:spPr>
      </p:pic>
      <p:pic>
        <p:nvPicPr>
          <p:cNvPr id="1709" name="Picture 1708">
            <a:extLst>
              <a:ext uri="{FF2B5EF4-FFF2-40B4-BE49-F238E27FC236}">
                <a16:creationId xmlns:a16="http://schemas.microsoft.com/office/drawing/2014/main" id="{00EC8842-8CCF-43E1-8678-78FD2FCF04F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64923" y="2611146"/>
            <a:ext cx="1622544" cy="821808"/>
          </a:xfrm>
          <a:prstGeom prst="rect">
            <a:avLst/>
          </a:prstGeom>
        </p:spPr>
      </p:pic>
      <p:sp>
        <p:nvSpPr>
          <p:cNvPr id="1710" name="TextBox 1709">
            <a:extLst>
              <a:ext uri="{FF2B5EF4-FFF2-40B4-BE49-F238E27FC236}">
                <a16:creationId xmlns:a16="http://schemas.microsoft.com/office/drawing/2014/main" id="{08CDA28E-C302-4304-872D-AF1BE4942826}"/>
              </a:ext>
            </a:extLst>
          </p:cNvPr>
          <p:cNvSpPr txBox="1"/>
          <p:nvPr/>
        </p:nvSpPr>
        <p:spPr>
          <a:xfrm>
            <a:off x="8026840" y="4186536"/>
            <a:ext cx="6335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MH</a:t>
            </a:r>
            <a:r>
              <a:rPr lang="en-US" baseline="30000" dirty="0"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</a:p>
        </p:txBody>
      </p:sp>
      <p:cxnSp>
        <p:nvCxnSpPr>
          <p:cNvPr id="1712" name="Straight Arrow Connector 1711">
            <a:extLst>
              <a:ext uri="{FF2B5EF4-FFF2-40B4-BE49-F238E27FC236}">
                <a16:creationId xmlns:a16="http://schemas.microsoft.com/office/drawing/2014/main" id="{EBED5FC0-B19F-4D14-BE12-1D321DF4688E}"/>
              </a:ext>
            </a:extLst>
          </p:cNvPr>
          <p:cNvCxnSpPr>
            <a:stCxn id="1710" idx="1"/>
          </p:cNvCxnSpPr>
          <p:nvPr/>
        </p:nvCxnSpPr>
        <p:spPr>
          <a:xfrm flipH="1">
            <a:off x="6237288" y="4371202"/>
            <a:ext cx="1789552" cy="2636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13" name="TextBox 1712">
            <a:extLst>
              <a:ext uri="{FF2B5EF4-FFF2-40B4-BE49-F238E27FC236}">
                <a16:creationId xmlns:a16="http://schemas.microsoft.com/office/drawing/2014/main" id="{F771CED9-3387-4861-933B-8E87A2EFB365}"/>
              </a:ext>
            </a:extLst>
          </p:cNvPr>
          <p:cNvSpPr txBox="1"/>
          <p:nvPr/>
        </p:nvSpPr>
        <p:spPr>
          <a:xfrm>
            <a:off x="6526123" y="3764250"/>
            <a:ext cx="135966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- COOH</a:t>
            </a:r>
          </a:p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- CH</a:t>
            </a:r>
            <a:r>
              <a:rPr lang="en-US" sz="1600" baseline="-25000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CONH</a:t>
            </a:r>
            <a:r>
              <a:rPr lang="en-US" sz="1600" baseline="-250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</a:p>
        </p:txBody>
      </p:sp>
      <p:pic>
        <p:nvPicPr>
          <p:cNvPr id="1715" name="Picture 1714">
            <a:extLst>
              <a:ext uri="{FF2B5EF4-FFF2-40B4-BE49-F238E27FC236}">
                <a16:creationId xmlns:a16="http://schemas.microsoft.com/office/drawing/2014/main" id="{FA646A25-106E-4428-A5B8-53CCBD9357A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973724" y="2822935"/>
            <a:ext cx="782751" cy="1136251"/>
          </a:xfrm>
          <a:prstGeom prst="rect">
            <a:avLst/>
          </a:prstGeom>
        </p:spPr>
      </p:pic>
      <p:pic>
        <p:nvPicPr>
          <p:cNvPr id="1717" name="Picture 1716">
            <a:extLst>
              <a:ext uri="{FF2B5EF4-FFF2-40B4-BE49-F238E27FC236}">
                <a16:creationId xmlns:a16="http://schemas.microsoft.com/office/drawing/2014/main" id="{AEB598A3-948B-4A6F-9AE2-06A98268EC7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249563" y="3075020"/>
            <a:ext cx="668435" cy="839001"/>
          </a:xfrm>
          <a:prstGeom prst="rect">
            <a:avLst/>
          </a:prstGeom>
        </p:spPr>
      </p:pic>
      <p:pic>
        <p:nvPicPr>
          <p:cNvPr id="1719" name="Picture 1718">
            <a:extLst>
              <a:ext uri="{FF2B5EF4-FFF2-40B4-BE49-F238E27FC236}">
                <a16:creationId xmlns:a16="http://schemas.microsoft.com/office/drawing/2014/main" id="{6033C8C8-A0C3-453D-BEF8-9CB19A12A8A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013123" y="2532136"/>
            <a:ext cx="840699" cy="840699"/>
          </a:xfrm>
          <a:prstGeom prst="rect">
            <a:avLst/>
          </a:prstGeom>
        </p:spPr>
      </p:pic>
      <p:cxnSp>
        <p:nvCxnSpPr>
          <p:cNvPr id="1721" name="Straight Arrow Connector 1720">
            <a:extLst>
              <a:ext uri="{FF2B5EF4-FFF2-40B4-BE49-F238E27FC236}">
                <a16:creationId xmlns:a16="http://schemas.microsoft.com/office/drawing/2014/main" id="{EAC10AEA-2F60-4CAC-B1AE-9E04F8C546A4}"/>
              </a:ext>
            </a:extLst>
          </p:cNvPr>
          <p:cNvCxnSpPr/>
          <p:nvPr/>
        </p:nvCxnSpPr>
        <p:spPr>
          <a:xfrm flipH="1" flipV="1">
            <a:off x="2400300" y="3314700"/>
            <a:ext cx="392113" cy="130492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24" name="Picture 1723">
            <a:extLst>
              <a:ext uri="{FF2B5EF4-FFF2-40B4-BE49-F238E27FC236}">
                <a16:creationId xmlns:a16="http://schemas.microsoft.com/office/drawing/2014/main" id="{09A45FC6-15E8-4A98-AE0C-F353B7E59C40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773247" y="2467148"/>
            <a:ext cx="1147062" cy="1380155"/>
          </a:xfrm>
          <a:prstGeom prst="rect">
            <a:avLst/>
          </a:prstGeom>
        </p:spPr>
      </p:pic>
      <p:sp>
        <p:nvSpPr>
          <p:cNvPr id="1725" name="TextBox 1724">
            <a:extLst>
              <a:ext uri="{FF2B5EF4-FFF2-40B4-BE49-F238E27FC236}">
                <a16:creationId xmlns:a16="http://schemas.microsoft.com/office/drawing/2014/main" id="{AAB4E828-0DAD-4BE0-BE35-B146C10DFAEA}"/>
              </a:ext>
            </a:extLst>
          </p:cNvPr>
          <p:cNvSpPr txBox="1"/>
          <p:nvPr/>
        </p:nvSpPr>
        <p:spPr>
          <a:xfrm flipH="1">
            <a:off x="7941012" y="3708803"/>
            <a:ext cx="74168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>
                <a:latin typeface="Arial" panose="020B0604020202020204" pitchFamily="34" charset="0"/>
                <a:cs typeface="Arial" panose="020B0604020202020204" pitchFamily="34" charset="0"/>
              </a:rPr>
              <a:t>Dansyl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26" name="TextBox 1725">
            <a:extLst>
              <a:ext uri="{FF2B5EF4-FFF2-40B4-BE49-F238E27FC236}">
                <a16:creationId xmlns:a16="http://schemas.microsoft.com/office/drawing/2014/main" id="{A0BA00E6-7168-4B3D-8A63-604C7C4786BA}"/>
              </a:ext>
            </a:extLst>
          </p:cNvPr>
          <p:cNvSpPr txBox="1"/>
          <p:nvPr/>
        </p:nvSpPr>
        <p:spPr>
          <a:xfrm>
            <a:off x="1488162" y="1247997"/>
            <a:ext cx="61350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MS/MS Spectrum of Dansylated N-Acetyl-Ornithine (NAO)</a:t>
            </a:r>
          </a:p>
        </p:txBody>
      </p:sp>
    </p:spTree>
    <p:extLst>
      <p:ext uri="{BB962C8B-B14F-4D97-AF65-F5344CB8AC3E}">
        <p14:creationId xmlns:p14="http://schemas.microsoft.com/office/powerpoint/2010/main" val="280430513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re_x002d_Migration_x0020_Date_x0020_Modified xmlns="28efd9a5-36d1-447d-b6ab-9aa3cf4b04aa" xsi:nil="true"/>
    <_ip_UnifiedCompliancePolicyUIAction xmlns="http://schemas.microsoft.com/sharepoint/v3" xsi:nil="true"/>
    <_ip_UnifiedCompliancePolicyProperties xmlns="http://schemas.microsoft.com/sharepoint/v3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CC90A9DEFCF0047BEEE0A269CDD5246" ma:contentTypeVersion="15" ma:contentTypeDescription="Create a new document." ma:contentTypeScope="" ma:versionID="64a4085b5c7b62ba3872c00eaf7edf8a">
  <xsd:schema xmlns:xsd="http://www.w3.org/2001/XMLSchema" xmlns:xs="http://www.w3.org/2001/XMLSchema" xmlns:p="http://schemas.microsoft.com/office/2006/metadata/properties" xmlns:ns1="http://schemas.microsoft.com/sharepoint/v3" xmlns:ns3="46c218e9-f371-4985-bf81-27f1a9e04205" xmlns:ns4="28efd9a5-36d1-447d-b6ab-9aa3cf4b04aa" targetNamespace="http://schemas.microsoft.com/office/2006/metadata/properties" ma:root="true" ma:fieldsID="9271ac9f2e1ec529685b93cb9039fd18" ns1:_="" ns3:_="" ns4:_="">
    <xsd:import namespace="http://schemas.microsoft.com/sharepoint/v3"/>
    <xsd:import namespace="46c218e9-f371-4985-bf81-27f1a9e04205"/>
    <xsd:import namespace="28efd9a5-36d1-447d-b6ab-9aa3cf4b04aa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edWithDetails" minOccurs="0"/>
                <xsd:element ref="ns3:SharingHintHash" minOccurs="0"/>
                <xsd:element ref="ns4:MediaServiceMetadata" minOccurs="0"/>
                <xsd:element ref="ns4:MediaServiceFastMetadata" minOccurs="0"/>
                <xsd:element ref="ns4:MediaServiceAutoKeyPoints" minOccurs="0"/>
                <xsd:element ref="ns4:MediaServiceKeyPoints" minOccurs="0"/>
                <xsd:element ref="ns4:Pre_x002d_Migration_x0020_Date_x0020_Modified" minOccurs="0"/>
                <xsd:element ref="ns4:MediaServiceAutoTags" minOccurs="0"/>
                <xsd:element ref="ns4:MediaServiceOCR" minOccurs="0"/>
                <xsd:element ref="ns4:MediaServiceGenerationTime" minOccurs="0"/>
                <xsd:element ref="ns4:MediaServiceEventHashCode" minOccurs="0"/>
                <xsd:element ref="ns1:_ip_UnifiedCompliancePolicyProperties" minOccurs="0"/>
                <xsd:element ref="ns1:_ip_UnifiedCompliancePolicyUIAction" minOccurs="0"/>
                <xsd:element ref="ns4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20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21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6c218e9-f371-4985-bf81-27f1a9e04205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Sharing Hint Hash" ma:hidden="true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8efd9a5-36d1-447d-b6ab-9aa3cf4b04a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Pre_x002d_Migration_x0020_Date_x0020_Modified" ma:index="15" nillable="true" ma:displayName="Pre-Migration Date Modified" ma:internalName="Pre_x002d_Migration_x0020_Date_x0020_Modified">
      <xsd:simpleType>
        <xsd:restriction base="dms:DateTime"/>
      </xsd:simpleType>
    </xsd:element>
    <xsd:element name="MediaServiceAutoTags" ma:index="16" nillable="true" ma:displayName="Tags" ma:internalName="MediaServiceAutoTags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22" nillable="true" ma:displayName="MediaServiceDateTaken" ma:hidden="true" ma:internalName="MediaServiceDateTaken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78CE1D7D-6AC9-4FB7-9E9E-D5537A7B22B6}">
  <ds:schemaRefs>
    <ds:schemaRef ds:uri="46c218e9-f371-4985-bf81-27f1a9e04205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schemas.microsoft.com/sharepoint/v3"/>
    <ds:schemaRef ds:uri="http://purl.org/dc/terms/"/>
    <ds:schemaRef ds:uri="http://schemas.openxmlformats.org/package/2006/metadata/core-properties"/>
    <ds:schemaRef ds:uri="28efd9a5-36d1-447d-b6ab-9aa3cf4b04aa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F3C8134C-1578-479E-8783-268934A8C1E0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17C242F3-B0DD-4527-BDE9-DF8451C54A0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46c218e9-f371-4985-bf81-27f1a9e04205"/>
    <ds:schemaRef ds:uri="28efd9a5-36d1-447d-b6ab-9aa3cf4b04aa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1602</TotalTime>
  <Words>57</Words>
  <Application>Microsoft Office PowerPoint</Application>
  <PresentationFormat>On-screen Show (4:3)</PresentationFormat>
  <Paragraphs>42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PowerPoint Presentation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QExactive</dc:creator>
  <cp:lastModifiedBy>Zhang, Kangling</cp:lastModifiedBy>
  <cp:revision>4</cp:revision>
  <dcterms:created xsi:type="dcterms:W3CDTF">2021-10-05T19:33:13Z</dcterms:created>
  <dcterms:modified xsi:type="dcterms:W3CDTF">2022-08-20T22:12:29Z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0x0101006CC90A9DEFCF0047BEEE0A269CDD5246</vt:lpwstr>
  </property>
</Properties>
</file>