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23840-12D2-49C9-B99D-6B932A7B2F6E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7C323-6C17-4ECF-9774-315B637CDF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8023" y="1085851"/>
            <a:ext cx="8348616" cy="3385422"/>
            <a:chOff x="246017" y="1447801"/>
            <a:chExt cx="6261462" cy="4513896"/>
          </a:xfrm>
        </p:grpSpPr>
        <p:graphicFrame>
          <p:nvGraphicFramePr>
            <p:cNvPr id="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1322158339"/>
                </p:ext>
              </p:extLst>
            </p:nvPr>
          </p:nvGraphicFramePr>
          <p:xfrm>
            <a:off x="380999" y="1447801"/>
            <a:ext cx="6126480" cy="3677953"/>
          </p:xfrm>
          <a:graphic>
            <a:graphicData uri="http://schemas.openxmlformats.org/presentationml/2006/ole">
              <p:oleObj spid="_x0000_s1026" name="Artwork" r:id="rId3" imgW="7452949" imgH="4618570" progId="">
                <p:embed/>
              </p:oleObj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246017" y="2514600"/>
              <a:ext cx="1143000" cy="34470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BCV</a:t>
              </a:r>
            </a:p>
            <a:p>
              <a:endParaRPr lang="en-US" dirty="0"/>
            </a:p>
            <a:p>
              <a:endParaRPr lang="en-US" dirty="0" smtClean="0"/>
            </a:p>
            <a:p>
              <a:endParaRPr lang="en-US" dirty="0" smtClean="0"/>
            </a:p>
            <a:p>
              <a:r>
                <a:rPr lang="en-US" dirty="0" smtClean="0"/>
                <a:t>CDV</a:t>
              </a:r>
            </a:p>
            <a:p>
              <a:endParaRPr lang="en-US" dirty="0"/>
            </a:p>
            <a:p>
              <a:endParaRPr lang="en-US" dirty="0" smtClean="0"/>
            </a:p>
            <a:p>
              <a:endParaRPr lang="en-US" dirty="0" smtClean="0"/>
            </a:p>
            <a:p>
              <a:r>
                <a:rPr lang="en-US" dirty="0" smtClean="0"/>
                <a:t>Placebo</a:t>
              </a:r>
              <a:endParaRPr lang="en-US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962400" y="4914900"/>
            <a:ext cx="25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2888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Artwork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0008862</dc:creator>
  <cp:lastModifiedBy>0008862</cp:lastModifiedBy>
  <cp:revision>1</cp:revision>
  <dcterms:created xsi:type="dcterms:W3CDTF">2014-08-13T14:22:15Z</dcterms:created>
  <dcterms:modified xsi:type="dcterms:W3CDTF">2014-08-13T14:22:44Z</dcterms:modified>
</cp:coreProperties>
</file>