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406BFE-B6C5-494A-B794-BB809CE0B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8E32B06-143B-416A-8DE9-81F2F1ACC5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DAD619-5D4A-4369-A04B-E3C3849C5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B5AE5F-0BF0-4BA1-82AC-A2783BD3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299841-F9DD-492B-9E98-DA9D1F3D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9340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6C4E96-D9D4-4370-B158-FCC2FBED4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19E25FA-8EE4-4F45-AB13-0FA8359D5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1084CDE-157B-41F8-872F-3B9C6E23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535E0A-0DF0-47AC-9825-2C2B0BCF8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35A414-55C3-4B47-A655-B090DBFE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567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DCBBCEA-1E75-4D1A-A7B9-C3FE4FC16E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D2B8AB-AFF8-430A-9DE4-DC287BE356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1FCA50-F390-48D4-A72E-E7B25680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BA0491-47AD-4E8B-AC38-FCF10771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770D76-FE02-401F-A382-B2DF917D0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220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7497EC-7217-428D-9838-C6797DF0D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12D269-1BB8-43BE-97F5-3F42E3F23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5F1F1E-8BD4-44DD-A2AD-40D1CDA54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0C8A18-A58D-4EC3-8DDE-742698D4B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413F6E-8ABA-4C32-AC5D-A40912987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204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1D2970-AB26-4582-ABC7-2F569F6A0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4B47187-D9FC-4358-A41A-09F1425C2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3A944D-5B6D-4C9E-AC73-06CD5E068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AFF187-AE9E-4DEB-B98F-DC87FC808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F718F8-4DBE-41D6-8255-70322202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703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273003-75D6-4E75-A28F-8AACBB7F9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476EFD-2BDA-4E43-B5DF-B59EB98A84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1534927-DB0E-4B50-B619-FDB258634D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195DB64-2BD8-4FDD-B5FD-552EBF43F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558A864-176E-45D2-BA09-259845743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B078928-8DD1-48E2-BA24-A2260FC9D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372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96837E-BD37-49FF-9FA7-526427CE7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2F1B58-B359-423F-9762-66E187F97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B6F35D4-9AB8-4988-8796-24B6D28ED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4A4D90E-37AF-4C63-B916-AE027FF9E6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D6B9AFD-C1FF-4708-BBC3-D835B62FB0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1B35423-AFEB-43E7-BFD6-BB69DB99B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16AB578-4DAE-4DF1-B8DE-253114AE6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C6D1C65-3839-4316-B413-83B5C183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33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1095E9-DF1D-465F-82F3-07570FAB1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E39F03C-B9DD-4B98-AD9D-5904A0E2D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0EEF6C-FEF2-41AB-9031-19AC525EA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BD3C312-BF67-4E87-9B4F-D2C1C0A8A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2256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0189505-9990-4800-AA70-477E404A9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5832D14-DE5A-4BB3-B023-AA12E956B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EAEBCC-30BD-4BF9-B174-14A4BDD65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3450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D7FA2C-CD69-4F55-A1CB-20189F011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17803A-6746-4FC6-B0B3-2710325BC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0FC1F2-8CC3-456F-8DF6-1CD97C965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4472180-7401-4091-9787-B0428AC33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375D99D-BC7E-4065-94D3-7833FF8B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F65D74-D32E-42D4-A488-82D738D92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802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B67836-894F-4F64-82D9-EAD5C44A1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10A7B77-4324-47E8-A5C0-CE43FE4846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9C4CEF-6C62-4EAD-A6E7-525916D62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B46EB2-5530-42EF-947F-B8840FE63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009CE7A-4999-4811-8D7D-97ACC483A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AAA2E98-30E2-4E57-838D-E7585441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6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FF3F695-F70A-46FE-952C-F36FD82A0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64AF3B-E347-443C-82A5-69860BE9A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1803D5-0705-4688-9A0B-2E8676BCCA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1720E-38D1-42CB-8C56-0824DABD493D}" type="datetimeFigureOut">
              <a:rPr lang="it-IT" smtClean="0"/>
              <a:t>04/07/2022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AF253B-6A8D-4E9C-9183-099EB4A3D7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4A894A-6D41-48E8-A0A2-0FE6EFA95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2B27D-C29E-4F09-A498-685EEE222E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094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o 17">
            <a:extLst>
              <a:ext uri="{FF2B5EF4-FFF2-40B4-BE49-F238E27FC236}">
                <a16:creationId xmlns:a16="http://schemas.microsoft.com/office/drawing/2014/main" id="{7577240C-84B6-4543-BD17-4A084EF6E6CF}"/>
              </a:ext>
            </a:extLst>
          </p:cNvPr>
          <p:cNvGrpSpPr/>
          <p:nvPr/>
        </p:nvGrpSpPr>
        <p:grpSpPr>
          <a:xfrm>
            <a:off x="1306875" y="1716657"/>
            <a:ext cx="9578249" cy="3424686"/>
            <a:chOff x="1306875" y="1716657"/>
            <a:chExt cx="9578249" cy="342468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1E84DD4E-1DE9-4A93-88EB-1CA15F90FC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2" t="31698" r="4684" b="28679"/>
            <a:stretch/>
          </p:blipFill>
          <p:spPr>
            <a:xfrm>
              <a:off x="1306875" y="1716657"/>
              <a:ext cx="9578249" cy="3424686"/>
            </a:xfrm>
            <a:prstGeom prst="rect">
              <a:avLst/>
            </a:prstGeom>
          </p:spPr>
        </p:pic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B372C429-56A5-4A11-B5B9-AFD1C3999FCA}"/>
                </a:ext>
              </a:extLst>
            </p:cNvPr>
            <p:cNvSpPr/>
            <p:nvPr/>
          </p:nvSpPr>
          <p:spPr>
            <a:xfrm>
              <a:off x="1414704" y="3270026"/>
              <a:ext cx="9362589" cy="576000"/>
            </a:xfrm>
            <a:prstGeom prst="rect">
              <a:avLst/>
            </a:prstGeom>
            <a:solidFill>
              <a:schemeClr val="bg2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6991AD7F-CCE5-46A3-804F-0997AC7862B6}"/>
                </a:ext>
              </a:extLst>
            </p:cNvPr>
            <p:cNvSpPr/>
            <p:nvPr/>
          </p:nvSpPr>
          <p:spPr>
            <a:xfrm>
              <a:off x="1414703" y="4222199"/>
              <a:ext cx="9362589" cy="324000"/>
            </a:xfrm>
            <a:prstGeom prst="rect">
              <a:avLst/>
            </a:prstGeom>
            <a:solidFill>
              <a:schemeClr val="bg2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C0B9E135-A8B6-4D68-91FA-7DC314444485}"/>
                </a:ext>
              </a:extLst>
            </p:cNvPr>
            <p:cNvSpPr/>
            <p:nvPr/>
          </p:nvSpPr>
          <p:spPr>
            <a:xfrm>
              <a:off x="9333776" y="2225613"/>
              <a:ext cx="60385" cy="603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4CAACCBB-FAA5-4FF5-B875-D47152ED216A}"/>
                </a:ext>
              </a:extLst>
            </p:cNvPr>
            <p:cNvSpPr/>
            <p:nvPr/>
          </p:nvSpPr>
          <p:spPr>
            <a:xfrm>
              <a:off x="9330900" y="2973231"/>
              <a:ext cx="60385" cy="603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6320499D-3B7D-489E-A59D-B90B94743E67}"/>
                </a:ext>
              </a:extLst>
            </p:cNvPr>
            <p:cNvSpPr/>
            <p:nvPr/>
          </p:nvSpPr>
          <p:spPr>
            <a:xfrm>
              <a:off x="9330903" y="3318289"/>
              <a:ext cx="60385" cy="603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F567404E-664B-4970-8FD8-F5736E6AF36C}"/>
                </a:ext>
              </a:extLst>
            </p:cNvPr>
            <p:cNvSpPr/>
            <p:nvPr/>
          </p:nvSpPr>
          <p:spPr>
            <a:xfrm>
              <a:off x="9339529" y="3879011"/>
              <a:ext cx="60385" cy="603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6E1D13AE-F1EF-485B-A0EF-B4EFEFA0815D}"/>
                </a:ext>
              </a:extLst>
            </p:cNvPr>
            <p:cNvSpPr/>
            <p:nvPr/>
          </p:nvSpPr>
          <p:spPr>
            <a:xfrm>
              <a:off x="9330902" y="4267194"/>
              <a:ext cx="60385" cy="603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C812786D-D15F-4735-81AB-CD7F16CA6CC8}"/>
                </a:ext>
              </a:extLst>
            </p:cNvPr>
            <p:cNvSpPr/>
            <p:nvPr/>
          </p:nvSpPr>
          <p:spPr>
            <a:xfrm>
              <a:off x="1437683" y="2173853"/>
              <a:ext cx="9362589" cy="720000"/>
            </a:xfrm>
            <a:prstGeom prst="rect">
              <a:avLst/>
            </a:prstGeom>
            <a:solidFill>
              <a:schemeClr val="bg2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637273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matteo.franchi@unimib.it</dc:creator>
  <cp:lastModifiedBy>matteo.franchi@unimib.it</cp:lastModifiedBy>
  <cp:revision>6</cp:revision>
  <dcterms:created xsi:type="dcterms:W3CDTF">2022-03-18T11:28:13Z</dcterms:created>
  <dcterms:modified xsi:type="dcterms:W3CDTF">2022-07-04T08:46:52Z</dcterms:modified>
</cp:coreProperties>
</file>