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4" r:id="rId3"/>
    <p:sldId id="266" r:id="rId4"/>
  </p:sldIdLst>
  <p:sldSz cx="12192000" cy="16256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32" userDrawn="1">
          <p15:clr>
            <a:srgbClr val="A4A3A4"/>
          </p15:clr>
        </p15:guide>
        <p15:guide id="2" pos="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0033CC"/>
    <a:srgbClr val="9900CC"/>
    <a:srgbClr val="CC3399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52" autoAdjust="0"/>
    <p:restoredTop sz="94660"/>
  </p:normalViewPr>
  <p:slideViewPr>
    <p:cSldViewPr snapToGrid="0">
      <p:cViewPr varScale="1">
        <p:scale>
          <a:sx n="47" d="100"/>
          <a:sy n="47" d="100"/>
        </p:scale>
        <p:origin x="3306" y="54"/>
      </p:cViewPr>
      <p:guideLst>
        <p:guide orient="horz" pos="5432"/>
        <p:guide pos="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medi, Maria" userId="ecc282bd-efdb-4113-a6ea-9cf6c1f8d626" providerId="ADAL" clId="{0E2E1BF2-66FF-491B-8B48-99CC08509968}"/>
    <pc:docChg chg="undo custSel addSld delSld">
      <pc:chgData name="Remedi, Maria" userId="ecc282bd-efdb-4113-a6ea-9cf6c1f8d626" providerId="ADAL" clId="{0E2E1BF2-66FF-491B-8B48-99CC08509968}" dt="2021-06-22T00:28:45.824" v="6" actId="47"/>
      <pc:docMkLst>
        <pc:docMk/>
      </pc:docMkLst>
      <pc:sldChg chg="del">
        <pc:chgData name="Remedi, Maria" userId="ecc282bd-efdb-4113-a6ea-9cf6c1f8d626" providerId="ADAL" clId="{0E2E1BF2-66FF-491B-8B48-99CC08509968}" dt="2021-06-22T00:28:42.029" v="3" actId="47"/>
        <pc:sldMkLst>
          <pc:docMk/>
          <pc:sldMk cId="312786627" sldId="257"/>
        </pc:sldMkLst>
      </pc:sldChg>
      <pc:sldChg chg="del">
        <pc:chgData name="Remedi, Maria" userId="ecc282bd-efdb-4113-a6ea-9cf6c1f8d626" providerId="ADAL" clId="{0E2E1BF2-66FF-491B-8B48-99CC08509968}" dt="2021-06-22T00:28:40.926" v="2" actId="47"/>
        <pc:sldMkLst>
          <pc:docMk/>
          <pc:sldMk cId="504405606" sldId="259"/>
        </pc:sldMkLst>
      </pc:sldChg>
      <pc:sldChg chg="del">
        <pc:chgData name="Remedi, Maria" userId="ecc282bd-efdb-4113-a6ea-9cf6c1f8d626" providerId="ADAL" clId="{0E2E1BF2-66FF-491B-8B48-99CC08509968}" dt="2021-06-22T00:28:44.550" v="5" actId="47"/>
        <pc:sldMkLst>
          <pc:docMk/>
          <pc:sldMk cId="2160575466" sldId="262"/>
        </pc:sldMkLst>
      </pc:sldChg>
      <pc:sldChg chg="del">
        <pc:chgData name="Remedi, Maria" userId="ecc282bd-efdb-4113-a6ea-9cf6c1f8d626" providerId="ADAL" clId="{0E2E1BF2-66FF-491B-8B48-99CC08509968}" dt="2021-06-22T00:28:43.200" v="4" actId="47"/>
        <pc:sldMkLst>
          <pc:docMk/>
          <pc:sldMk cId="3351167492" sldId="263"/>
        </pc:sldMkLst>
      </pc:sldChg>
      <pc:sldChg chg="add del">
        <pc:chgData name="Remedi, Maria" userId="ecc282bd-efdb-4113-a6ea-9cf6c1f8d626" providerId="ADAL" clId="{0E2E1BF2-66FF-491B-8B48-99CC08509968}" dt="2021-06-22T00:28:39.256" v="1" actId="47"/>
        <pc:sldMkLst>
          <pc:docMk/>
          <pc:sldMk cId="403673810" sldId="265"/>
        </pc:sldMkLst>
      </pc:sldChg>
      <pc:sldChg chg="del">
        <pc:chgData name="Remedi, Maria" userId="ecc282bd-efdb-4113-a6ea-9cf6c1f8d626" providerId="ADAL" clId="{0E2E1BF2-66FF-491B-8B48-99CC08509968}" dt="2021-06-22T00:28:45.824" v="6" actId="47"/>
        <pc:sldMkLst>
          <pc:docMk/>
          <pc:sldMk cId="3834805094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08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9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95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3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8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4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9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0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5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9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54A21-6AE6-44AD-A0CF-1D9FE4D0F6DC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4FA8-B6FD-4340-8D6A-3554D0C1F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0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tif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image" Target="../media/image18.tiff"/><Relationship Id="rId7" Type="http://schemas.openxmlformats.org/officeDocument/2006/relationships/image" Target="../media/image22.tif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f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D2C6D7-344F-F34F-9F9B-2E5DB513B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16" y="4611006"/>
            <a:ext cx="2032000" cy="2933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71B989-F83E-9F4A-BC17-6076CF954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59" y="7878199"/>
            <a:ext cx="2044700" cy="2933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6BD23C-9EAB-AE41-A696-18406FE7A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476" y="5018711"/>
            <a:ext cx="3539855" cy="16459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72A0B2-3008-DD40-A7D9-6AE39D6B8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6040" y="8285824"/>
            <a:ext cx="3630043" cy="16459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C6D9D0-3D67-8F4F-B36D-A70B25B0E8F6}"/>
              </a:ext>
            </a:extLst>
          </p:cNvPr>
          <p:cNvSpPr txBox="1"/>
          <p:nvPr/>
        </p:nvSpPr>
        <p:spPr>
          <a:xfrm>
            <a:off x="452270" y="4498394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9F4E93-6DC3-3D4B-9953-6EE7273D954C}"/>
              </a:ext>
            </a:extLst>
          </p:cNvPr>
          <p:cNvSpPr txBox="1"/>
          <p:nvPr/>
        </p:nvSpPr>
        <p:spPr>
          <a:xfrm>
            <a:off x="2325112" y="4514723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ADBF06-6451-144D-B404-F21DF3909241}"/>
              </a:ext>
            </a:extLst>
          </p:cNvPr>
          <p:cNvSpPr txBox="1"/>
          <p:nvPr/>
        </p:nvSpPr>
        <p:spPr>
          <a:xfrm>
            <a:off x="4393912" y="4482457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9ECB8F-C6C2-F64E-B69F-1EA708AA1C99}"/>
              </a:ext>
            </a:extLst>
          </p:cNvPr>
          <p:cNvSpPr txBox="1"/>
          <p:nvPr/>
        </p:nvSpPr>
        <p:spPr>
          <a:xfrm>
            <a:off x="472628" y="7701385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2D621B-4AF2-994E-9741-110C288D563E}"/>
              </a:ext>
            </a:extLst>
          </p:cNvPr>
          <p:cNvSpPr txBox="1"/>
          <p:nvPr/>
        </p:nvSpPr>
        <p:spPr>
          <a:xfrm>
            <a:off x="2378521" y="7697166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DE55CC-EE8D-3F44-A3D0-FF4951916F43}"/>
              </a:ext>
            </a:extLst>
          </p:cNvPr>
          <p:cNvSpPr txBox="1"/>
          <p:nvPr/>
        </p:nvSpPr>
        <p:spPr>
          <a:xfrm>
            <a:off x="4666342" y="7701494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39DE37-C72E-BA49-9F3A-9FF7ECF62D5D}"/>
              </a:ext>
            </a:extLst>
          </p:cNvPr>
          <p:cNvSpPr txBox="1"/>
          <p:nvPr/>
        </p:nvSpPr>
        <p:spPr>
          <a:xfrm>
            <a:off x="3002428" y="4789132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34FEB7-5346-3549-B94B-0C402D07AF24}"/>
              </a:ext>
            </a:extLst>
          </p:cNvPr>
          <p:cNvSpPr txBox="1"/>
          <p:nvPr/>
        </p:nvSpPr>
        <p:spPr>
          <a:xfrm>
            <a:off x="4727551" y="4775318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BE447C-A655-4544-A5E6-ADB03EB4A123}"/>
              </a:ext>
            </a:extLst>
          </p:cNvPr>
          <p:cNvSpPr txBox="1"/>
          <p:nvPr/>
        </p:nvSpPr>
        <p:spPr>
          <a:xfrm>
            <a:off x="3061544" y="8043876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5D933B-72CF-3946-8C36-2D45EFB59FB0}"/>
              </a:ext>
            </a:extLst>
          </p:cNvPr>
          <p:cNvSpPr txBox="1"/>
          <p:nvPr/>
        </p:nvSpPr>
        <p:spPr>
          <a:xfrm>
            <a:off x="5001280" y="8041888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BCE41A-0684-7A45-AB74-A16B0D9A8FC5}"/>
              </a:ext>
            </a:extLst>
          </p:cNvPr>
          <p:cNvSpPr txBox="1"/>
          <p:nvPr/>
        </p:nvSpPr>
        <p:spPr>
          <a:xfrm rot="16200000">
            <a:off x="1985114" y="5583963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61160D-350F-E748-9979-20544BB3DAF1}"/>
              </a:ext>
            </a:extLst>
          </p:cNvPr>
          <p:cNvSpPr txBox="1"/>
          <p:nvPr/>
        </p:nvSpPr>
        <p:spPr>
          <a:xfrm>
            <a:off x="4119140" y="6920425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F480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D4C7E6-B2AE-9B46-9181-8DD429C93669}"/>
              </a:ext>
            </a:extLst>
          </p:cNvPr>
          <p:cNvSpPr txBox="1"/>
          <p:nvPr/>
        </p:nvSpPr>
        <p:spPr>
          <a:xfrm rot="16200000">
            <a:off x="2008895" y="8790219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95436D1-56E2-B444-B419-5EB3C42ED226}"/>
              </a:ext>
            </a:extLst>
          </p:cNvPr>
          <p:cNvSpPr txBox="1"/>
          <p:nvPr/>
        </p:nvSpPr>
        <p:spPr>
          <a:xfrm>
            <a:off x="4282652" y="10070009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B220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22B6BD-6201-4E45-AA04-542C071CD28E}"/>
              </a:ext>
            </a:extLst>
          </p:cNvPr>
          <p:cNvSpPr txBox="1"/>
          <p:nvPr/>
        </p:nvSpPr>
        <p:spPr>
          <a:xfrm rot="16200000">
            <a:off x="7813425" y="5461222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A19F030-C2B9-B14D-B27C-0ACB3392AA68}"/>
              </a:ext>
            </a:extLst>
          </p:cNvPr>
          <p:cNvCxnSpPr>
            <a:cxnSpLocks/>
          </p:cNvCxnSpPr>
          <p:nvPr/>
        </p:nvCxnSpPr>
        <p:spPr>
          <a:xfrm flipV="1">
            <a:off x="8410149" y="4919443"/>
            <a:ext cx="14561" cy="18330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3274ACB-DDCB-AE40-9D8C-EF5BE313063D}"/>
              </a:ext>
            </a:extLst>
          </p:cNvPr>
          <p:cNvSpPr txBox="1"/>
          <p:nvPr/>
        </p:nvSpPr>
        <p:spPr>
          <a:xfrm>
            <a:off x="9942766" y="6834403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BF6830A-E847-7449-9108-3CB981386D74}"/>
              </a:ext>
            </a:extLst>
          </p:cNvPr>
          <p:cNvCxnSpPr>
            <a:cxnSpLocks/>
          </p:cNvCxnSpPr>
          <p:nvPr/>
        </p:nvCxnSpPr>
        <p:spPr>
          <a:xfrm>
            <a:off x="8426964" y="6735307"/>
            <a:ext cx="3493311" cy="285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5D68366-C0C9-2E49-81C9-33CCF7C709E7}"/>
              </a:ext>
            </a:extLst>
          </p:cNvPr>
          <p:cNvSpPr txBox="1"/>
          <p:nvPr/>
        </p:nvSpPr>
        <p:spPr>
          <a:xfrm>
            <a:off x="6167783" y="4490821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9CED15-B9F2-FB44-A62E-C4590134BC84}"/>
              </a:ext>
            </a:extLst>
          </p:cNvPr>
          <p:cNvSpPr txBox="1"/>
          <p:nvPr/>
        </p:nvSpPr>
        <p:spPr>
          <a:xfrm>
            <a:off x="8105072" y="4487421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9E182B-AC75-9F4B-A074-284C3B5B16E5}"/>
              </a:ext>
            </a:extLst>
          </p:cNvPr>
          <p:cNvSpPr txBox="1"/>
          <p:nvPr/>
        </p:nvSpPr>
        <p:spPr>
          <a:xfrm>
            <a:off x="9997199" y="4482567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945B1E0-2821-A648-881A-F9BD341D7A27}"/>
              </a:ext>
            </a:extLst>
          </p:cNvPr>
          <p:cNvSpPr txBox="1"/>
          <p:nvPr/>
        </p:nvSpPr>
        <p:spPr>
          <a:xfrm>
            <a:off x="6306321" y="7693188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7919194-AECF-BF4F-A8AD-9F8EFA5391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1882" y="1667125"/>
            <a:ext cx="1578845" cy="149629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53774E8-BFD6-1E44-B777-BEA7E0530B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99395" y="1686009"/>
            <a:ext cx="1578845" cy="1496291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756F5028-1DDC-9A44-89C7-BF53F9974344}"/>
              </a:ext>
            </a:extLst>
          </p:cNvPr>
          <p:cNvSpPr txBox="1"/>
          <p:nvPr/>
        </p:nvSpPr>
        <p:spPr>
          <a:xfrm>
            <a:off x="475400" y="1081128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0234FEC-16D7-A843-927D-BD73F83E1512}"/>
              </a:ext>
            </a:extLst>
          </p:cNvPr>
          <p:cNvSpPr txBox="1"/>
          <p:nvPr/>
        </p:nvSpPr>
        <p:spPr>
          <a:xfrm>
            <a:off x="2574910" y="1075686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82ACCD-2DDC-1946-86E9-9917928C3024}"/>
              </a:ext>
            </a:extLst>
          </p:cNvPr>
          <p:cNvSpPr txBox="1"/>
          <p:nvPr/>
        </p:nvSpPr>
        <p:spPr>
          <a:xfrm>
            <a:off x="4534064" y="1065191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3BF8D26-0661-D746-BEB3-264C7B23142A}"/>
              </a:ext>
            </a:extLst>
          </p:cNvPr>
          <p:cNvSpPr txBox="1"/>
          <p:nvPr/>
        </p:nvSpPr>
        <p:spPr>
          <a:xfrm>
            <a:off x="3248059" y="1386599"/>
            <a:ext cx="1773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DBC9F0B-C583-374F-84F5-AF5263099D6F}"/>
              </a:ext>
            </a:extLst>
          </p:cNvPr>
          <p:cNvSpPr txBox="1"/>
          <p:nvPr/>
        </p:nvSpPr>
        <p:spPr>
          <a:xfrm>
            <a:off x="4692807" y="1341181"/>
            <a:ext cx="1959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67C4BCF-F44C-6845-B524-4A13770E7E13}"/>
              </a:ext>
            </a:extLst>
          </p:cNvPr>
          <p:cNvSpPr txBox="1"/>
          <p:nvPr/>
        </p:nvSpPr>
        <p:spPr>
          <a:xfrm rot="16200000">
            <a:off x="2238505" y="2209067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03DC225-7C8A-644D-93D4-68E6F3818632}"/>
              </a:ext>
            </a:extLst>
          </p:cNvPr>
          <p:cNvSpPr txBox="1"/>
          <p:nvPr/>
        </p:nvSpPr>
        <p:spPr>
          <a:xfrm>
            <a:off x="4358022" y="3410993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6FEA8C8-19CB-8644-A51F-550EC0B822E6}"/>
              </a:ext>
            </a:extLst>
          </p:cNvPr>
          <p:cNvSpPr txBox="1"/>
          <p:nvPr/>
        </p:nvSpPr>
        <p:spPr>
          <a:xfrm rot="16200000">
            <a:off x="7923055" y="8716109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DB3CB0F-8791-A54C-83D1-A2515E4CBDB4}"/>
              </a:ext>
            </a:extLst>
          </p:cNvPr>
          <p:cNvSpPr txBox="1"/>
          <p:nvPr/>
        </p:nvSpPr>
        <p:spPr>
          <a:xfrm>
            <a:off x="10051816" y="10071372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B5CDBA1-2DD3-A540-9E93-BF70E8ECFE7C}"/>
              </a:ext>
            </a:extLst>
          </p:cNvPr>
          <p:cNvSpPr txBox="1"/>
          <p:nvPr/>
        </p:nvSpPr>
        <p:spPr>
          <a:xfrm>
            <a:off x="8215112" y="7697524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CCBE10E-7A94-9D48-9F84-286F835A810D}"/>
              </a:ext>
            </a:extLst>
          </p:cNvPr>
          <p:cNvSpPr txBox="1"/>
          <p:nvPr/>
        </p:nvSpPr>
        <p:spPr>
          <a:xfrm>
            <a:off x="10239443" y="7704171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8ED129C-1A56-204C-AB17-BCE11A400A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7522" y="1394108"/>
            <a:ext cx="2057400" cy="29337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669A119-A86D-3348-92DA-09048D995F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4167" y="1643489"/>
            <a:ext cx="3269293" cy="1496291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F86F0B18-59AB-6F46-B828-AAA92C3A5621}"/>
              </a:ext>
            </a:extLst>
          </p:cNvPr>
          <p:cNvSpPr txBox="1"/>
          <p:nvPr/>
        </p:nvSpPr>
        <p:spPr>
          <a:xfrm>
            <a:off x="6228311" y="1075178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7D6C37-C2C6-324A-BF70-9C181241CC5A}"/>
              </a:ext>
            </a:extLst>
          </p:cNvPr>
          <p:cNvSpPr txBox="1"/>
          <p:nvPr/>
        </p:nvSpPr>
        <p:spPr>
          <a:xfrm>
            <a:off x="8124923" y="1076471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6E53CEA-B1DE-2D4F-8971-68201C5E96B4}"/>
              </a:ext>
            </a:extLst>
          </p:cNvPr>
          <p:cNvSpPr txBox="1"/>
          <p:nvPr/>
        </p:nvSpPr>
        <p:spPr>
          <a:xfrm>
            <a:off x="10115414" y="1075157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B4735F4-A41F-5149-8276-6BC467426801}"/>
              </a:ext>
            </a:extLst>
          </p:cNvPr>
          <p:cNvSpPr txBox="1"/>
          <p:nvPr/>
        </p:nvSpPr>
        <p:spPr>
          <a:xfrm>
            <a:off x="8628817" y="1358265"/>
            <a:ext cx="1959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F010D4D-07F5-814E-B69A-D79FDED7053B}"/>
              </a:ext>
            </a:extLst>
          </p:cNvPr>
          <p:cNvSpPr txBox="1"/>
          <p:nvPr/>
        </p:nvSpPr>
        <p:spPr>
          <a:xfrm>
            <a:off x="10456965" y="1289435"/>
            <a:ext cx="1959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3A3797-BF19-674F-AB16-B5C96A02B7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20212" y="5137081"/>
            <a:ext cx="1537568" cy="14962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E632FF-053C-D54E-940B-A9B30D090A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71850" y="8269165"/>
            <a:ext cx="1537568" cy="14962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1288C8-5ABF-2C43-A5F2-3646921C86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65267" y="5096858"/>
            <a:ext cx="1537568" cy="149629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DB0E09-4082-0C46-9217-E8503609DA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30117" y="8288073"/>
            <a:ext cx="1537568" cy="1496291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AFE112C4-9885-634E-A8A8-81454E32388B}"/>
              </a:ext>
            </a:extLst>
          </p:cNvPr>
          <p:cNvSpPr txBox="1"/>
          <p:nvPr/>
        </p:nvSpPr>
        <p:spPr>
          <a:xfrm>
            <a:off x="8809470" y="4814660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41DB5BF-9CAE-744A-9DC5-FE4EBEA9AEDF}"/>
              </a:ext>
            </a:extLst>
          </p:cNvPr>
          <p:cNvSpPr txBox="1"/>
          <p:nvPr/>
        </p:nvSpPr>
        <p:spPr>
          <a:xfrm>
            <a:off x="10356421" y="4831780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5B9FDFA-A1E0-ED4F-AF0C-EC03AEAB710B}"/>
              </a:ext>
            </a:extLst>
          </p:cNvPr>
          <p:cNvSpPr txBox="1"/>
          <p:nvPr/>
        </p:nvSpPr>
        <p:spPr>
          <a:xfrm>
            <a:off x="8931967" y="7994334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SCD-NOD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F372ECC-B430-8F4F-8DDB-2095F41AFDBA}"/>
              </a:ext>
            </a:extLst>
          </p:cNvPr>
          <p:cNvSpPr txBox="1"/>
          <p:nvPr/>
        </p:nvSpPr>
        <p:spPr>
          <a:xfrm>
            <a:off x="10487172" y="7996409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HFD-NOD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B66FD90-E431-2942-90DE-AAC82E3BB5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64808" y="4632301"/>
            <a:ext cx="2019300" cy="29337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F208179-5A8F-364D-9461-431ACF971D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55636" y="7870494"/>
            <a:ext cx="2062901" cy="2888062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DD335C8-A3CA-B043-A88B-B3AC653215E5}"/>
              </a:ext>
            </a:extLst>
          </p:cNvPr>
          <p:cNvGrpSpPr/>
          <p:nvPr/>
        </p:nvGrpSpPr>
        <p:grpSpPr>
          <a:xfrm>
            <a:off x="8567993" y="8171211"/>
            <a:ext cx="3322976" cy="1833095"/>
            <a:chOff x="14444678" y="2258322"/>
            <a:chExt cx="3322976" cy="1833095"/>
          </a:xfrm>
        </p:grpSpPr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9922E28E-1394-7147-BC97-AEFA103190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44678" y="2258322"/>
              <a:ext cx="14561" cy="18330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27D5C233-47B3-924C-B649-FF38C9488684}"/>
                </a:ext>
              </a:extLst>
            </p:cNvPr>
            <p:cNvCxnSpPr>
              <a:cxnSpLocks/>
            </p:cNvCxnSpPr>
            <p:nvPr/>
          </p:nvCxnSpPr>
          <p:spPr>
            <a:xfrm>
              <a:off x="14461493" y="4074186"/>
              <a:ext cx="330616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DBD404F-E129-6B4E-A063-FE7DB0D2B813}"/>
              </a:ext>
            </a:extLst>
          </p:cNvPr>
          <p:cNvGrpSpPr/>
          <p:nvPr/>
        </p:nvGrpSpPr>
        <p:grpSpPr>
          <a:xfrm>
            <a:off x="8384870" y="1492197"/>
            <a:ext cx="3493010" cy="1842436"/>
            <a:chOff x="14444678" y="2258322"/>
            <a:chExt cx="3493010" cy="1842436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FAD6392F-5835-394F-A6D5-28BAF79C45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44678" y="2258322"/>
              <a:ext cx="14561" cy="18330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0C1200D5-D318-A445-91C8-9A22DA91D83C}"/>
                </a:ext>
              </a:extLst>
            </p:cNvPr>
            <p:cNvCxnSpPr>
              <a:cxnSpLocks/>
            </p:cNvCxnSpPr>
            <p:nvPr/>
          </p:nvCxnSpPr>
          <p:spPr>
            <a:xfrm>
              <a:off x="14461493" y="4074186"/>
              <a:ext cx="3476195" cy="265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E7CA1D91-D813-6840-B4AD-92C1F3E0BE19}"/>
              </a:ext>
            </a:extLst>
          </p:cNvPr>
          <p:cNvSpPr txBox="1"/>
          <p:nvPr/>
        </p:nvSpPr>
        <p:spPr>
          <a:xfrm>
            <a:off x="9927198" y="3470252"/>
            <a:ext cx="105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C1AC413-6DEE-B14C-910B-BAFDDD8AE67A}"/>
              </a:ext>
            </a:extLst>
          </p:cNvPr>
          <p:cNvSpPr txBox="1"/>
          <p:nvPr/>
        </p:nvSpPr>
        <p:spPr>
          <a:xfrm rot="16200000">
            <a:off x="7791070" y="2032256"/>
            <a:ext cx="92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D91BBA-F69E-1041-8FCB-5B65AB8CCEF1}"/>
              </a:ext>
            </a:extLst>
          </p:cNvPr>
          <p:cNvGrpSpPr/>
          <p:nvPr/>
        </p:nvGrpSpPr>
        <p:grpSpPr>
          <a:xfrm>
            <a:off x="2639816" y="8166455"/>
            <a:ext cx="3756711" cy="1835912"/>
            <a:chOff x="15716340" y="2707419"/>
            <a:chExt cx="3756711" cy="1835912"/>
          </a:xfrm>
        </p:grpSpPr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8451C016-B640-574F-8867-4D7F1B5EAB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16340" y="2707419"/>
              <a:ext cx="14561" cy="18330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A413FD99-72DA-7448-BBF9-5A9259D2B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733155" y="4523283"/>
              <a:ext cx="3739896" cy="2004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33F077B-E7C8-1D47-AAFB-2B96AF7C82EB}"/>
              </a:ext>
            </a:extLst>
          </p:cNvPr>
          <p:cNvGrpSpPr/>
          <p:nvPr/>
        </p:nvGrpSpPr>
        <p:grpSpPr>
          <a:xfrm>
            <a:off x="2611826" y="4946161"/>
            <a:ext cx="3727847" cy="1833095"/>
            <a:chOff x="15716340" y="2707419"/>
            <a:chExt cx="3727847" cy="1833095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4A936132-6E53-5843-ABFA-B31CD151D1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16340" y="2707419"/>
              <a:ext cx="14561" cy="183309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0B059A18-2F92-F047-939B-B8D14BB7FC15}"/>
                </a:ext>
              </a:extLst>
            </p:cNvPr>
            <p:cNvCxnSpPr>
              <a:cxnSpLocks/>
            </p:cNvCxnSpPr>
            <p:nvPr/>
          </p:nvCxnSpPr>
          <p:spPr>
            <a:xfrm>
              <a:off x="15733155" y="4523283"/>
              <a:ext cx="371103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0B0E6EE-58BC-C446-A934-24B4281D2048}"/>
              </a:ext>
            </a:extLst>
          </p:cNvPr>
          <p:cNvCxnSpPr>
            <a:cxnSpLocks/>
          </p:cNvCxnSpPr>
          <p:nvPr/>
        </p:nvCxnSpPr>
        <p:spPr>
          <a:xfrm flipV="1">
            <a:off x="2810244" y="1500597"/>
            <a:ext cx="14561" cy="18330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1F40F486-4DDD-5F41-B39A-BAA6734AD0DF}"/>
              </a:ext>
            </a:extLst>
          </p:cNvPr>
          <p:cNvCxnSpPr>
            <a:cxnSpLocks/>
          </p:cNvCxnSpPr>
          <p:nvPr/>
        </p:nvCxnSpPr>
        <p:spPr>
          <a:xfrm flipV="1">
            <a:off x="2805288" y="3320652"/>
            <a:ext cx="3539457" cy="175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72227B82-5627-B047-A45A-2D337F7724C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4423" y="1245584"/>
            <a:ext cx="2235200" cy="293370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749A9D67-BF98-4C6F-87AA-513962D56DAE}"/>
              </a:ext>
            </a:extLst>
          </p:cNvPr>
          <p:cNvSpPr txBox="1"/>
          <p:nvPr/>
        </p:nvSpPr>
        <p:spPr>
          <a:xfrm>
            <a:off x="10254329" y="15488345"/>
            <a:ext cx="1682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40367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455E43-7DAE-6F49-A5E8-E8461B741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78" y="1201377"/>
            <a:ext cx="2209800" cy="28956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455F27E-8949-5A4A-8B65-FDDB1F33E2E1}"/>
              </a:ext>
            </a:extLst>
          </p:cNvPr>
          <p:cNvSpPr txBox="1"/>
          <p:nvPr/>
        </p:nvSpPr>
        <p:spPr>
          <a:xfrm>
            <a:off x="876203" y="1136062"/>
            <a:ext cx="48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4C184A-C0F3-4A48-964D-533809758E8E}"/>
              </a:ext>
            </a:extLst>
          </p:cNvPr>
          <p:cNvSpPr txBox="1"/>
          <p:nvPr/>
        </p:nvSpPr>
        <p:spPr>
          <a:xfrm>
            <a:off x="3182540" y="1136062"/>
            <a:ext cx="48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757928-CEC4-B345-869E-4EA4325AD3CC}"/>
              </a:ext>
            </a:extLst>
          </p:cNvPr>
          <p:cNvSpPr txBox="1"/>
          <p:nvPr/>
        </p:nvSpPr>
        <p:spPr>
          <a:xfrm>
            <a:off x="5467842" y="1122227"/>
            <a:ext cx="48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B7646-B783-F144-BD29-38A3A2C6FC8D}"/>
              </a:ext>
            </a:extLst>
          </p:cNvPr>
          <p:cNvSpPr txBox="1"/>
          <p:nvPr/>
        </p:nvSpPr>
        <p:spPr>
          <a:xfrm>
            <a:off x="2404596" y="1292575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24F726-CCC3-AE49-BD7B-DC21D4AEA982}"/>
              </a:ext>
            </a:extLst>
          </p:cNvPr>
          <p:cNvSpPr txBox="1"/>
          <p:nvPr/>
        </p:nvSpPr>
        <p:spPr>
          <a:xfrm>
            <a:off x="2793542" y="1075252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6185A2-D220-0745-B2E1-09D5F6D1A71A}"/>
              </a:ext>
            </a:extLst>
          </p:cNvPr>
          <p:cNvSpPr txBox="1"/>
          <p:nvPr/>
        </p:nvSpPr>
        <p:spPr>
          <a:xfrm>
            <a:off x="4682368" y="1125179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7B543E-3726-7D4A-B797-7758BA903B88}"/>
              </a:ext>
            </a:extLst>
          </p:cNvPr>
          <p:cNvSpPr txBox="1"/>
          <p:nvPr/>
        </p:nvSpPr>
        <p:spPr>
          <a:xfrm>
            <a:off x="5038240" y="2219450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7FFE9D-CDA9-BF45-ADA2-75393D589EA9}"/>
              </a:ext>
            </a:extLst>
          </p:cNvPr>
          <p:cNvSpPr txBox="1"/>
          <p:nvPr/>
        </p:nvSpPr>
        <p:spPr>
          <a:xfrm>
            <a:off x="6948888" y="1310622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62494D-EFBD-0A49-9D16-0FA99F4CDA63}"/>
              </a:ext>
            </a:extLst>
          </p:cNvPr>
          <p:cNvSpPr txBox="1"/>
          <p:nvPr/>
        </p:nvSpPr>
        <p:spPr>
          <a:xfrm>
            <a:off x="7316279" y="2203840"/>
            <a:ext cx="67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B5927A-86FC-B94A-A3C6-5FBBBAD2A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098" y="1201377"/>
            <a:ext cx="2184400" cy="2882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9FCE4A-5995-1F41-A1EF-68FB27DD2D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885" y="1201377"/>
            <a:ext cx="2184400" cy="28829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D5300CA-B25D-4FA3-AE41-AD6D935ADA5A}"/>
              </a:ext>
            </a:extLst>
          </p:cNvPr>
          <p:cNvSpPr txBox="1"/>
          <p:nvPr/>
        </p:nvSpPr>
        <p:spPr>
          <a:xfrm>
            <a:off x="10254329" y="15488345"/>
            <a:ext cx="1682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299485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87D54B-360F-3445-ACC2-FEFC42BCE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412" y="953426"/>
            <a:ext cx="3750792" cy="3423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40B6BB-0773-D94D-B42C-581DD1F73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821" y="1279280"/>
            <a:ext cx="1892300" cy="1841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92F2CC-FBF1-674E-9480-DA8E38E3A680}"/>
              </a:ext>
            </a:extLst>
          </p:cNvPr>
          <p:cNvSpPr txBox="1"/>
          <p:nvPr/>
        </p:nvSpPr>
        <p:spPr>
          <a:xfrm>
            <a:off x="1780676" y="953426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Spleen-NS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A71C96-64AB-C94C-81D0-A2B81630ECC6}"/>
              </a:ext>
            </a:extLst>
          </p:cNvPr>
          <p:cNvCxnSpPr>
            <a:cxnSpLocks/>
          </p:cNvCxnSpPr>
          <p:nvPr/>
        </p:nvCxnSpPr>
        <p:spPr>
          <a:xfrm flipH="1" flipV="1">
            <a:off x="1389821" y="1202074"/>
            <a:ext cx="413" cy="42794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90C980C-574F-7548-8D6E-34E43AA67E41}"/>
              </a:ext>
            </a:extLst>
          </p:cNvPr>
          <p:cNvSpPr txBox="1"/>
          <p:nvPr/>
        </p:nvSpPr>
        <p:spPr>
          <a:xfrm>
            <a:off x="2042723" y="5484613"/>
            <a:ext cx="105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EAAADB2-2DF2-F442-B829-4895DD2FCAAF}"/>
              </a:ext>
            </a:extLst>
          </p:cNvPr>
          <p:cNvCxnSpPr>
            <a:cxnSpLocks/>
          </p:cNvCxnSpPr>
          <p:nvPr/>
        </p:nvCxnSpPr>
        <p:spPr>
          <a:xfrm>
            <a:off x="1389821" y="5481512"/>
            <a:ext cx="645963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4A7F499-705D-E84E-A716-0C2FD2F568DA}"/>
              </a:ext>
            </a:extLst>
          </p:cNvPr>
          <p:cNvSpPr/>
          <p:nvPr/>
        </p:nvSpPr>
        <p:spPr>
          <a:xfrm rot="16200000">
            <a:off x="817870" y="4380296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CC81CEF-C57D-8F42-89B3-4617C2FF5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3185" y="1264411"/>
            <a:ext cx="1892300" cy="1841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F0DE6C9-450C-B644-8F7B-BF71B0C08B4C}"/>
              </a:ext>
            </a:extLst>
          </p:cNvPr>
          <p:cNvSpPr txBox="1"/>
          <p:nvPr/>
        </p:nvSpPr>
        <p:spPr>
          <a:xfrm>
            <a:off x="3861169" y="953426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Spleen-CP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3DC49C9-2E85-4D4C-AC1E-ABC30CA418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9821" y="3539220"/>
            <a:ext cx="1892300" cy="18415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69F1762-B3C4-E04E-A865-A70866ADCB51}"/>
              </a:ext>
            </a:extLst>
          </p:cNvPr>
          <p:cNvSpPr txBox="1"/>
          <p:nvPr/>
        </p:nvSpPr>
        <p:spPr>
          <a:xfrm>
            <a:off x="2014783" y="3281447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PLN-NS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04C8C3-E94E-FE49-8C87-7F5F60CBAE35}"/>
              </a:ext>
            </a:extLst>
          </p:cNvPr>
          <p:cNvSpPr txBox="1"/>
          <p:nvPr/>
        </p:nvSpPr>
        <p:spPr>
          <a:xfrm>
            <a:off x="3974212" y="3296114"/>
            <a:ext cx="19594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PLN-CP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95713FC-03B9-4940-986D-E2327BA485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3185" y="3547861"/>
            <a:ext cx="1892300" cy="18415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07A7F9C-AE9D-E740-B0F9-549F4EC606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4214" y="1241180"/>
            <a:ext cx="1892300" cy="18415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C4339C4-1D81-F947-A509-16C8E46DAC80}"/>
              </a:ext>
            </a:extLst>
          </p:cNvPr>
          <p:cNvSpPr txBox="1"/>
          <p:nvPr/>
        </p:nvSpPr>
        <p:spPr>
          <a:xfrm>
            <a:off x="5464583" y="953426"/>
            <a:ext cx="2472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FMO control –CD25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796E1F-29CF-ED4E-86E5-3EC3B4BC1B17}"/>
              </a:ext>
            </a:extLst>
          </p:cNvPr>
          <p:cNvSpPr txBox="1"/>
          <p:nvPr/>
        </p:nvSpPr>
        <p:spPr>
          <a:xfrm>
            <a:off x="5553483" y="3272883"/>
            <a:ext cx="2472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FMO control –Foxp3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89489B3-658F-7648-A208-13416295E4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76914" y="3547861"/>
            <a:ext cx="1892300" cy="1841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E25ABC4-E0B2-BE49-B212-61D368A34284}"/>
              </a:ext>
            </a:extLst>
          </p:cNvPr>
          <p:cNvSpPr txBox="1"/>
          <p:nvPr/>
        </p:nvSpPr>
        <p:spPr>
          <a:xfrm>
            <a:off x="934128" y="945490"/>
            <a:ext cx="19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91D614-2F3D-0C4A-A35C-BE21F9444083}"/>
              </a:ext>
            </a:extLst>
          </p:cNvPr>
          <p:cNvSpPr txBox="1"/>
          <p:nvPr/>
        </p:nvSpPr>
        <p:spPr>
          <a:xfrm>
            <a:off x="7679712" y="915627"/>
            <a:ext cx="44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3E0405-BDD6-467F-BB27-4C1513E98B07}"/>
              </a:ext>
            </a:extLst>
          </p:cNvPr>
          <p:cNvSpPr txBox="1"/>
          <p:nvPr/>
        </p:nvSpPr>
        <p:spPr>
          <a:xfrm>
            <a:off x="10254329" y="15488345"/>
            <a:ext cx="1682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406044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41090</TotalTime>
  <Words>73</Words>
  <Application>Microsoft Office PowerPoint</Application>
  <PresentationFormat>Custom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Washington University Department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mremedi</dc:creator>
  <cp:lastModifiedBy>Remedi, Maria</cp:lastModifiedBy>
  <cp:revision>275</cp:revision>
  <cp:lastPrinted>2021-01-28T21:08:19Z</cp:lastPrinted>
  <dcterms:created xsi:type="dcterms:W3CDTF">2019-08-01T19:28:06Z</dcterms:created>
  <dcterms:modified xsi:type="dcterms:W3CDTF">2021-06-22T00:28:51Z</dcterms:modified>
</cp:coreProperties>
</file>