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59" r:id="rId4"/>
    <p:sldId id="264" r:id="rId5"/>
    <p:sldId id="260" r:id="rId6"/>
    <p:sldId id="257" r:id="rId7"/>
    <p:sldId id="262" r:id="rId8"/>
    <p:sldId id="261" r:id="rId9"/>
    <p:sldId id="258" r:id="rId10"/>
    <p:sldId id="263" r:id="rId11"/>
  </p:sldIdLst>
  <p:sldSz cx="6119813" cy="80994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0C09"/>
    <a:srgbClr val="030606"/>
    <a:srgbClr val="090C09"/>
    <a:srgbClr val="0A0C09"/>
    <a:srgbClr val="090F09"/>
    <a:srgbClr val="060705"/>
    <a:srgbClr val="090906"/>
    <a:srgbClr val="0B0C08"/>
    <a:srgbClr val="030605"/>
    <a:srgbClr val="BD82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576D69E-39E3-4209-BB92-C0DC14244B8C}" v="19" dt="2022-08-30T16:01:04.86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157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3672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issa Tjahjono" userId="d715ad29-6a61-46ad-be31-5a9a9cadf0b3" providerId="ADAL" clId="{1870FD58-2ECA-4F60-81AF-BBF57A3FCECE}"/>
    <pc:docChg chg="undo custSel addSld delSld modSld sldOrd">
      <pc:chgData name="Elissa Tjahjono" userId="d715ad29-6a61-46ad-be31-5a9a9cadf0b3" providerId="ADAL" clId="{1870FD58-2ECA-4F60-81AF-BBF57A3FCECE}" dt="2022-08-24T01:51:36.087" v="70" actId="47"/>
      <pc:docMkLst>
        <pc:docMk/>
      </pc:docMkLst>
      <pc:sldChg chg="modSp mod">
        <pc:chgData name="Elissa Tjahjono" userId="d715ad29-6a61-46ad-be31-5a9a9cadf0b3" providerId="ADAL" clId="{1870FD58-2ECA-4F60-81AF-BBF57A3FCECE}" dt="2022-08-23T04:25:20.296" v="15" actId="20577"/>
        <pc:sldMkLst>
          <pc:docMk/>
          <pc:sldMk cId="71488493" sldId="257"/>
        </pc:sldMkLst>
        <pc:spChg chg="mod">
          <ac:chgData name="Elissa Tjahjono" userId="d715ad29-6a61-46ad-be31-5a9a9cadf0b3" providerId="ADAL" clId="{1870FD58-2ECA-4F60-81AF-BBF57A3FCECE}" dt="2022-08-23T04:25:20.296" v="15" actId="20577"/>
          <ac:spMkLst>
            <pc:docMk/>
            <pc:sldMk cId="71488493" sldId="257"/>
            <ac:spMk id="2" creationId="{219F3F28-5E67-D2EE-D6AF-9160E586BD00}"/>
          </ac:spMkLst>
        </pc:spChg>
      </pc:sldChg>
      <pc:sldChg chg="modSp mod">
        <pc:chgData name="Elissa Tjahjono" userId="d715ad29-6a61-46ad-be31-5a9a9cadf0b3" providerId="ADAL" clId="{1870FD58-2ECA-4F60-81AF-BBF57A3FCECE}" dt="2022-08-23T04:25:31.408" v="21" actId="20577"/>
        <pc:sldMkLst>
          <pc:docMk/>
          <pc:sldMk cId="426281180" sldId="258"/>
        </pc:sldMkLst>
        <pc:spChg chg="mod">
          <ac:chgData name="Elissa Tjahjono" userId="d715ad29-6a61-46ad-be31-5a9a9cadf0b3" providerId="ADAL" clId="{1870FD58-2ECA-4F60-81AF-BBF57A3FCECE}" dt="2022-08-23T04:25:31.408" v="21" actId="20577"/>
          <ac:spMkLst>
            <pc:docMk/>
            <pc:sldMk cId="426281180" sldId="258"/>
            <ac:spMk id="23" creationId="{90547CF0-5B15-DA2F-725A-DBA2DF17655F}"/>
          </ac:spMkLst>
        </pc:spChg>
      </pc:sldChg>
      <pc:sldChg chg="delSp modSp mod">
        <pc:chgData name="Elissa Tjahjono" userId="d715ad29-6a61-46ad-be31-5a9a9cadf0b3" providerId="ADAL" clId="{1870FD58-2ECA-4F60-81AF-BBF57A3FCECE}" dt="2022-08-23T04:39:19.111" v="24" actId="21"/>
        <pc:sldMkLst>
          <pc:docMk/>
          <pc:sldMk cId="2351682346" sldId="259"/>
        </pc:sldMkLst>
        <pc:spChg chg="mod">
          <ac:chgData name="Elissa Tjahjono" userId="d715ad29-6a61-46ad-be31-5a9a9cadf0b3" providerId="ADAL" clId="{1870FD58-2ECA-4F60-81AF-BBF57A3FCECE}" dt="2022-08-23T04:04:53.017" v="9" actId="20577"/>
          <ac:spMkLst>
            <pc:docMk/>
            <pc:sldMk cId="2351682346" sldId="259"/>
            <ac:spMk id="2" creationId="{219F3F28-5E67-D2EE-D6AF-9160E586BD00}"/>
          </ac:spMkLst>
        </pc:spChg>
        <pc:spChg chg="mod">
          <ac:chgData name="Elissa Tjahjono" userId="d715ad29-6a61-46ad-be31-5a9a9cadf0b3" providerId="ADAL" clId="{1870FD58-2ECA-4F60-81AF-BBF57A3FCECE}" dt="2022-08-21T23:41:36.067" v="1" actId="20577"/>
          <ac:spMkLst>
            <pc:docMk/>
            <pc:sldMk cId="2351682346" sldId="259"/>
            <ac:spMk id="31" creationId="{22279C98-CD78-0612-6F2D-F2420BC99D35}"/>
          </ac:spMkLst>
        </pc:spChg>
        <pc:spChg chg="del">
          <ac:chgData name="Elissa Tjahjono" userId="d715ad29-6a61-46ad-be31-5a9a9cadf0b3" providerId="ADAL" clId="{1870FD58-2ECA-4F60-81AF-BBF57A3FCECE}" dt="2022-08-23T04:39:19.111" v="24" actId="21"/>
          <ac:spMkLst>
            <pc:docMk/>
            <pc:sldMk cId="2351682346" sldId="259"/>
            <ac:spMk id="34" creationId="{8D00AFE1-0BE0-896F-1713-40C6B7AC4A8D}"/>
          </ac:spMkLst>
        </pc:spChg>
        <pc:spChg chg="del">
          <ac:chgData name="Elissa Tjahjono" userId="d715ad29-6a61-46ad-be31-5a9a9cadf0b3" providerId="ADAL" clId="{1870FD58-2ECA-4F60-81AF-BBF57A3FCECE}" dt="2022-08-23T04:39:19.111" v="24" actId="21"/>
          <ac:spMkLst>
            <pc:docMk/>
            <pc:sldMk cId="2351682346" sldId="259"/>
            <ac:spMk id="35" creationId="{86393F8C-88FF-5A77-C1D5-8295A029018D}"/>
          </ac:spMkLst>
        </pc:spChg>
        <pc:grpChg chg="del">
          <ac:chgData name="Elissa Tjahjono" userId="d715ad29-6a61-46ad-be31-5a9a9cadf0b3" providerId="ADAL" clId="{1870FD58-2ECA-4F60-81AF-BBF57A3FCECE}" dt="2022-08-23T04:39:19.111" v="24" actId="21"/>
          <ac:grpSpMkLst>
            <pc:docMk/>
            <pc:sldMk cId="2351682346" sldId="259"/>
            <ac:grpSpMk id="22" creationId="{BA608C71-CA94-1E45-23A8-D5C750F9A930}"/>
          </ac:grpSpMkLst>
        </pc:grpChg>
        <pc:grpChg chg="del">
          <ac:chgData name="Elissa Tjahjono" userId="d715ad29-6a61-46ad-be31-5a9a9cadf0b3" providerId="ADAL" clId="{1870FD58-2ECA-4F60-81AF-BBF57A3FCECE}" dt="2022-08-23T04:39:19.111" v="24" actId="21"/>
          <ac:grpSpMkLst>
            <pc:docMk/>
            <pc:sldMk cId="2351682346" sldId="259"/>
            <ac:grpSpMk id="28" creationId="{E34AEA36-6D76-3E59-895D-9448B33069AF}"/>
          </ac:grpSpMkLst>
        </pc:grpChg>
      </pc:sldChg>
      <pc:sldChg chg="addSp modSp mod">
        <pc:chgData name="Elissa Tjahjono" userId="d715ad29-6a61-46ad-be31-5a9a9cadf0b3" providerId="ADAL" clId="{1870FD58-2ECA-4F60-81AF-BBF57A3FCECE}" dt="2022-08-23T04:43:19.555" v="67" actId="1076"/>
        <pc:sldMkLst>
          <pc:docMk/>
          <pc:sldMk cId="2741686598" sldId="260"/>
        </pc:sldMkLst>
        <pc:spChg chg="mod">
          <ac:chgData name="Elissa Tjahjono" userId="d715ad29-6a61-46ad-be31-5a9a9cadf0b3" providerId="ADAL" clId="{1870FD58-2ECA-4F60-81AF-BBF57A3FCECE}" dt="2022-08-23T04:25:16.760" v="13" actId="20577"/>
          <ac:spMkLst>
            <pc:docMk/>
            <pc:sldMk cId="2741686598" sldId="260"/>
            <ac:spMk id="2" creationId="{219F3F28-5E67-D2EE-D6AF-9160E586BD00}"/>
          </ac:spMkLst>
        </pc:spChg>
        <pc:spChg chg="mod">
          <ac:chgData name="Elissa Tjahjono" userId="d715ad29-6a61-46ad-be31-5a9a9cadf0b3" providerId="ADAL" clId="{1870FD58-2ECA-4F60-81AF-BBF57A3FCECE}" dt="2022-08-23T04:39:24.103" v="26"/>
          <ac:spMkLst>
            <pc:docMk/>
            <pc:sldMk cId="2741686598" sldId="260"/>
            <ac:spMk id="5" creationId="{5EA87610-19FF-055E-2300-7B8F0CB59ABE}"/>
          </ac:spMkLst>
        </pc:spChg>
        <pc:spChg chg="mod">
          <ac:chgData name="Elissa Tjahjono" userId="d715ad29-6a61-46ad-be31-5a9a9cadf0b3" providerId="ADAL" clId="{1870FD58-2ECA-4F60-81AF-BBF57A3FCECE}" dt="2022-08-23T04:39:24.103" v="26"/>
          <ac:spMkLst>
            <pc:docMk/>
            <pc:sldMk cId="2741686598" sldId="260"/>
            <ac:spMk id="6" creationId="{6C7982D2-3AB2-8157-CE23-F947F06FB22D}"/>
          </ac:spMkLst>
        </pc:spChg>
        <pc:spChg chg="mod">
          <ac:chgData name="Elissa Tjahjono" userId="d715ad29-6a61-46ad-be31-5a9a9cadf0b3" providerId="ADAL" clId="{1870FD58-2ECA-4F60-81AF-BBF57A3FCECE}" dt="2022-08-23T04:39:24.103" v="26"/>
          <ac:spMkLst>
            <pc:docMk/>
            <pc:sldMk cId="2741686598" sldId="260"/>
            <ac:spMk id="9" creationId="{07B1C4BB-3FEC-7C49-3940-C63326CE71A1}"/>
          </ac:spMkLst>
        </pc:spChg>
        <pc:spChg chg="mod">
          <ac:chgData name="Elissa Tjahjono" userId="d715ad29-6a61-46ad-be31-5a9a9cadf0b3" providerId="ADAL" clId="{1870FD58-2ECA-4F60-81AF-BBF57A3FCECE}" dt="2022-08-23T04:39:24.103" v="26"/>
          <ac:spMkLst>
            <pc:docMk/>
            <pc:sldMk cId="2741686598" sldId="260"/>
            <ac:spMk id="12" creationId="{607D0712-144B-E02E-D3B9-5E9CCD1E4FCC}"/>
          </ac:spMkLst>
        </pc:spChg>
        <pc:spChg chg="mod">
          <ac:chgData name="Elissa Tjahjono" userId="d715ad29-6a61-46ad-be31-5a9a9cadf0b3" providerId="ADAL" clId="{1870FD58-2ECA-4F60-81AF-BBF57A3FCECE}" dt="2022-08-23T04:39:24.103" v="26"/>
          <ac:spMkLst>
            <pc:docMk/>
            <pc:sldMk cId="2741686598" sldId="260"/>
            <ac:spMk id="13" creationId="{341B397D-73F7-B168-A136-52213B0FB3B0}"/>
          </ac:spMkLst>
        </pc:spChg>
        <pc:spChg chg="mod">
          <ac:chgData name="Elissa Tjahjono" userId="d715ad29-6a61-46ad-be31-5a9a9cadf0b3" providerId="ADAL" clId="{1870FD58-2ECA-4F60-81AF-BBF57A3FCECE}" dt="2022-08-23T04:39:24.103" v="26"/>
          <ac:spMkLst>
            <pc:docMk/>
            <pc:sldMk cId="2741686598" sldId="260"/>
            <ac:spMk id="15" creationId="{68BCA25A-47FD-8D71-EDA1-7AEB0A862B51}"/>
          </ac:spMkLst>
        </pc:spChg>
        <pc:spChg chg="add mod">
          <ac:chgData name="Elissa Tjahjono" userId="d715ad29-6a61-46ad-be31-5a9a9cadf0b3" providerId="ADAL" clId="{1870FD58-2ECA-4F60-81AF-BBF57A3FCECE}" dt="2022-08-23T04:39:30.408" v="28" actId="20577"/>
          <ac:spMkLst>
            <pc:docMk/>
            <pc:sldMk cId="2741686598" sldId="260"/>
            <ac:spMk id="16" creationId="{D62CCF2C-76A3-5F20-2370-46352A17BE16}"/>
          </ac:spMkLst>
        </pc:spChg>
        <pc:spChg chg="add mod">
          <ac:chgData name="Elissa Tjahjono" userId="d715ad29-6a61-46ad-be31-5a9a9cadf0b3" providerId="ADAL" clId="{1870FD58-2ECA-4F60-81AF-BBF57A3FCECE}" dt="2022-08-23T04:39:32.451" v="29" actId="20577"/>
          <ac:spMkLst>
            <pc:docMk/>
            <pc:sldMk cId="2741686598" sldId="260"/>
            <ac:spMk id="17" creationId="{3FE1FD06-E5CF-65C2-4159-356DC435DEF1}"/>
          </ac:spMkLst>
        </pc:spChg>
        <pc:spChg chg="add mod">
          <ac:chgData name="Elissa Tjahjono" userId="d715ad29-6a61-46ad-be31-5a9a9cadf0b3" providerId="ADAL" clId="{1870FD58-2ECA-4F60-81AF-BBF57A3FCECE}" dt="2022-08-23T04:43:04.904" v="66" actId="20577"/>
          <ac:spMkLst>
            <pc:docMk/>
            <pc:sldMk cId="2741686598" sldId="260"/>
            <ac:spMk id="28" creationId="{272E2680-6034-1AEB-A895-2247895F5587}"/>
          </ac:spMkLst>
        </pc:spChg>
        <pc:grpChg chg="add mod">
          <ac:chgData name="Elissa Tjahjono" userId="d715ad29-6a61-46ad-be31-5a9a9cadf0b3" providerId="ADAL" clId="{1870FD58-2ECA-4F60-81AF-BBF57A3FCECE}" dt="2022-08-23T04:39:28.063" v="27" actId="1076"/>
          <ac:grpSpMkLst>
            <pc:docMk/>
            <pc:sldMk cId="2741686598" sldId="260"/>
            <ac:grpSpMk id="3" creationId="{869B86A2-AD0D-EE4E-D54A-2A7C949EF24B}"/>
          </ac:grpSpMkLst>
        </pc:grpChg>
        <pc:grpChg chg="mod">
          <ac:chgData name="Elissa Tjahjono" userId="d715ad29-6a61-46ad-be31-5a9a9cadf0b3" providerId="ADAL" clId="{1870FD58-2ECA-4F60-81AF-BBF57A3FCECE}" dt="2022-08-23T04:39:24.103" v="26"/>
          <ac:grpSpMkLst>
            <pc:docMk/>
            <pc:sldMk cId="2741686598" sldId="260"/>
            <ac:grpSpMk id="4" creationId="{29865298-5A24-A6BE-3440-70D42534C670}"/>
          </ac:grpSpMkLst>
        </pc:grpChg>
        <pc:grpChg chg="add mod">
          <ac:chgData name="Elissa Tjahjono" userId="d715ad29-6a61-46ad-be31-5a9a9cadf0b3" providerId="ADAL" clId="{1870FD58-2ECA-4F60-81AF-BBF57A3FCECE}" dt="2022-08-23T04:39:28.063" v="27" actId="1076"/>
          <ac:grpSpMkLst>
            <pc:docMk/>
            <pc:sldMk cId="2741686598" sldId="260"/>
            <ac:grpSpMk id="10" creationId="{DAFA39B0-445E-1F72-12CE-540D50E3A241}"/>
          </ac:grpSpMkLst>
        </pc:grpChg>
        <pc:grpChg chg="mod">
          <ac:chgData name="Elissa Tjahjono" userId="d715ad29-6a61-46ad-be31-5a9a9cadf0b3" providerId="ADAL" clId="{1870FD58-2ECA-4F60-81AF-BBF57A3FCECE}" dt="2022-08-23T04:39:24.103" v="26"/>
          <ac:grpSpMkLst>
            <pc:docMk/>
            <pc:sldMk cId="2741686598" sldId="260"/>
            <ac:grpSpMk id="11" creationId="{BCE8B226-AE7D-CDF4-0C4F-1892C6F632B8}"/>
          </ac:grpSpMkLst>
        </pc:grpChg>
        <pc:grpChg chg="add mod">
          <ac:chgData name="Elissa Tjahjono" userId="d715ad29-6a61-46ad-be31-5a9a9cadf0b3" providerId="ADAL" clId="{1870FD58-2ECA-4F60-81AF-BBF57A3FCECE}" dt="2022-08-23T04:43:19.555" v="67" actId="1076"/>
          <ac:grpSpMkLst>
            <pc:docMk/>
            <pc:sldMk cId="2741686598" sldId="260"/>
            <ac:grpSpMk id="27" creationId="{1A4EDB60-360F-14B8-7F20-DBA822D9E440}"/>
          </ac:grpSpMkLst>
        </pc:grpChg>
        <pc:picChg chg="mod modCrop">
          <ac:chgData name="Elissa Tjahjono" userId="d715ad29-6a61-46ad-be31-5a9a9cadf0b3" providerId="ADAL" clId="{1870FD58-2ECA-4F60-81AF-BBF57A3FCECE}" dt="2022-08-23T04:43:19.555" v="67" actId="1076"/>
          <ac:picMkLst>
            <pc:docMk/>
            <pc:sldMk cId="2741686598" sldId="260"/>
            <ac:picMk id="7" creationId="{78A1A82C-87FD-AB36-3A4A-10E0E691D0A9}"/>
          </ac:picMkLst>
        </pc:picChg>
        <pc:picChg chg="mod">
          <ac:chgData name="Elissa Tjahjono" userId="d715ad29-6a61-46ad-be31-5a9a9cadf0b3" providerId="ADAL" clId="{1870FD58-2ECA-4F60-81AF-BBF57A3FCECE}" dt="2022-08-23T04:39:24.103" v="26"/>
          <ac:picMkLst>
            <pc:docMk/>
            <pc:sldMk cId="2741686598" sldId="260"/>
            <ac:picMk id="8" creationId="{D53B936C-5A66-4264-F6E8-BA83812309A6}"/>
          </ac:picMkLst>
        </pc:picChg>
        <pc:picChg chg="mod">
          <ac:chgData name="Elissa Tjahjono" userId="d715ad29-6a61-46ad-be31-5a9a9cadf0b3" providerId="ADAL" clId="{1870FD58-2ECA-4F60-81AF-BBF57A3FCECE}" dt="2022-08-23T04:39:24.103" v="26"/>
          <ac:picMkLst>
            <pc:docMk/>
            <pc:sldMk cId="2741686598" sldId="260"/>
            <ac:picMk id="14" creationId="{541D8129-0556-75C4-3222-D8128F2BCA85}"/>
          </ac:picMkLst>
        </pc:picChg>
        <pc:picChg chg="add mod modCrop">
          <ac:chgData name="Elissa Tjahjono" userId="d715ad29-6a61-46ad-be31-5a9a9cadf0b3" providerId="ADAL" clId="{1870FD58-2ECA-4F60-81AF-BBF57A3FCECE}" dt="2022-08-23T04:43:19.555" v="67" actId="1076"/>
          <ac:picMkLst>
            <pc:docMk/>
            <pc:sldMk cId="2741686598" sldId="260"/>
            <ac:picMk id="18" creationId="{1BFE43B6-D64E-E356-12D0-4B44E630F09C}"/>
          </ac:picMkLst>
        </pc:picChg>
        <pc:cxnChg chg="add mod">
          <ac:chgData name="Elissa Tjahjono" userId="d715ad29-6a61-46ad-be31-5a9a9cadf0b3" providerId="ADAL" clId="{1870FD58-2ECA-4F60-81AF-BBF57A3FCECE}" dt="2022-08-23T04:42:34.193" v="61" actId="164"/>
          <ac:cxnSpMkLst>
            <pc:docMk/>
            <pc:sldMk cId="2741686598" sldId="260"/>
            <ac:cxnSpMk id="19" creationId="{AE0225C7-9F92-3161-197A-89D3FE849417}"/>
          </ac:cxnSpMkLst>
        </pc:cxnChg>
        <pc:cxnChg chg="add mod">
          <ac:chgData name="Elissa Tjahjono" userId="d715ad29-6a61-46ad-be31-5a9a9cadf0b3" providerId="ADAL" clId="{1870FD58-2ECA-4F60-81AF-BBF57A3FCECE}" dt="2022-08-23T04:42:34.193" v="61" actId="164"/>
          <ac:cxnSpMkLst>
            <pc:docMk/>
            <pc:sldMk cId="2741686598" sldId="260"/>
            <ac:cxnSpMk id="20" creationId="{A87D5919-BC69-1819-61B8-361FFECCBC9E}"/>
          </ac:cxnSpMkLst>
        </pc:cxnChg>
        <pc:cxnChg chg="add mod">
          <ac:chgData name="Elissa Tjahjono" userId="d715ad29-6a61-46ad-be31-5a9a9cadf0b3" providerId="ADAL" clId="{1870FD58-2ECA-4F60-81AF-BBF57A3FCECE}" dt="2022-08-23T04:42:34.193" v="61" actId="164"/>
          <ac:cxnSpMkLst>
            <pc:docMk/>
            <pc:sldMk cId="2741686598" sldId="260"/>
            <ac:cxnSpMk id="21" creationId="{CB04CF9D-7ADE-9F22-77C5-9384EA17CECC}"/>
          </ac:cxnSpMkLst>
        </pc:cxnChg>
        <pc:cxnChg chg="add mod">
          <ac:chgData name="Elissa Tjahjono" userId="d715ad29-6a61-46ad-be31-5a9a9cadf0b3" providerId="ADAL" clId="{1870FD58-2ECA-4F60-81AF-BBF57A3FCECE}" dt="2022-08-23T04:42:34.193" v="61" actId="164"/>
          <ac:cxnSpMkLst>
            <pc:docMk/>
            <pc:sldMk cId="2741686598" sldId="260"/>
            <ac:cxnSpMk id="22" creationId="{D4EC77E3-A78A-8D6C-A560-EFB9F45ABFA3}"/>
          </ac:cxnSpMkLst>
        </pc:cxnChg>
        <pc:cxnChg chg="add mod">
          <ac:chgData name="Elissa Tjahjono" userId="d715ad29-6a61-46ad-be31-5a9a9cadf0b3" providerId="ADAL" clId="{1870FD58-2ECA-4F60-81AF-BBF57A3FCECE}" dt="2022-08-23T04:42:34.193" v="61" actId="164"/>
          <ac:cxnSpMkLst>
            <pc:docMk/>
            <pc:sldMk cId="2741686598" sldId="260"/>
            <ac:cxnSpMk id="23" creationId="{08FD5928-5D71-B1EA-11D9-6915450C8B43}"/>
          </ac:cxnSpMkLst>
        </pc:cxnChg>
        <pc:cxnChg chg="add mod">
          <ac:chgData name="Elissa Tjahjono" userId="d715ad29-6a61-46ad-be31-5a9a9cadf0b3" providerId="ADAL" clId="{1870FD58-2ECA-4F60-81AF-BBF57A3FCECE}" dt="2022-08-23T04:42:34.193" v="61" actId="164"/>
          <ac:cxnSpMkLst>
            <pc:docMk/>
            <pc:sldMk cId="2741686598" sldId="260"/>
            <ac:cxnSpMk id="24" creationId="{1702613E-022B-D27D-F63F-61624177B0B2}"/>
          </ac:cxnSpMkLst>
        </pc:cxnChg>
        <pc:cxnChg chg="add mod">
          <ac:chgData name="Elissa Tjahjono" userId="d715ad29-6a61-46ad-be31-5a9a9cadf0b3" providerId="ADAL" clId="{1870FD58-2ECA-4F60-81AF-BBF57A3FCECE}" dt="2022-08-23T04:42:34.193" v="61" actId="164"/>
          <ac:cxnSpMkLst>
            <pc:docMk/>
            <pc:sldMk cId="2741686598" sldId="260"/>
            <ac:cxnSpMk id="25" creationId="{4A6A7C5E-42EC-0A17-40D4-B627F067CE50}"/>
          </ac:cxnSpMkLst>
        </pc:cxnChg>
        <pc:cxnChg chg="add mod">
          <ac:chgData name="Elissa Tjahjono" userId="d715ad29-6a61-46ad-be31-5a9a9cadf0b3" providerId="ADAL" clId="{1870FD58-2ECA-4F60-81AF-BBF57A3FCECE}" dt="2022-08-23T04:42:34.193" v="61" actId="164"/>
          <ac:cxnSpMkLst>
            <pc:docMk/>
            <pc:sldMk cId="2741686598" sldId="260"/>
            <ac:cxnSpMk id="26" creationId="{6B8CFEF3-A308-FFCC-1877-DE588BDBFBE4}"/>
          </ac:cxnSpMkLst>
        </pc:cxnChg>
      </pc:sldChg>
      <pc:sldChg chg="modSp mod">
        <pc:chgData name="Elissa Tjahjono" userId="d715ad29-6a61-46ad-be31-5a9a9cadf0b3" providerId="ADAL" clId="{1870FD58-2ECA-4F60-81AF-BBF57A3FCECE}" dt="2022-08-23T04:25:27.552" v="19" actId="20577"/>
        <pc:sldMkLst>
          <pc:docMk/>
          <pc:sldMk cId="3044935920" sldId="261"/>
        </pc:sldMkLst>
        <pc:spChg chg="mod">
          <ac:chgData name="Elissa Tjahjono" userId="d715ad29-6a61-46ad-be31-5a9a9cadf0b3" providerId="ADAL" clId="{1870FD58-2ECA-4F60-81AF-BBF57A3FCECE}" dt="2022-08-23T04:25:27.552" v="19" actId="20577"/>
          <ac:spMkLst>
            <pc:docMk/>
            <pc:sldMk cId="3044935920" sldId="261"/>
            <ac:spMk id="2" creationId="{219F3F28-5E67-D2EE-D6AF-9160E586BD00}"/>
          </ac:spMkLst>
        </pc:spChg>
      </pc:sldChg>
      <pc:sldChg chg="modSp mod">
        <pc:chgData name="Elissa Tjahjono" userId="d715ad29-6a61-46ad-be31-5a9a9cadf0b3" providerId="ADAL" clId="{1870FD58-2ECA-4F60-81AF-BBF57A3FCECE}" dt="2022-08-23T04:25:23.656" v="17" actId="20577"/>
        <pc:sldMkLst>
          <pc:docMk/>
          <pc:sldMk cId="4102404436" sldId="262"/>
        </pc:sldMkLst>
        <pc:spChg chg="mod">
          <ac:chgData name="Elissa Tjahjono" userId="d715ad29-6a61-46ad-be31-5a9a9cadf0b3" providerId="ADAL" clId="{1870FD58-2ECA-4F60-81AF-BBF57A3FCECE}" dt="2022-08-23T04:25:23.656" v="17" actId="20577"/>
          <ac:spMkLst>
            <pc:docMk/>
            <pc:sldMk cId="4102404436" sldId="262"/>
            <ac:spMk id="2" creationId="{219F3F28-5E67-D2EE-D6AF-9160E586BD00}"/>
          </ac:spMkLst>
        </pc:spChg>
      </pc:sldChg>
      <pc:sldChg chg="modSp mod">
        <pc:chgData name="Elissa Tjahjono" userId="d715ad29-6a61-46ad-be31-5a9a9cadf0b3" providerId="ADAL" clId="{1870FD58-2ECA-4F60-81AF-BBF57A3FCECE}" dt="2022-08-23T04:25:35" v="23" actId="20577"/>
        <pc:sldMkLst>
          <pc:docMk/>
          <pc:sldMk cId="1121395598" sldId="263"/>
        </pc:sldMkLst>
        <pc:spChg chg="mod">
          <ac:chgData name="Elissa Tjahjono" userId="d715ad29-6a61-46ad-be31-5a9a9cadf0b3" providerId="ADAL" clId="{1870FD58-2ECA-4F60-81AF-BBF57A3FCECE}" dt="2022-08-23T04:25:35" v="23" actId="20577"/>
          <ac:spMkLst>
            <pc:docMk/>
            <pc:sldMk cId="1121395598" sldId="263"/>
            <ac:spMk id="2" creationId="{219F3F28-5E67-D2EE-D6AF-9160E586BD00}"/>
          </ac:spMkLst>
        </pc:spChg>
      </pc:sldChg>
      <pc:sldChg chg="modSp mod">
        <pc:chgData name="Elissa Tjahjono" userId="d715ad29-6a61-46ad-be31-5a9a9cadf0b3" providerId="ADAL" clId="{1870FD58-2ECA-4F60-81AF-BBF57A3FCECE}" dt="2022-08-23T04:20:05.401" v="11" actId="20577"/>
        <pc:sldMkLst>
          <pc:docMk/>
          <pc:sldMk cId="341869398" sldId="264"/>
        </pc:sldMkLst>
        <pc:spChg chg="mod">
          <ac:chgData name="Elissa Tjahjono" userId="d715ad29-6a61-46ad-be31-5a9a9cadf0b3" providerId="ADAL" clId="{1870FD58-2ECA-4F60-81AF-BBF57A3FCECE}" dt="2022-08-23T04:20:05.401" v="11" actId="20577"/>
          <ac:spMkLst>
            <pc:docMk/>
            <pc:sldMk cId="341869398" sldId="264"/>
            <ac:spMk id="2" creationId="{219F3F28-5E67-D2EE-D6AF-9160E586BD00}"/>
          </ac:spMkLst>
        </pc:spChg>
      </pc:sldChg>
      <pc:sldChg chg="modSp mod ord">
        <pc:chgData name="Elissa Tjahjono" userId="d715ad29-6a61-46ad-be31-5a9a9cadf0b3" providerId="ADAL" clId="{1870FD58-2ECA-4F60-81AF-BBF57A3FCECE}" dt="2022-08-23T04:44:13.310" v="69" actId="1076"/>
        <pc:sldMkLst>
          <pc:docMk/>
          <pc:sldMk cId="1116442950" sldId="265"/>
        </pc:sldMkLst>
        <pc:spChg chg="mod">
          <ac:chgData name="Elissa Tjahjono" userId="d715ad29-6a61-46ad-be31-5a9a9cadf0b3" providerId="ADAL" clId="{1870FD58-2ECA-4F60-81AF-BBF57A3FCECE}" dt="2022-08-23T03:14:42.267" v="7" actId="20577"/>
          <ac:spMkLst>
            <pc:docMk/>
            <pc:sldMk cId="1116442950" sldId="265"/>
            <ac:spMk id="6" creationId="{91274326-3F1D-12DD-CDEC-C5381E14324F}"/>
          </ac:spMkLst>
        </pc:spChg>
        <pc:picChg chg="mod">
          <ac:chgData name="Elissa Tjahjono" userId="d715ad29-6a61-46ad-be31-5a9a9cadf0b3" providerId="ADAL" clId="{1870FD58-2ECA-4F60-81AF-BBF57A3FCECE}" dt="2022-08-23T04:44:13.310" v="69" actId="1076"/>
          <ac:picMkLst>
            <pc:docMk/>
            <pc:sldMk cId="1116442950" sldId="265"/>
            <ac:picMk id="12" creationId="{A23A7E6B-490A-DE4A-0213-880054849DD4}"/>
          </ac:picMkLst>
        </pc:picChg>
      </pc:sldChg>
      <pc:sldChg chg="add del ord">
        <pc:chgData name="Elissa Tjahjono" userId="d715ad29-6a61-46ad-be31-5a9a9cadf0b3" providerId="ADAL" clId="{1870FD58-2ECA-4F60-81AF-BBF57A3FCECE}" dt="2022-08-24T01:51:36.087" v="70" actId="47"/>
        <pc:sldMkLst>
          <pc:docMk/>
          <pc:sldMk cId="3003516747" sldId="270"/>
        </pc:sldMkLst>
      </pc:sldChg>
    </pc:docChg>
  </pc:docChgLst>
  <pc:docChgLst>
    <pc:chgData name="Elissa Tjahjono" userId="d715ad29-6a61-46ad-be31-5a9a9cadf0b3" providerId="ADAL" clId="{117539EC-264C-4199-AA80-D00BA2644E1A}"/>
    <pc:docChg chg="undo custSel modSld">
      <pc:chgData name="Elissa Tjahjono" userId="d715ad29-6a61-46ad-be31-5a9a9cadf0b3" providerId="ADAL" clId="{117539EC-264C-4199-AA80-D00BA2644E1A}" dt="2022-07-17T02:56:23.124" v="232" actId="14100"/>
      <pc:docMkLst>
        <pc:docMk/>
      </pc:docMkLst>
      <pc:sldChg chg="addSp modSp mod">
        <pc:chgData name="Elissa Tjahjono" userId="d715ad29-6a61-46ad-be31-5a9a9cadf0b3" providerId="ADAL" clId="{117539EC-264C-4199-AA80-D00BA2644E1A}" dt="2022-07-17T02:56:23.124" v="232" actId="14100"/>
        <pc:sldMkLst>
          <pc:docMk/>
          <pc:sldMk cId="307821932" sldId="256"/>
        </pc:sldMkLst>
        <pc:spChg chg="mod">
          <ac:chgData name="Elissa Tjahjono" userId="d715ad29-6a61-46ad-be31-5a9a9cadf0b3" providerId="ADAL" clId="{117539EC-264C-4199-AA80-D00BA2644E1A}" dt="2022-07-17T02:54:39.998" v="228" actId="404"/>
          <ac:spMkLst>
            <pc:docMk/>
            <pc:sldMk cId="307821932" sldId="256"/>
            <ac:spMk id="2" creationId="{FA6A679C-970F-220C-BF41-374E806FC7CB}"/>
          </ac:spMkLst>
        </pc:spChg>
        <pc:spChg chg="mod">
          <ac:chgData name="Elissa Tjahjono" userId="d715ad29-6a61-46ad-be31-5a9a9cadf0b3" providerId="ADAL" clId="{117539EC-264C-4199-AA80-D00BA2644E1A}" dt="2022-07-17T02:56:23.124" v="232" actId="14100"/>
          <ac:spMkLst>
            <pc:docMk/>
            <pc:sldMk cId="307821932" sldId="256"/>
            <ac:spMk id="3" creationId="{43E9B4F6-4D59-EEE1-C654-AD7E1AE559AE}"/>
          </ac:spMkLst>
        </pc:spChg>
        <pc:spChg chg="add mod">
          <ac:chgData name="Elissa Tjahjono" userId="d715ad29-6a61-46ad-be31-5a9a9cadf0b3" providerId="ADAL" clId="{117539EC-264C-4199-AA80-D00BA2644E1A}" dt="2022-07-17T02:54:26.522" v="224" actId="404"/>
          <ac:spMkLst>
            <pc:docMk/>
            <pc:sldMk cId="307821932" sldId="256"/>
            <ac:spMk id="5" creationId="{E84EA65C-8B3C-1DB1-1CFF-5324B9E9268C}"/>
          </ac:spMkLst>
        </pc:spChg>
        <pc:spChg chg="add mod">
          <ac:chgData name="Elissa Tjahjono" userId="d715ad29-6a61-46ad-be31-5a9a9cadf0b3" providerId="ADAL" clId="{117539EC-264C-4199-AA80-D00BA2644E1A}" dt="2022-07-17T02:54:34.656" v="227" actId="1076"/>
          <ac:spMkLst>
            <pc:docMk/>
            <pc:sldMk cId="307821932" sldId="256"/>
            <ac:spMk id="6" creationId="{273E268C-23F4-A88C-0FEA-706269FE99AC}"/>
          </ac:spMkLst>
        </pc:spChg>
        <pc:spChg chg="add mod">
          <ac:chgData name="Elissa Tjahjono" userId="d715ad29-6a61-46ad-be31-5a9a9cadf0b3" providerId="ADAL" clId="{117539EC-264C-4199-AA80-D00BA2644E1A}" dt="2022-07-17T02:54:26.539" v="225" actId="27636"/>
          <ac:spMkLst>
            <pc:docMk/>
            <pc:sldMk cId="307821932" sldId="256"/>
            <ac:spMk id="7" creationId="{194E3987-F6D8-C002-6130-91212031B171}"/>
          </ac:spMkLst>
        </pc:spChg>
      </pc:sldChg>
      <pc:sldChg chg="addSp delSp modSp mod">
        <pc:chgData name="Elissa Tjahjono" userId="d715ad29-6a61-46ad-be31-5a9a9cadf0b3" providerId="ADAL" clId="{117539EC-264C-4199-AA80-D00BA2644E1A}" dt="2022-07-17T02:08:06.297" v="117" actId="1038"/>
        <pc:sldMkLst>
          <pc:docMk/>
          <pc:sldMk cId="341869398" sldId="264"/>
        </pc:sldMkLst>
        <pc:spChg chg="add mod">
          <ac:chgData name="Elissa Tjahjono" userId="d715ad29-6a61-46ad-be31-5a9a9cadf0b3" providerId="ADAL" clId="{117539EC-264C-4199-AA80-D00BA2644E1A}" dt="2022-07-17T02:07:55.416" v="98" actId="164"/>
          <ac:spMkLst>
            <pc:docMk/>
            <pc:sldMk cId="341869398" sldId="264"/>
            <ac:spMk id="20" creationId="{78821BD4-AEEE-2CE2-6ECE-FF803BA7FE95}"/>
          </ac:spMkLst>
        </pc:spChg>
        <pc:spChg chg="add mod">
          <ac:chgData name="Elissa Tjahjono" userId="d715ad29-6a61-46ad-be31-5a9a9cadf0b3" providerId="ADAL" clId="{117539EC-264C-4199-AA80-D00BA2644E1A}" dt="2022-07-17T02:07:55.416" v="98" actId="164"/>
          <ac:spMkLst>
            <pc:docMk/>
            <pc:sldMk cId="341869398" sldId="264"/>
            <ac:spMk id="21" creationId="{E39582F1-869B-5553-E0E0-1DD16D8E4A6E}"/>
          </ac:spMkLst>
        </pc:spChg>
        <pc:spChg chg="mod ord">
          <ac:chgData name="Elissa Tjahjono" userId="d715ad29-6a61-46ad-be31-5a9a9cadf0b3" providerId="ADAL" clId="{117539EC-264C-4199-AA80-D00BA2644E1A}" dt="2022-07-17T02:07:59.307" v="99" actId="166"/>
          <ac:spMkLst>
            <pc:docMk/>
            <pc:sldMk cId="341869398" sldId="264"/>
            <ac:spMk id="29" creationId="{90CA3757-EF99-92F8-A840-2BD623CC607A}"/>
          </ac:spMkLst>
        </pc:spChg>
        <pc:spChg chg="add mod">
          <ac:chgData name="Elissa Tjahjono" userId="d715ad29-6a61-46ad-be31-5a9a9cadf0b3" providerId="ADAL" clId="{117539EC-264C-4199-AA80-D00BA2644E1A}" dt="2022-07-17T02:07:55.416" v="98" actId="164"/>
          <ac:spMkLst>
            <pc:docMk/>
            <pc:sldMk cId="341869398" sldId="264"/>
            <ac:spMk id="31" creationId="{15AB94D5-67BB-B4E5-3448-00B3B94A16EF}"/>
          </ac:spMkLst>
        </pc:spChg>
        <pc:grpChg chg="add mod">
          <ac:chgData name="Elissa Tjahjono" userId="d715ad29-6a61-46ad-be31-5a9a9cadf0b3" providerId="ADAL" clId="{117539EC-264C-4199-AA80-D00BA2644E1A}" dt="2022-07-17T02:08:06.297" v="117" actId="1038"/>
          <ac:grpSpMkLst>
            <pc:docMk/>
            <pc:sldMk cId="341869398" sldId="264"/>
            <ac:grpSpMk id="8" creationId="{117D6E0B-FC0F-0713-136D-47F7AF26BE8A}"/>
          </ac:grpSpMkLst>
        </pc:grpChg>
        <pc:picChg chg="del mod">
          <ac:chgData name="Elissa Tjahjono" userId="d715ad29-6a61-46ad-be31-5a9a9cadf0b3" providerId="ADAL" clId="{117539EC-264C-4199-AA80-D00BA2644E1A}" dt="2022-07-17T02:05:30.713" v="12" actId="478"/>
          <ac:picMkLst>
            <pc:docMk/>
            <pc:sldMk cId="341869398" sldId="264"/>
            <ac:picMk id="4" creationId="{CA866CE6-8E7A-69FD-2D71-19C26F1E62C4}"/>
          </ac:picMkLst>
        </pc:picChg>
        <pc:picChg chg="add del mod">
          <ac:chgData name="Elissa Tjahjono" userId="d715ad29-6a61-46ad-be31-5a9a9cadf0b3" providerId="ADAL" clId="{117539EC-264C-4199-AA80-D00BA2644E1A}" dt="2022-07-17T02:04:49.921" v="11" actId="478"/>
          <ac:picMkLst>
            <pc:docMk/>
            <pc:sldMk cId="341869398" sldId="264"/>
            <ac:picMk id="5" creationId="{5AE49B02-5545-DB1F-9A4D-22357C33D822}"/>
          </ac:picMkLst>
        </pc:picChg>
        <pc:picChg chg="add mod modCrop">
          <ac:chgData name="Elissa Tjahjono" userId="d715ad29-6a61-46ad-be31-5a9a9cadf0b3" providerId="ADAL" clId="{117539EC-264C-4199-AA80-D00BA2644E1A}" dt="2022-07-17T02:07:55.416" v="98" actId="164"/>
          <ac:picMkLst>
            <pc:docMk/>
            <pc:sldMk cId="341869398" sldId="264"/>
            <ac:picMk id="7" creationId="{02F29E53-5E44-D1B9-47C2-2A78EAC9BE0B}"/>
          </ac:picMkLst>
        </pc:picChg>
      </pc:sldChg>
      <pc:sldChg chg="modSp mod">
        <pc:chgData name="Elissa Tjahjono" userId="d715ad29-6a61-46ad-be31-5a9a9cadf0b3" providerId="ADAL" clId="{117539EC-264C-4199-AA80-D00BA2644E1A}" dt="2022-07-17T01:08:43.900" v="6" actId="1076"/>
        <pc:sldMkLst>
          <pc:docMk/>
          <pc:sldMk cId="1116442950" sldId="265"/>
        </pc:sldMkLst>
        <pc:spChg chg="mod">
          <ac:chgData name="Elissa Tjahjono" userId="d715ad29-6a61-46ad-be31-5a9a9cadf0b3" providerId="ADAL" clId="{117539EC-264C-4199-AA80-D00BA2644E1A}" dt="2022-07-17T01:08:43.900" v="6" actId="1076"/>
          <ac:spMkLst>
            <pc:docMk/>
            <pc:sldMk cId="1116442950" sldId="265"/>
            <ac:spMk id="23" creationId="{CD0C79ED-AB83-933B-984D-FABD980EC188}"/>
          </ac:spMkLst>
        </pc:spChg>
        <pc:picChg chg="mod">
          <ac:chgData name="Elissa Tjahjono" userId="d715ad29-6a61-46ad-be31-5a9a9cadf0b3" providerId="ADAL" clId="{117539EC-264C-4199-AA80-D00BA2644E1A}" dt="2022-07-17T01:08:39.148" v="5" actId="1076"/>
          <ac:picMkLst>
            <pc:docMk/>
            <pc:sldMk cId="1116442950" sldId="265"/>
            <ac:picMk id="5" creationId="{9FB6CC2F-7DE8-5A97-2137-B84882E4B668}"/>
          </ac:picMkLst>
        </pc:picChg>
      </pc:sldChg>
    </pc:docChg>
  </pc:docChgLst>
  <pc:docChgLst>
    <pc:chgData name="Elissa Tjahjono" userId="d715ad29-6a61-46ad-be31-5a9a9cadf0b3" providerId="ADAL" clId="{3576D69E-39E3-4209-BB92-C0DC14244B8C}"/>
    <pc:docChg chg="undo custSel modSld">
      <pc:chgData name="Elissa Tjahjono" userId="d715ad29-6a61-46ad-be31-5a9a9cadf0b3" providerId="ADAL" clId="{3576D69E-39E3-4209-BB92-C0DC14244B8C}" dt="2022-08-30T16:01:04.860" v="289" actId="164"/>
      <pc:docMkLst>
        <pc:docMk/>
      </pc:docMkLst>
      <pc:sldChg chg="addSp delSp modSp mod">
        <pc:chgData name="Elissa Tjahjono" userId="d715ad29-6a61-46ad-be31-5a9a9cadf0b3" providerId="ADAL" clId="{3576D69E-39E3-4209-BB92-C0DC14244B8C}" dt="2022-08-30T16:01:04.860" v="289" actId="164"/>
        <pc:sldMkLst>
          <pc:docMk/>
          <pc:sldMk cId="426281180" sldId="258"/>
        </pc:sldMkLst>
        <pc:spChg chg="add mod topLvl">
          <ac:chgData name="Elissa Tjahjono" userId="d715ad29-6a61-46ad-be31-5a9a9cadf0b3" providerId="ADAL" clId="{3576D69E-39E3-4209-BB92-C0DC14244B8C}" dt="2022-08-30T15:57:27.422" v="158" actId="164"/>
          <ac:spMkLst>
            <pc:docMk/>
            <pc:sldMk cId="426281180" sldId="258"/>
            <ac:spMk id="2" creationId="{720F6FBB-F526-E145-5B5D-B31B877E1280}"/>
          </ac:spMkLst>
        </pc:spChg>
        <pc:spChg chg="add mod topLvl">
          <ac:chgData name="Elissa Tjahjono" userId="d715ad29-6a61-46ad-be31-5a9a9cadf0b3" providerId="ADAL" clId="{3576D69E-39E3-4209-BB92-C0DC14244B8C}" dt="2022-08-30T15:57:27.422" v="158" actId="164"/>
          <ac:spMkLst>
            <pc:docMk/>
            <pc:sldMk cId="426281180" sldId="258"/>
            <ac:spMk id="4" creationId="{30547619-995A-B65F-FA3D-7D349A3D37CE}"/>
          </ac:spMkLst>
        </pc:spChg>
        <pc:spChg chg="add mod topLvl">
          <ac:chgData name="Elissa Tjahjono" userId="d715ad29-6a61-46ad-be31-5a9a9cadf0b3" providerId="ADAL" clId="{3576D69E-39E3-4209-BB92-C0DC14244B8C}" dt="2022-08-30T15:57:27.422" v="158" actId="164"/>
          <ac:spMkLst>
            <pc:docMk/>
            <pc:sldMk cId="426281180" sldId="258"/>
            <ac:spMk id="5" creationId="{75E6B8DD-6B26-E441-8D08-CF600EFB2F68}"/>
          </ac:spMkLst>
        </pc:spChg>
        <pc:spChg chg="add mod topLvl">
          <ac:chgData name="Elissa Tjahjono" userId="d715ad29-6a61-46ad-be31-5a9a9cadf0b3" providerId="ADAL" clId="{3576D69E-39E3-4209-BB92-C0DC14244B8C}" dt="2022-08-30T15:57:27.422" v="158" actId="164"/>
          <ac:spMkLst>
            <pc:docMk/>
            <pc:sldMk cId="426281180" sldId="258"/>
            <ac:spMk id="6" creationId="{DC1969A5-EB06-C664-1985-C50CF786E399}"/>
          </ac:spMkLst>
        </pc:spChg>
        <pc:spChg chg="add mod topLvl">
          <ac:chgData name="Elissa Tjahjono" userId="d715ad29-6a61-46ad-be31-5a9a9cadf0b3" providerId="ADAL" clId="{3576D69E-39E3-4209-BB92-C0DC14244B8C}" dt="2022-08-30T15:57:27.422" v="158" actId="164"/>
          <ac:spMkLst>
            <pc:docMk/>
            <pc:sldMk cId="426281180" sldId="258"/>
            <ac:spMk id="7" creationId="{A966AC67-3E7E-4890-80E4-F84D5AFD414D}"/>
          </ac:spMkLst>
        </pc:spChg>
        <pc:spChg chg="add mod topLvl">
          <ac:chgData name="Elissa Tjahjono" userId="d715ad29-6a61-46ad-be31-5a9a9cadf0b3" providerId="ADAL" clId="{3576D69E-39E3-4209-BB92-C0DC14244B8C}" dt="2022-08-30T15:57:27.422" v="158" actId="164"/>
          <ac:spMkLst>
            <pc:docMk/>
            <pc:sldMk cId="426281180" sldId="258"/>
            <ac:spMk id="8" creationId="{DFE8F469-44A1-DEAA-87A9-76E36A273E4F}"/>
          </ac:spMkLst>
        </pc:spChg>
        <pc:spChg chg="add mod ord">
          <ac:chgData name="Elissa Tjahjono" userId="d715ad29-6a61-46ad-be31-5a9a9cadf0b3" providerId="ADAL" clId="{3576D69E-39E3-4209-BB92-C0DC14244B8C}" dt="2022-08-30T16:00:29.274" v="288" actId="14100"/>
          <ac:spMkLst>
            <pc:docMk/>
            <pc:sldMk cId="426281180" sldId="258"/>
            <ac:spMk id="11" creationId="{292B04E0-2CD6-EA9C-143B-44F1AA25EFBB}"/>
          </ac:spMkLst>
        </pc:spChg>
        <pc:spChg chg="add mod">
          <ac:chgData name="Elissa Tjahjono" userId="d715ad29-6a61-46ad-be31-5a9a9cadf0b3" providerId="ADAL" clId="{3576D69E-39E3-4209-BB92-C0DC14244B8C}" dt="2022-08-30T15:59:23.266" v="202" actId="164"/>
          <ac:spMkLst>
            <pc:docMk/>
            <pc:sldMk cId="426281180" sldId="258"/>
            <ac:spMk id="12" creationId="{3B49E428-F6F5-B7DB-B855-6DC5F6FB5B72}"/>
          </ac:spMkLst>
        </pc:spChg>
        <pc:spChg chg="mod topLvl">
          <ac:chgData name="Elissa Tjahjono" userId="d715ad29-6a61-46ad-be31-5a9a9cadf0b3" providerId="ADAL" clId="{3576D69E-39E3-4209-BB92-C0DC14244B8C}" dt="2022-08-30T15:57:23.353" v="157" actId="165"/>
          <ac:spMkLst>
            <pc:docMk/>
            <pc:sldMk cId="426281180" sldId="258"/>
            <ac:spMk id="46" creationId="{00CA4CF0-7C36-E8F6-4E70-819D2DA31E2B}"/>
          </ac:spMkLst>
        </pc:spChg>
        <pc:grpChg chg="add del mod">
          <ac:chgData name="Elissa Tjahjono" userId="d715ad29-6a61-46ad-be31-5a9a9cadf0b3" providerId="ADAL" clId="{3576D69E-39E3-4209-BB92-C0DC14244B8C}" dt="2022-08-30T15:57:23.353" v="157" actId="165"/>
          <ac:grpSpMkLst>
            <pc:docMk/>
            <pc:sldMk cId="426281180" sldId="258"/>
            <ac:grpSpMk id="9" creationId="{E1CA4FE6-54C6-0347-6D44-CC3417251E52}"/>
          </ac:grpSpMkLst>
        </pc:grpChg>
        <pc:grpChg chg="add mod">
          <ac:chgData name="Elissa Tjahjono" userId="d715ad29-6a61-46ad-be31-5a9a9cadf0b3" providerId="ADAL" clId="{3576D69E-39E3-4209-BB92-C0DC14244B8C}" dt="2022-08-30T15:57:27.422" v="158" actId="164"/>
          <ac:grpSpMkLst>
            <pc:docMk/>
            <pc:sldMk cId="426281180" sldId="258"/>
            <ac:grpSpMk id="10" creationId="{FA2B0143-530B-127F-2971-CABEE034E6C4}"/>
          </ac:grpSpMkLst>
        </pc:grpChg>
        <pc:grpChg chg="add mod">
          <ac:chgData name="Elissa Tjahjono" userId="d715ad29-6a61-46ad-be31-5a9a9cadf0b3" providerId="ADAL" clId="{3576D69E-39E3-4209-BB92-C0DC14244B8C}" dt="2022-08-30T16:01:04.860" v="289" actId="164"/>
          <ac:grpSpMkLst>
            <pc:docMk/>
            <pc:sldMk cId="426281180" sldId="258"/>
            <ac:grpSpMk id="13" creationId="{805B9D1E-6B30-C15B-FD57-7E111A5290D1}"/>
          </ac:grpSpMkLst>
        </pc:grpChg>
        <pc:grpChg chg="add mod">
          <ac:chgData name="Elissa Tjahjono" userId="d715ad29-6a61-46ad-be31-5a9a9cadf0b3" providerId="ADAL" clId="{3576D69E-39E3-4209-BB92-C0DC14244B8C}" dt="2022-08-30T16:01:04.860" v="289" actId="164"/>
          <ac:grpSpMkLst>
            <pc:docMk/>
            <pc:sldMk cId="426281180" sldId="258"/>
            <ac:grpSpMk id="14" creationId="{4CA022EC-97F9-13E9-EE3F-ADF569DF6583}"/>
          </ac:grpSpMkLst>
        </pc:grpChg>
        <pc:grpChg chg="mod">
          <ac:chgData name="Elissa Tjahjono" userId="d715ad29-6a61-46ad-be31-5a9a9cadf0b3" providerId="ADAL" clId="{3576D69E-39E3-4209-BB92-C0DC14244B8C}" dt="2022-08-30T16:01:04.860" v="289" actId="164"/>
          <ac:grpSpMkLst>
            <pc:docMk/>
            <pc:sldMk cId="426281180" sldId="258"/>
            <ac:grpSpMk id="38" creationId="{CC4CBAD1-66D7-8D82-747B-0C3E95CDCB17}"/>
          </ac:grpSpMkLst>
        </pc:grpChg>
        <pc:picChg chg="mod ord topLvl">
          <ac:chgData name="Elissa Tjahjono" userId="d715ad29-6a61-46ad-be31-5a9a9cadf0b3" providerId="ADAL" clId="{3576D69E-39E3-4209-BB92-C0DC14244B8C}" dt="2022-08-30T15:57:27.422" v="158" actId="164"/>
          <ac:picMkLst>
            <pc:docMk/>
            <pc:sldMk cId="426281180" sldId="258"/>
            <ac:picMk id="3" creationId="{A00B3D21-D151-3615-4A76-4A045B99A1E3}"/>
          </ac:picMkLst>
        </pc:picChg>
      </pc:sldChg>
      <pc:sldChg chg="addSp delSp modSp mod">
        <pc:chgData name="Elissa Tjahjono" userId="d715ad29-6a61-46ad-be31-5a9a9cadf0b3" providerId="ADAL" clId="{3576D69E-39E3-4209-BB92-C0DC14244B8C}" dt="2022-08-30T15:50:00.264" v="44" actId="164"/>
        <pc:sldMkLst>
          <pc:docMk/>
          <pc:sldMk cId="4102404436" sldId="262"/>
        </pc:sldMkLst>
        <pc:spChg chg="add mod">
          <ac:chgData name="Elissa Tjahjono" userId="d715ad29-6a61-46ad-be31-5a9a9cadf0b3" providerId="ADAL" clId="{3576D69E-39E3-4209-BB92-C0DC14244B8C}" dt="2022-08-30T15:50:00.264" v="44" actId="164"/>
          <ac:spMkLst>
            <pc:docMk/>
            <pc:sldMk cId="4102404436" sldId="262"/>
            <ac:spMk id="9" creationId="{5DC2DF18-2E0A-3EC3-738B-294BAC233E98}"/>
          </ac:spMkLst>
        </pc:spChg>
        <pc:spChg chg="add mod">
          <ac:chgData name="Elissa Tjahjono" userId="d715ad29-6a61-46ad-be31-5a9a9cadf0b3" providerId="ADAL" clId="{3576D69E-39E3-4209-BB92-C0DC14244B8C}" dt="2022-08-30T15:50:00.264" v="44" actId="164"/>
          <ac:spMkLst>
            <pc:docMk/>
            <pc:sldMk cId="4102404436" sldId="262"/>
            <ac:spMk id="10" creationId="{67F1F7A3-6203-6D4F-1AA7-4D747F49A09C}"/>
          </ac:spMkLst>
        </pc:spChg>
        <pc:spChg chg="add mod">
          <ac:chgData name="Elissa Tjahjono" userId="d715ad29-6a61-46ad-be31-5a9a9cadf0b3" providerId="ADAL" clId="{3576D69E-39E3-4209-BB92-C0DC14244B8C}" dt="2022-08-30T15:50:00.264" v="44" actId="164"/>
          <ac:spMkLst>
            <pc:docMk/>
            <pc:sldMk cId="4102404436" sldId="262"/>
            <ac:spMk id="11" creationId="{AD891CEA-7B85-BC5B-E962-62D7EF9F1534}"/>
          </ac:spMkLst>
        </pc:spChg>
        <pc:spChg chg="add mod">
          <ac:chgData name="Elissa Tjahjono" userId="d715ad29-6a61-46ad-be31-5a9a9cadf0b3" providerId="ADAL" clId="{3576D69E-39E3-4209-BB92-C0DC14244B8C}" dt="2022-08-30T15:50:00.264" v="44" actId="164"/>
          <ac:spMkLst>
            <pc:docMk/>
            <pc:sldMk cId="4102404436" sldId="262"/>
            <ac:spMk id="13" creationId="{D186D001-677C-A3A5-D8DA-00472A3C1136}"/>
          </ac:spMkLst>
        </pc:spChg>
        <pc:grpChg chg="add mod">
          <ac:chgData name="Elissa Tjahjono" userId="d715ad29-6a61-46ad-be31-5a9a9cadf0b3" providerId="ADAL" clId="{3576D69E-39E3-4209-BB92-C0DC14244B8C}" dt="2022-08-30T15:50:00.264" v="44" actId="164"/>
          <ac:grpSpMkLst>
            <pc:docMk/>
            <pc:sldMk cId="4102404436" sldId="262"/>
            <ac:grpSpMk id="14" creationId="{19CA6505-3EBD-13BE-8853-363730D90230}"/>
          </ac:grpSpMkLst>
        </pc:grpChg>
        <pc:picChg chg="mod">
          <ac:chgData name="Elissa Tjahjono" userId="d715ad29-6a61-46ad-be31-5a9a9cadf0b3" providerId="ADAL" clId="{3576D69E-39E3-4209-BB92-C0DC14244B8C}" dt="2022-08-30T15:39:19.582" v="0" actId="1076"/>
          <ac:picMkLst>
            <pc:docMk/>
            <pc:sldMk cId="4102404436" sldId="262"/>
            <ac:picMk id="12" creationId="{DBE047E3-CF3C-D9F9-E047-9EC82A7A6062}"/>
          </ac:picMkLst>
        </pc:picChg>
        <pc:cxnChg chg="add mod">
          <ac:chgData name="Elissa Tjahjono" userId="d715ad29-6a61-46ad-be31-5a9a9cadf0b3" providerId="ADAL" clId="{3576D69E-39E3-4209-BB92-C0DC14244B8C}" dt="2022-08-30T15:50:00.264" v="44" actId="164"/>
          <ac:cxnSpMkLst>
            <pc:docMk/>
            <pc:sldMk cId="4102404436" sldId="262"/>
            <ac:cxnSpMk id="4" creationId="{4815D1F1-60F7-4563-A6B6-EE3DB6570784}"/>
          </ac:cxnSpMkLst>
        </pc:cxnChg>
        <pc:cxnChg chg="add mod">
          <ac:chgData name="Elissa Tjahjono" userId="d715ad29-6a61-46ad-be31-5a9a9cadf0b3" providerId="ADAL" clId="{3576D69E-39E3-4209-BB92-C0DC14244B8C}" dt="2022-08-30T15:50:00.264" v="44" actId="164"/>
          <ac:cxnSpMkLst>
            <pc:docMk/>
            <pc:sldMk cId="4102404436" sldId="262"/>
            <ac:cxnSpMk id="6" creationId="{6ADEE6A2-DED4-36E6-2902-F5C99501D53D}"/>
          </ac:cxnSpMkLst>
        </pc:cxnChg>
        <pc:cxnChg chg="add mod">
          <ac:chgData name="Elissa Tjahjono" userId="d715ad29-6a61-46ad-be31-5a9a9cadf0b3" providerId="ADAL" clId="{3576D69E-39E3-4209-BB92-C0DC14244B8C}" dt="2022-08-30T15:50:00.264" v="44" actId="164"/>
          <ac:cxnSpMkLst>
            <pc:docMk/>
            <pc:sldMk cId="4102404436" sldId="262"/>
            <ac:cxnSpMk id="7" creationId="{7B0D73AB-7A05-7B1B-790B-6A45CA25CB64}"/>
          </ac:cxnSpMkLst>
        </pc:cxnChg>
        <pc:cxnChg chg="add del mod">
          <ac:chgData name="Elissa Tjahjono" userId="d715ad29-6a61-46ad-be31-5a9a9cadf0b3" providerId="ADAL" clId="{3576D69E-39E3-4209-BB92-C0DC14244B8C}" dt="2022-08-30T15:44:07.372" v="15" actId="478"/>
          <ac:cxnSpMkLst>
            <pc:docMk/>
            <pc:sldMk cId="4102404436" sldId="262"/>
            <ac:cxnSpMk id="8" creationId="{E015A6FA-805D-CBFA-7CB3-725D3814ED38}"/>
          </ac:cxnSpMkLst>
        </pc:cxnChg>
      </pc:sldChg>
    </pc:docChg>
  </pc:docChgLst>
  <pc:docChgLst>
    <pc:chgData name="Elissa Tjahjono" userId="d715ad29-6a61-46ad-be31-5a9a9cadf0b3" providerId="ADAL" clId="{73E5D104-9CC0-4F60-AD8B-818AF0C93A4C}"/>
    <pc:docChg chg="undo custSel delSld modSld">
      <pc:chgData name="Elissa Tjahjono" userId="d715ad29-6a61-46ad-be31-5a9a9cadf0b3" providerId="ADAL" clId="{73E5D104-9CC0-4F60-AD8B-818AF0C93A4C}" dt="2022-07-10T01:32:47.634" v="650" actId="1036"/>
      <pc:docMkLst>
        <pc:docMk/>
      </pc:docMkLst>
      <pc:sldChg chg="modSp mod">
        <pc:chgData name="Elissa Tjahjono" userId="d715ad29-6a61-46ad-be31-5a9a9cadf0b3" providerId="ADAL" clId="{73E5D104-9CC0-4F60-AD8B-818AF0C93A4C}" dt="2022-07-09T18:01:14.639" v="22" actId="20577"/>
        <pc:sldMkLst>
          <pc:docMk/>
          <pc:sldMk cId="307821932" sldId="256"/>
        </pc:sldMkLst>
        <pc:spChg chg="mod">
          <ac:chgData name="Elissa Tjahjono" userId="d715ad29-6a61-46ad-be31-5a9a9cadf0b3" providerId="ADAL" clId="{73E5D104-9CC0-4F60-AD8B-818AF0C93A4C}" dt="2022-07-09T18:01:14.639" v="22" actId="20577"/>
          <ac:spMkLst>
            <pc:docMk/>
            <pc:sldMk cId="307821932" sldId="256"/>
            <ac:spMk id="2" creationId="{FA6A679C-970F-220C-BF41-374E806FC7CB}"/>
          </ac:spMkLst>
        </pc:spChg>
      </pc:sldChg>
      <pc:sldChg chg="addSp delSp modSp mod">
        <pc:chgData name="Elissa Tjahjono" userId="d715ad29-6a61-46ad-be31-5a9a9cadf0b3" providerId="ADAL" clId="{73E5D104-9CC0-4F60-AD8B-818AF0C93A4C}" dt="2022-07-09T18:19:40.711" v="419" actId="478"/>
        <pc:sldMkLst>
          <pc:docMk/>
          <pc:sldMk cId="71488493" sldId="257"/>
        </pc:sldMkLst>
        <pc:spChg chg="mod">
          <ac:chgData name="Elissa Tjahjono" userId="d715ad29-6a61-46ad-be31-5a9a9cadf0b3" providerId="ADAL" clId="{73E5D104-9CC0-4F60-AD8B-818AF0C93A4C}" dt="2022-07-09T18:12:28.487" v="242" actId="20577"/>
          <ac:spMkLst>
            <pc:docMk/>
            <pc:sldMk cId="71488493" sldId="257"/>
            <ac:spMk id="2" creationId="{219F3F28-5E67-D2EE-D6AF-9160E586BD00}"/>
          </ac:spMkLst>
        </pc:spChg>
        <pc:spChg chg="add del mod">
          <ac:chgData name="Elissa Tjahjono" userId="d715ad29-6a61-46ad-be31-5a9a9cadf0b3" providerId="ADAL" clId="{73E5D104-9CC0-4F60-AD8B-818AF0C93A4C}" dt="2022-07-09T18:19:40.711" v="419" actId="478"/>
          <ac:spMkLst>
            <pc:docMk/>
            <pc:sldMk cId="71488493" sldId="257"/>
            <ac:spMk id="7" creationId="{E0577008-497B-12FB-B329-252E3023EF1C}"/>
          </ac:spMkLst>
        </pc:spChg>
        <pc:spChg chg="add mod">
          <ac:chgData name="Elissa Tjahjono" userId="d715ad29-6a61-46ad-be31-5a9a9cadf0b3" providerId="ADAL" clId="{73E5D104-9CC0-4F60-AD8B-818AF0C93A4C}" dt="2022-07-09T18:12:58.292" v="250"/>
          <ac:spMkLst>
            <pc:docMk/>
            <pc:sldMk cId="71488493" sldId="257"/>
            <ac:spMk id="32" creationId="{14859DBF-86C8-AF4F-3825-786D90D44A66}"/>
          </ac:spMkLst>
        </pc:spChg>
        <pc:spChg chg="add mod">
          <ac:chgData name="Elissa Tjahjono" userId="d715ad29-6a61-46ad-be31-5a9a9cadf0b3" providerId="ADAL" clId="{73E5D104-9CC0-4F60-AD8B-818AF0C93A4C}" dt="2022-07-09T18:17:57.814" v="407" actId="1036"/>
          <ac:spMkLst>
            <pc:docMk/>
            <pc:sldMk cId="71488493" sldId="257"/>
            <ac:spMk id="35" creationId="{4B5B74FF-2A4B-0545-AC0E-10134AFEE372}"/>
          </ac:spMkLst>
        </pc:spChg>
        <pc:spChg chg="add mod">
          <ac:chgData name="Elissa Tjahjono" userId="d715ad29-6a61-46ad-be31-5a9a9cadf0b3" providerId="ADAL" clId="{73E5D104-9CC0-4F60-AD8B-818AF0C93A4C}" dt="2022-07-09T18:18:56.186" v="418" actId="1076"/>
          <ac:spMkLst>
            <pc:docMk/>
            <pc:sldMk cId="71488493" sldId="257"/>
            <ac:spMk id="36" creationId="{1FE5638A-C182-88D1-100D-29854654C2FD}"/>
          </ac:spMkLst>
        </pc:spChg>
        <pc:grpChg chg="del">
          <ac:chgData name="Elissa Tjahjono" userId="d715ad29-6a61-46ad-be31-5a9a9cadf0b3" providerId="ADAL" clId="{73E5D104-9CC0-4F60-AD8B-818AF0C93A4C}" dt="2022-07-09T18:12:24.975" v="240" actId="478"/>
          <ac:grpSpMkLst>
            <pc:docMk/>
            <pc:sldMk cId="71488493" sldId="257"/>
            <ac:grpSpMk id="6" creationId="{9724D9CD-D93E-A3FC-3258-E0EE5C29996B}"/>
          </ac:grpSpMkLst>
        </pc:grpChg>
        <pc:picChg chg="del">
          <ac:chgData name="Elissa Tjahjono" userId="d715ad29-6a61-46ad-be31-5a9a9cadf0b3" providerId="ADAL" clId="{73E5D104-9CC0-4F60-AD8B-818AF0C93A4C}" dt="2022-07-09T18:12:24.975" v="240" actId="478"/>
          <ac:picMkLst>
            <pc:docMk/>
            <pc:sldMk cId="71488493" sldId="257"/>
            <ac:picMk id="4" creationId="{0CDA0209-027C-C284-F1A5-8E923F51D906}"/>
          </ac:picMkLst>
        </pc:picChg>
        <pc:picChg chg="add mod modCrop">
          <ac:chgData name="Elissa Tjahjono" userId="d715ad29-6a61-46ad-be31-5a9a9cadf0b3" providerId="ADAL" clId="{73E5D104-9CC0-4F60-AD8B-818AF0C93A4C}" dt="2022-07-09T18:18:32.079" v="415" actId="1076"/>
          <ac:picMkLst>
            <pc:docMk/>
            <pc:sldMk cId="71488493" sldId="257"/>
            <ac:picMk id="5" creationId="{322EFCD0-9342-4970-5E49-D654F162974A}"/>
          </ac:picMkLst>
        </pc:picChg>
        <pc:picChg chg="add mod modCrop">
          <ac:chgData name="Elissa Tjahjono" userId="d715ad29-6a61-46ad-be31-5a9a9cadf0b3" providerId="ADAL" clId="{73E5D104-9CC0-4F60-AD8B-818AF0C93A4C}" dt="2022-07-09T18:18:38.444" v="416" actId="1076"/>
          <ac:picMkLst>
            <pc:docMk/>
            <pc:sldMk cId="71488493" sldId="257"/>
            <ac:picMk id="33" creationId="{64B674BE-8E25-B05B-0908-513B1356B464}"/>
          </ac:picMkLst>
        </pc:picChg>
        <pc:picChg chg="add mod modCrop">
          <ac:chgData name="Elissa Tjahjono" userId="d715ad29-6a61-46ad-be31-5a9a9cadf0b3" providerId="ADAL" clId="{73E5D104-9CC0-4F60-AD8B-818AF0C93A4C}" dt="2022-07-09T18:18:43.928" v="417" actId="1076"/>
          <ac:picMkLst>
            <pc:docMk/>
            <pc:sldMk cId="71488493" sldId="257"/>
            <ac:picMk id="34" creationId="{76ED8578-9680-82E3-237A-5E1FAEE99923}"/>
          </ac:picMkLst>
        </pc:picChg>
      </pc:sldChg>
      <pc:sldChg chg="addSp delSp modSp mod">
        <pc:chgData name="Elissa Tjahjono" userId="d715ad29-6a61-46ad-be31-5a9a9cadf0b3" providerId="ADAL" clId="{73E5D104-9CC0-4F60-AD8B-818AF0C93A4C}" dt="2022-07-09T18:23:25.686" v="466" actId="1076"/>
        <pc:sldMkLst>
          <pc:docMk/>
          <pc:sldMk cId="426281180" sldId="258"/>
        </pc:sldMkLst>
        <pc:spChg chg="del">
          <ac:chgData name="Elissa Tjahjono" userId="d715ad29-6a61-46ad-be31-5a9a9cadf0b3" providerId="ADAL" clId="{73E5D104-9CC0-4F60-AD8B-818AF0C93A4C}" dt="2022-07-09T18:21:22.527" v="445" actId="478"/>
          <ac:spMkLst>
            <pc:docMk/>
            <pc:sldMk cId="426281180" sldId="258"/>
            <ac:spMk id="22" creationId="{55F31667-995B-C922-767D-185B1C2145CA}"/>
          </ac:spMkLst>
        </pc:spChg>
        <pc:spChg chg="mod">
          <ac:chgData name="Elissa Tjahjono" userId="d715ad29-6a61-46ad-be31-5a9a9cadf0b3" providerId="ADAL" clId="{73E5D104-9CC0-4F60-AD8B-818AF0C93A4C}" dt="2022-07-09T18:21:33.343" v="447" actId="20577"/>
          <ac:spMkLst>
            <pc:docMk/>
            <pc:sldMk cId="426281180" sldId="258"/>
            <ac:spMk id="23" creationId="{90547CF0-5B15-DA2F-725A-DBA2DF17655F}"/>
          </ac:spMkLst>
        </pc:spChg>
        <pc:spChg chg="del">
          <ac:chgData name="Elissa Tjahjono" userId="d715ad29-6a61-46ad-be31-5a9a9cadf0b3" providerId="ADAL" clId="{73E5D104-9CC0-4F60-AD8B-818AF0C93A4C}" dt="2022-07-09T18:21:22.527" v="445" actId="478"/>
          <ac:spMkLst>
            <pc:docMk/>
            <pc:sldMk cId="426281180" sldId="258"/>
            <ac:spMk id="24" creationId="{B87783C9-FB91-6E61-F48F-F385A2A43197}"/>
          </ac:spMkLst>
        </pc:spChg>
        <pc:spChg chg="del">
          <ac:chgData name="Elissa Tjahjono" userId="d715ad29-6a61-46ad-be31-5a9a9cadf0b3" providerId="ADAL" clId="{73E5D104-9CC0-4F60-AD8B-818AF0C93A4C}" dt="2022-07-09T18:21:22.527" v="445" actId="478"/>
          <ac:spMkLst>
            <pc:docMk/>
            <pc:sldMk cId="426281180" sldId="258"/>
            <ac:spMk id="32" creationId="{D533C229-7CBF-A1FA-1628-64766B4CCA86}"/>
          </ac:spMkLst>
        </pc:spChg>
        <pc:spChg chg="del">
          <ac:chgData name="Elissa Tjahjono" userId="d715ad29-6a61-46ad-be31-5a9a9cadf0b3" providerId="ADAL" clId="{73E5D104-9CC0-4F60-AD8B-818AF0C93A4C}" dt="2022-07-09T18:21:22.527" v="445" actId="478"/>
          <ac:spMkLst>
            <pc:docMk/>
            <pc:sldMk cId="426281180" sldId="258"/>
            <ac:spMk id="36" creationId="{B5E0000A-0C7F-66E9-6709-C84516674829}"/>
          </ac:spMkLst>
        </pc:spChg>
        <pc:spChg chg="mod">
          <ac:chgData name="Elissa Tjahjono" userId="d715ad29-6a61-46ad-be31-5a9a9cadf0b3" providerId="ADAL" clId="{73E5D104-9CC0-4F60-AD8B-818AF0C93A4C}" dt="2022-07-09T18:22:16.964" v="458"/>
          <ac:spMkLst>
            <pc:docMk/>
            <pc:sldMk cId="426281180" sldId="258"/>
            <ac:spMk id="41" creationId="{89968372-80E2-B1C0-FDBD-276B99C98CC2}"/>
          </ac:spMkLst>
        </pc:spChg>
        <pc:spChg chg="mod">
          <ac:chgData name="Elissa Tjahjono" userId="d715ad29-6a61-46ad-be31-5a9a9cadf0b3" providerId="ADAL" clId="{73E5D104-9CC0-4F60-AD8B-818AF0C93A4C}" dt="2022-07-09T18:22:16.964" v="458"/>
          <ac:spMkLst>
            <pc:docMk/>
            <pc:sldMk cId="426281180" sldId="258"/>
            <ac:spMk id="42" creationId="{B4F1992A-8BAF-14E5-76AD-BFDCD1E737B2}"/>
          </ac:spMkLst>
        </pc:spChg>
        <pc:spChg chg="mod">
          <ac:chgData name="Elissa Tjahjono" userId="d715ad29-6a61-46ad-be31-5a9a9cadf0b3" providerId="ADAL" clId="{73E5D104-9CC0-4F60-AD8B-818AF0C93A4C}" dt="2022-07-09T18:22:16.964" v="458"/>
          <ac:spMkLst>
            <pc:docMk/>
            <pc:sldMk cId="426281180" sldId="258"/>
            <ac:spMk id="43" creationId="{71DB1476-7B2D-C4AE-580C-9EFFFF9371AD}"/>
          </ac:spMkLst>
        </pc:spChg>
        <pc:spChg chg="mod">
          <ac:chgData name="Elissa Tjahjono" userId="d715ad29-6a61-46ad-be31-5a9a9cadf0b3" providerId="ADAL" clId="{73E5D104-9CC0-4F60-AD8B-818AF0C93A4C}" dt="2022-07-09T18:22:16.964" v="458"/>
          <ac:spMkLst>
            <pc:docMk/>
            <pc:sldMk cId="426281180" sldId="258"/>
            <ac:spMk id="44" creationId="{BC0B5EBC-5F70-EC9D-9273-7BA829E77CA0}"/>
          </ac:spMkLst>
        </pc:spChg>
        <pc:spChg chg="mod">
          <ac:chgData name="Elissa Tjahjono" userId="d715ad29-6a61-46ad-be31-5a9a9cadf0b3" providerId="ADAL" clId="{73E5D104-9CC0-4F60-AD8B-818AF0C93A4C}" dt="2022-07-09T18:22:16.964" v="458"/>
          <ac:spMkLst>
            <pc:docMk/>
            <pc:sldMk cId="426281180" sldId="258"/>
            <ac:spMk id="45" creationId="{33E658B8-85AC-661C-C169-EE227154947B}"/>
          </ac:spMkLst>
        </pc:spChg>
        <pc:spChg chg="add mod">
          <ac:chgData name="Elissa Tjahjono" userId="d715ad29-6a61-46ad-be31-5a9a9cadf0b3" providerId="ADAL" clId="{73E5D104-9CC0-4F60-AD8B-818AF0C93A4C}" dt="2022-07-09T18:23:25.686" v="466" actId="1076"/>
          <ac:spMkLst>
            <pc:docMk/>
            <pc:sldMk cId="426281180" sldId="258"/>
            <ac:spMk id="46" creationId="{00CA4CF0-7C36-E8F6-4E70-819D2DA31E2B}"/>
          </ac:spMkLst>
        </pc:spChg>
        <pc:grpChg chg="del">
          <ac:chgData name="Elissa Tjahjono" userId="d715ad29-6a61-46ad-be31-5a9a9cadf0b3" providerId="ADAL" clId="{73E5D104-9CC0-4F60-AD8B-818AF0C93A4C}" dt="2022-07-09T18:21:22.527" v="445" actId="478"/>
          <ac:grpSpMkLst>
            <pc:docMk/>
            <pc:sldMk cId="426281180" sldId="258"/>
            <ac:grpSpMk id="8" creationId="{068CFABB-C878-CB4A-7A5D-6EEC15086955}"/>
          </ac:grpSpMkLst>
        </pc:grpChg>
        <pc:grpChg chg="del">
          <ac:chgData name="Elissa Tjahjono" userId="d715ad29-6a61-46ad-be31-5a9a9cadf0b3" providerId="ADAL" clId="{73E5D104-9CC0-4F60-AD8B-818AF0C93A4C}" dt="2022-07-09T18:21:22.527" v="445" actId="478"/>
          <ac:grpSpMkLst>
            <pc:docMk/>
            <pc:sldMk cId="426281180" sldId="258"/>
            <ac:grpSpMk id="26" creationId="{48AD5DBF-9CE0-22C3-85D3-34526B5AA42D}"/>
          </ac:grpSpMkLst>
        </pc:grpChg>
        <pc:grpChg chg="del">
          <ac:chgData name="Elissa Tjahjono" userId="d715ad29-6a61-46ad-be31-5a9a9cadf0b3" providerId="ADAL" clId="{73E5D104-9CC0-4F60-AD8B-818AF0C93A4C}" dt="2022-07-09T18:21:22.527" v="445" actId="478"/>
          <ac:grpSpMkLst>
            <pc:docMk/>
            <pc:sldMk cId="426281180" sldId="258"/>
            <ac:grpSpMk id="30" creationId="{3488B32C-0AAD-EB09-B057-E500B15A00C7}"/>
          </ac:grpSpMkLst>
        </pc:grpChg>
        <pc:grpChg chg="del">
          <ac:chgData name="Elissa Tjahjono" userId="d715ad29-6a61-46ad-be31-5a9a9cadf0b3" providerId="ADAL" clId="{73E5D104-9CC0-4F60-AD8B-818AF0C93A4C}" dt="2022-07-09T18:21:22.527" v="445" actId="478"/>
          <ac:grpSpMkLst>
            <pc:docMk/>
            <pc:sldMk cId="426281180" sldId="258"/>
            <ac:grpSpMk id="35" creationId="{F26C0CD7-438F-8275-B6F1-E5208343A148}"/>
          </ac:grpSpMkLst>
        </pc:grpChg>
        <pc:grpChg chg="add mod">
          <ac:chgData name="Elissa Tjahjono" userId="d715ad29-6a61-46ad-be31-5a9a9cadf0b3" providerId="ADAL" clId="{73E5D104-9CC0-4F60-AD8B-818AF0C93A4C}" dt="2022-07-09T18:23:20.159" v="465" actId="1076"/>
          <ac:grpSpMkLst>
            <pc:docMk/>
            <pc:sldMk cId="426281180" sldId="258"/>
            <ac:grpSpMk id="38" creationId="{CC4CBAD1-66D7-8D82-747B-0C3E95CDCB17}"/>
          </ac:grpSpMkLst>
        </pc:grpChg>
        <pc:grpChg chg="mod">
          <ac:chgData name="Elissa Tjahjono" userId="d715ad29-6a61-46ad-be31-5a9a9cadf0b3" providerId="ADAL" clId="{73E5D104-9CC0-4F60-AD8B-818AF0C93A4C}" dt="2022-07-09T18:22:16.964" v="458"/>
          <ac:grpSpMkLst>
            <pc:docMk/>
            <pc:sldMk cId="426281180" sldId="258"/>
            <ac:grpSpMk id="39" creationId="{C9B1B9FF-7E18-3C60-B466-F89DA8A18510}"/>
          </ac:grpSpMkLst>
        </pc:grpChg>
        <pc:grpChg chg="mod">
          <ac:chgData name="Elissa Tjahjono" userId="d715ad29-6a61-46ad-be31-5a9a9cadf0b3" providerId="ADAL" clId="{73E5D104-9CC0-4F60-AD8B-818AF0C93A4C}" dt="2022-07-09T18:22:16.964" v="458"/>
          <ac:grpSpMkLst>
            <pc:docMk/>
            <pc:sldMk cId="426281180" sldId="258"/>
            <ac:grpSpMk id="40" creationId="{F99752E0-2667-D466-278F-6D64D8769EC7}"/>
          </ac:grpSpMkLst>
        </pc:grpChg>
        <pc:picChg chg="add mod modCrop">
          <ac:chgData name="Elissa Tjahjono" userId="d715ad29-6a61-46ad-be31-5a9a9cadf0b3" providerId="ADAL" clId="{73E5D104-9CC0-4F60-AD8B-818AF0C93A4C}" dt="2022-07-09T18:22:31.233" v="460" actId="732"/>
          <ac:picMkLst>
            <pc:docMk/>
            <pc:sldMk cId="426281180" sldId="258"/>
            <ac:picMk id="3" creationId="{A00B3D21-D151-3615-4A76-4A045B99A1E3}"/>
          </ac:picMkLst>
        </pc:picChg>
        <pc:picChg chg="del">
          <ac:chgData name="Elissa Tjahjono" userId="d715ad29-6a61-46ad-be31-5a9a9cadf0b3" providerId="ADAL" clId="{73E5D104-9CC0-4F60-AD8B-818AF0C93A4C}" dt="2022-07-09T18:21:22.527" v="445" actId="478"/>
          <ac:picMkLst>
            <pc:docMk/>
            <pc:sldMk cId="426281180" sldId="258"/>
            <ac:picMk id="13" creationId="{5345B663-83F1-C335-728F-4BF0B6E5EEF7}"/>
          </ac:picMkLst>
        </pc:picChg>
        <pc:picChg chg="del">
          <ac:chgData name="Elissa Tjahjono" userId="d715ad29-6a61-46ad-be31-5a9a9cadf0b3" providerId="ADAL" clId="{73E5D104-9CC0-4F60-AD8B-818AF0C93A4C}" dt="2022-07-09T18:21:22.527" v="445" actId="478"/>
          <ac:picMkLst>
            <pc:docMk/>
            <pc:sldMk cId="426281180" sldId="258"/>
            <ac:picMk id="15" creationId="{7700CAB9-8789-72CE-6FB3-11ED0748E3D0}"/>
          </ac:picMkLst>
        </pc:picChg>
        <pc:picChg chg="del">
          <ac:chgData name="Elissa Tjahjono" userId="d715ad29-6a61-46ad-be31-5a9a9cadf0b3" providerId="ADAL" clId="{73E5D104-9CC0-4F60-AD8B-818AF0C93A4C}" dt="2022-07-09T18:21:22.527" v="445" actId="478"/>
          <ac:picMkLst>
            <pc:docMk/>
            <pc:sldMk cId="426281180" sldId="258"/>
            <ac:picMk id="19" creationId="{58E93DC1-F4EA-C088-08B0-ABB1225E8CF6}"/>
          </ac:picMkLst>
        </pc:picChg>
        <pc:picChg chg="add mod">
          <ac:chgData name="Elissa Tjahjono" userId="d715ad29-6a61-46ad-be31-5a9a9cadf0b3" providerId="ADAL" clId="{73E5D104-9CC0-4F60-AD8B-818AF0C93A4C}" dt="2022-07-09T18:23:20.159" v="465" actId="1076"/>
          <ac:picMkLst>
            <pc:docMk/>
            <pc:sldMk cId="426281180" sldId="258"/>
            <ac:picMk id="37" creationId="{C88A6F05-D22E-9A79-EDE5-D6A2BA066500}"/>
          </ac:picMkLst>
        </pc:picChg>
      </pc:sldChg>
      <pc:sldChg chg="addSp delSp modSp mod">
        <pc:chgData name="Elissa Tjahjono" userId="d715ad29-6a61-46ad-be31-5a9a9cadf0b3" providerId="ADAL" clId="{73E5D104-9CC0-4F60-AD8B-818AF0C93A4C}" dt="2022-07-09T18:05:28.127" v="94" actId="1036"/>
        <pc:sldMkLst>
          <pc:docMk/>
          <pc:sldMk cId="2351682346" sldId="259"/>
        </pc:sldMkLst>
        <pc:spChg chg="mod">
          <ac:chgData name="Elissa Tjahjono" userId="d715ad29-6a61-46ad-be31-5a9a9cadf0b3" providerId="ADAL" clId="{73E5D104-9CC0-4F60-AD8B-818AF0C93A4C}" dt="2022-07-09T18:01:35.791" v="26" actId="20577"/>
          <ac:spMkLst>
            <pc:docMk/>
            <pc:sldMk cId="2351682346" sldId="259"/>
            <ac:spMk id="2" creationId="{219F3F28-5E67-D2EE-D6AF-9160E586BD00}"/>
          </ac:spMkLst>
        </pc:spChg>
        <pc:spChg chg="add del mod">
          <ac:chgData name="Elissa Tjahjono" userId="d715ad29-6a61-46ad-be31-5a9a9cadf0b3" providerId="ADAL" clId="{73E5D104-9CC0-4F60-AD8B-818AF0C93A4C}" dt="2022-07-09T18:01:49.637" v="28" actId="931"/>
          <ac:spMkLst>
            <pc:docMk/>
            <pc:sldMk cId="2351682346" sldId="259"/>
            <ac:spMk id="4" creationId="{E7587C88-D656-F363-C7A4-F76487B1FA41}"/>
          </ac:spMkLst>
        </pc:spChg>
        <pc:spChg chg="del">
          <ac:chgData name="Elissa Tjahjono" userId="d715ad29-6a61-46ad-be31-5a9a9cadf0b3" providerId="ADAL" clId="{73E5D104-9CC0-4F60-AD8B-818AF0C93A4C}" dt="2022-07-09T18:01:32.334" v="23" actId="478"/>
          <ac:spMkLst>
            <pc:docMk/>
            <pc:sldMk cId="2351682346" sldId="259"/>
            <ac:spMk id="6" creationId="{EAEEC5B2-BE4E-3106-CB87-C64325D9EA5A}"/>
          </ac:spMkLst>
        </pc:spChg>
        <pc:spChg chg="del">
          <ac:chgData name="Elissa Tjahjono" userId="d715ad29-6a61-46ad-be31-5a9a9cadf0b3" providerId="ADAL" clId="{73E5D104-9CC0-4F60-AD8B-818AF0C93A4C}" dt="2022-07-09T18:01:32.334" v="23" actId="478"/>
          <ac:spMkLst>
            <pc:docMk/>
            <pc:sldMk cId="2351682346" sldId="259"/>
            <ac:spMk id="7" creationId="{4370810D-84BB-4B4A-C64A-881AAABCE68D}"/>
          </ac:spMkLst>
        </pc:spChg>
        <pc:spChg chg="del">
          <ac:chgData name="Elissa Tjahjono" userId="d715ad29-6a61-46ad-be31-5a9a9cadf0b3" providerId="ADAL" clId="{73E5D104-9CC0-4F60-AD8B-818AF0C93A4C}" dt="2022-07-09T18:01:32.334" v="23" actId="478"/>
          <ac:spMkLst>
            <pc:docMk/>
            <pc:sldMk cId="2351682346" sldId="259"/>
            <ac:spMk id="8" creationId="{FBC3FD23-2F67-8F5B-E1B2-3F0BE35CF280}"/>
          </ac:spMkLst>
        </pc:spChg>
        <pc:spChg chg="del">
          <ac:chgData name="Elissa Tjahjono" userId="d715ad29-6a61-46ad-be31-5a9a9cadf0b3" providerId="ADAL" clId="{73E5D104-9CC0-4F60-AD8B-818AF0C93A4C}" dt="2022-07-09T18:01:32.334" v="23" actId="478"/>
          <ac:spMkLst>
            <pc:docMk/>
            <pc:sldMk cId="2351682346" sldId="259"/>
            <ac:spMk id="9" creationId="{16ED26BE-0191-D604-F46E-9B0E9F688905}"/>
          </ac:spMkLst>
        </pc:spChg>
        <pc:spChg chg="del">
          <ac:chgData name="Elissa Tjahjono" userId="d715ad29-6a61-46ad-be31-5a9a9cadf0b3" providerId="ADAL" clId="{73E5D104-9CC0-4F60-AD8B-818AF0C93A4C}" dt="2022-07-09T18:01:32.334" v="23" actId="478"/>
          <ac:spMkLst>
            <pc:docMk/>
            <pc:sldMk cId="2351682346" sldId="259"/>
            <ac:spMk id="10" creationId="{4A8A3FBE-EB24-A2BD-68E2-901EB0C3DB71}"/>
          </ac:spMkLst>
        </pc:spChg>
        <pc:spChg chg="del">
          <ac:chgData name="Elissa Tjahjono" userId="d715ad29-6a61-46ad-be31-5a9a9cadf0b3" providerId="ADAL" clId="{73E5D104-9CC0-4F60-AD8B-818AF0C93A4C}" dt="2022-07-09T18:01:32.334" v="23" actId="478"/>
          <ac:spMkLst>
            <pc:docMk/>
            <pc:sldMk cId="2351682346" sldId="259"/>
            <ac:spMk id="11" creationId="{9B9009B0-1893-1208-B215-17FDCAD22EF2}"/>
          </ac:spMkLst>
        </pc:spChg>
        <pc:spChg chg="del">
          <ac:chgData name="Elissa Tjahjono" userId="d715ad29-6a61-46ad-be31-5a9a9cadf0b3" providerId="ADAL" clId="{73E5D104-9CC0-4F60-AD8B-818AF0C93A4C}" dt="2022-07-09T18:01:32.334" v="23" actId="478"/>
          <ac:spMkLst>
            <pc:docMk/>
            <pc:sldMk cId="2351682346" sldId="259"/>
            <ac:spMk id="12" creationId="{0A391989-8E01-A2AE-F749-97CB286DD847}"/>
          </ac:spMkLst>
        </pc:spChg>
        <pc:spChg chg="add mod">
          <ac:chgData name="Elissa Tjahjono" userId="d715ad29-6a61-46ad-be31-5a9a9cadf0b3" providerId="ADAL" clId="{73E5D104-9CC0-4F60-AD8B-818AF0C93A4C}" dt="2022-07-09T18:02:24.525" v="40"/>
          <ac:spMkLst>
            <pc:docMk/>
            <pc:sldMk cId="2351682346" sldId="259"/>
            <ac:spMk id="15" creationId="{B8ECDCCC-B1A3-CAB9-905C-81F7E00B4850}"/>
          </ac:spMkLst>
        </pc:spChg>
        <pc:spChg chg="add mod">
          <ac:chgData name="Elissa Tjahjono" userId="d715ad29-6a61-46ad-be31-5a9a9cadf0b3" providerId="ADAL" clId="{73E5D104-9CC0-4F60-AD8B-818AF0C93A4C}" dt="2022-07-09T18:03:50.655" v="63" actId="20577"/>
          <ac:spMkLst>
            <pc:docMk/>
            <pc:sldMk cId="2351682346" sldId="259"/>
            <ac:spMk id="18" creationId="{1E0B4327-B62B-B796-E222-DBDBF6E132F0}"/>
          </ac:spMkLst>
        </pc:spChg>
        <pc:spChg chg="add mod">
          <ac:chgData name="Elissa Tjahjono" userId="d715ad29-6a61-46ad-be31-5a9a9cadf0b3" providerId="ADAL" clId="{73E5D104-9CC0-4F60-AD8B-818AF0C93A4C}" dt="2022-07-09T18:04:34.103" v="76" actId="20577"/>
          <ac:spMkLst>
            <pc:docMk/>
            <pc:sldMk cId="2351682346" sldId="259"/>
            <ac:spMk id="21" creationId="{EC09E122-E0CF-3261-21D1-0F3050EB2C6F}"/>
          </ac:spMkLst>
        </pc:spChg>
        <pc:spChg chg="mod">
          <ac:chgData name="Elissa Tjahjono" userId="d715ad29-6a61-46ad-be31-5a9a9cadf0b3" providerId="ADAL" clId="{73E5D104-9CC0-4F60-AD8B-818AF0C93A4C}" dt="2022-07-09T18:04:51.442" v="78"/>
          <ac:spMkLst>
            <pc:docMk/>
            <pc:sldMk cId="2351682346" sldId="259"/>
            <ac:spMk id="24" creationId="{E8F795B7-E567-A741-5463-61BB0143ADC2}"/>
          </ac:spMkLst>
        </pc:spChg>
        <pc:spChg chg="mod">
          <ac:chgData name="Elissa Tjahjono" userId="d715ad29-6a61-46ad-be31-5a9a9cadf0b3" providerId="ADAL" clId="{73E5D104-9CC0-4F60-AD8B-818AF0C93A4C}" dt="2022-07-09T18:04:51.442" v="78"/>
          <ac:spMkLst>
            <pc:docMk/>
            <pc:sldMk cId="2351682346" sldId="259"/>
            <ac:spMk id="25" creationId="{9EDD0416-C9E8-E8B4-905A-64C74EF4EEA8}"/>
          </ac:spMkLst>
        </pc:spChg>
        <pc:spChg chg="mod">
          <ac:chgData name="Elissa Tjahjono" userId="d715ad29-6a61-46ad-be31-5a9a9cadf0b3" providerId="ADAL" clId="{73E5D104-9CC0-4F60-AD8B-818AF0C93A4C}" dt="2022-07-09T18:04:51.442" v="78"/>
          <ac:spMkLst>
            <pc:docMk/>
            <pc:sldMk cId="2351682346" sldId="259"/>
            <ac:spMk id="27" creationId="{91FB4DC6-5679-B3C9-E9D8-4DC189025F8A}"/>
          </ac:spMkLst>
        </pc:spChg>
        <pc:spChg chg="mod">
          <ac:chgData name="Elissa Tjahjono" userId="d715ad29-6a61-46ad-be31-5a9a9cadf0b3" providerId="ADAL" clId="{73E5D104-9CC0-4F60-AD8B-818AF0C93A4C}" dt="2022-07-09T18:04:51.442" v="78"/>
          <ac:spMkLst>
            <pc:docMk/>
            <pc:sldMk cId="2351682346" sldId="259"/>
            <ac:spMk id="30" creationId="{E021C073-E526-F701-DD93-8A368B2A807C}"/>
          </ac:spMkLst>
        </pc:spChg>
        <pc:spChg chg="mod">
          <ac:chgData name="Elissa Tjahjono" userId="d715ad29-6a61-46ad-be31-5a9a9cadf0b3" providerId="ADAL" clId="{73E5D104-9CC0-4F60-AD8B-818AF0C93A4C}" dt="2022-07-09T18:04:51.442" v="78"/>
          <ac:spMkLst>
            <pc:docMk/>
            <pc:sldMk cId="2351682346" sldId="259"/>
            <ac:spMk id="31" creationId="{22279C98-CD78-0612-6F2D-F2420BC99D35}"/>
          </ac:spMkLst>
        </pc:spChg>
        <pc:spChg chg="mod">
          <ac:chgData name="Elissa Tjahjono" userId="d715ad29-6a61-46ad-be31-5a9a9cadf0b3" providerId="ADAL" clId="{73E5D104-9CC0-4F60-AD8B-818AF0C93A4C}" dt="2022-07-09T18:04:51.442" v="78"/>
          <ac:spMkLst>
            <pc:docMk/>
            <pc:sldMk cId="2351682346" sldId="259"/>
            <ac:spMk id="33" creationId="{5BA78B41-AEAD-6649-F4CC-399A6E804F85}"/>
          </ac:spMkLst>
        </pc:spChg>
        <pc:spChg chg="add mod">
          <ac:chgData name="Elissa Tjahjono" userId="d715ad29-6a61-46ad-be31-5a9a9cadf0b3" providerId="ADAL" clId="{73E5D104-9CC0-4F60-AD8B-818AF0C93A4C}" dt="2022-07-09T18:05:28.127" v="94" actId="1036"/>
          <ac:spMkLst>
            <pc:docMk/>
            <pc:sldMk cId="2351682346" sldId="259"/>
            <ac:spMk id="34" creationId="{8D00AFE1-0BE0-896F-1713-40C6B7AC4A8D}"/>
          </ac:spMkLst>
        </pc:spChg>
        <pc:spChg chg="add mod">
          <ac:chgData name="Elissa Tjahjono" userId="d715ad29-6a61-46ad-be31-5a9a9cadf0b3" providerId="ADAL" clId="{73E5D104-9CC0-4F60-AD8B-818AF0C93A4C}" dt="2022-07-09T18:05:28.127" v="94" actId="1036"/>
          <ac:spMkLst>
            <pc:docMk/>
            <pc:sldMk cId="2351682346" sldId="259"/>
            <ac:spMk id="35" creationId="{86393F8C-88FF-5A77-C1D5-8295A029018D}"/>
          </ac:spMkLst>
        </pc:spChg>
        <pc:grpChg chg="add mod">
          <ac:chgData name="Elissa Tjahjono" userId="d715ad29-6a61-46ad-be31-5a9a9cadf0b3" providerId="ADAL" clId="{73E5D104-9CC0-4F60-AD8B-818AF0C93A4C}" dt="2022-07-09T18:05:28.127" v="94" actId="1036"/>
          <ac:grpSpMkLst>
            <pc:docMk/>
            <pc:sldMk cId="2351682346" sldId="259"/>
            <ac:grpSpMk id="22" creationId="{BA608C71-CA94-1E45-23A8-D5C750F9A930}"/>
          </ac:grpSpMkLst>
        </pc:grpChg>
        <pc:grpChg chg="mod">
          <ac:chgData name="Elissa Tjahjono" userId="d715ad29-6a61-46ad-be31-5a9a9cadf0b3" providerId="ADAL" clId="{73E5D104-9CC0-4F60-AD8B-818AF0C93A4C}" dt="2022-07-09T18:04:51.442" v="78"/>
          <ac:grpSpMkLst>
            <pc:docMk/>
            <pc:sldMk cId="2351682346" sldId="259"/>
            <ac:grpSpMk id="23" creationId="{72B6C746-8510-6363-0D84-2DFD5B297215}"/>
          </ac:grpSpMkLst>
        </pc:grpChg>
        <pc:grpChg chg="add mod">
          <ac:chgData name="Elissa Tjahjono" userId="d715ad29-6a61-46ad-be31-5a9a9cadf0b3" providerId="ADAL" clId="{73E5D104-9CC0-4F60-AD8B-818AF0C93A4C}" dt="2022-07-09T18:05:28.127" v="94" actId="1036"/>
          <ac:grpSpMkLst>
            <pc:docMk/>
            <pc:sldMk cId="2351682346" sldId="259"/>
            <ac:grpSpMk id="28" creationId="{E34AEA36-6D76-3E59-895D-9448B33069AF}"/>
          </ac:grpSpMkLst>
        </pc:grpChg>
        <pc:grpChg chg="mod">
          <ac:chgData name="Elissa Tjahjono" userId="d715ad29-6a61-46ad-be31-5a9a9cadf0b3" providerId="ADAL" clId="{73E5D104-9CC0-4F60-AD8B-818AF0C93A4C}" dt="2022-07-09T18:04:51.442" v="78"/>
          <ac:grpSpMkLst>
            <pc:docMk/>
            <pc:sldMk cId="2351682346" sldId="259"/>
            <ac:grpSpMk id="29" creationId="{75A1A87A-CE6F-0E37-B9AA-CF7ECEA1FE26}"/>
          </ac:grpSpMkLst>
        </pc:grpChg>
        <pc:picChg chg="del">
          <ac:chgData name="Elissa Tjahjono" userId="d715ad29-6a61-46ad-be31-5a9a9cadf0b3" providerId="ADAL" clId="{73E5D104-9CC0-4F60-AD8B-818AF0C93A4C}" dt="2022-07-09T18:01:32.334" v="23" actId="478"/>
          <ac:picMkLst>
            <pc:docMk/>
            <pc:sldMk cId="2351682346" sldId="259"/>
            <ac:picMk id="5" creationId="{06B0DD28-458E-6908-9955-A8AFB7D98E0B}"/>
          </ac:picMkLst>
        </pc:picChg>
        <pc:picChg chg="add mod modCrop">
          <ac:chgData name="Elissa Tjahjono" userId="d715ad29-6a61-46ad-be31-5a9a9cadf0b3" providerId="ADAL" clId="{73E5D104-9CC0-4F60-AD8B-818AF0C93A4C}" dt="2022-07-09T18:03:36.615" v="59" actId="1076"/>
          <ac:picMkLst>
            <pc:docMk/>
            <pc:sldMk cId="2351682346" sldId="259"/>
            <ac:picMk id="14" creationId="{F85EA38C-DF53-BD0B-B698-6F13B99EF9CB}"/>
          </ac:picMkLst>
        </pc:picChg>
        <pc:picChg chg="add mod modCrop">
          <ac:chgData name="Elissa Tjahjono" userId="d715ad29-6a61-46ad-be31-5a9a9cadf0b3" providerId="ADAL" clId="{73E5D104-9CC0-4F60-AD8B-818AF0C93A4C}" dt="2022-07-09T18:03:39.035" v="60" actId="1076"/>
          <ac:picMkLst>
            <pc:docMk/>
            <pc:sldMk cId="2351682346" sldId="259"/>
            <ac:picMk id="17" creationId="{089AE621-61A5-2127-3838-D7CA822881DC}"/>
          </ac:picMkLst>
        </pc:picChg>
        <pc:picChg chg="add mod modCrop">
          <ac:chgData name="Elissa Tjahjono" userId="d715ad29-6a61-46ad-be31-5a9a9cadf0b3" providerId="ADAL" clId="{73E5D104-9CC0-4F60-AD8B-818AF0C93A4C}" dt="2022-07-09T18:04:24.841" v="73" actId="1076"/>
          <ac:picMkLst>
            <pc:docMk/>
            <pc:sldMk cId="2351682346" sldId="259"/>
            <ac:picMk id="20" creationId="{072B44E1-3FD3-28C8-7A22-E5AE49D7EB78}"/>
          </ac:picMkLst>
        </pc:picChg>
        <pc:picChg chg="mod">
          <ac:chgData name="Elissa Tjahjono" userId="d715ad29-6a61-46ad-be31-5a9a9cadf0b3" providerId="ADAL" clId="{73E5D104-9CC0-4F60-AD8B-818AF0C93A4C}" dt="2022-07-09T18:04:51.442" v="78"/>
          <ac:picMkLst>
            <pc:docMk/>
            <pc:sldMk cId="2351682346" sldId="259"/>
            <ac:picMk id="26" creationId="{5CC3EE5B-D09C-BFAE-CA48-9F2D1B76FB18}"/>
          </ac:picMkLst>
        </pc:picChg>
        <pc:picChg chg="mod">
          <ac:chgData name="Elissa Tjahjono" userId="d715ad29-6a61-46ad-be31-5a9a9cadf0b3" providerId="ADAL" clId="{73E5D104-9CC0-4F60-AD8B-818AF0C93A4C}" dt="2022-07-09T18:04:51.442" v="78"/>
          <ac:picMkLst>
            <pc:docMk/>
            <pc:sldMk cId="2351682346" sldId="259"/>
            <ac:picMk id="32" creationId="{D7854600-DEB0-3A5C-8BB4-DDE0DC7C03BA}"/>
          </ac:picMkLst>
        </pc:picChg>
      </pc:sldChg>
      <pc:sldChg chg="addSp delSp modSp mod">
        <pc:chgData name="Elissa Tjahjono" userId="d715ad29-6a61-46ad-be31-5a9a9cadf0b3" providerId="ADAL" clId="{73E5D104-9CC0-4F60-AD8B-818AF0C93A4C}" dt="2022-07-09T18:12:56.865" v="249"/>
        <pc:sldMkLst>
          <pc:docMk/>
          <pc:sldMk cId="2741686598" sldId="260"/>
        </pc:sldMkLst>
        <pc:spChg chg="mod">
          <ac:chgData name="Elissa Tjahjono" userId="d715ad29-6a61-46ad-be31-5a9a9cadf0b3" providerId="ADAL" clId="{73E5D104-9CC0-4F60-AD8B-818AF0C93A4C}" dt="2022-07-09T18:10:43.127" v="222" actId="20577"/>
          <ac:spMkLst>
            <pc:docMk/>
            <pc:sldMk cId="2741686598" sldId="260"/>
            <ac:spMk id="2" creationId="{219F3F28-5E67-D2EE-D6AF-9160E586BD00}"/>
          </ac:spMkLst>
        </pc:spChg>
        <pc:spChg chg="add del mod">
          <ac:chgData name="Elissa Tjahjono" userId="d715ad29-6a61-46ad-be31-5a9a9cadf0b3" providerId="ADAL" clId="{73E5D104-9CC0-4F60-AD8B-818AF0C93A4C}" dt="2022-07-09T18:11:51.338" v="230" actId="931"/>
          <ac:spMkLst>
            <pc:docMk/>
            <pc:sldMk cId="2741686598" sldId="260"/>
            <ac:spMk id="4" creationId="{C8D8DD39-E422-1A32-9B57-16A00131BCB2}"/>
          </ac:spMkLst>
        </pc:spChg>
        <pc:spChg chg="add del mod">
          <ac:chgData name="Elissa Tjahjono" userId="d715ad29-6a61-46ad-be31-5a9a9cadf0b3" providerId="ADAL" clId="{73E5D104-9CC0-4F60-AD8B-818AF0C93A4C}" dt="2022-07-09T18:12:56.865" v="249"/>
          <ac:spMkLst>
            <pc:docMk/>
            <pc:sldMk cId="2741686598" sldId="260"/>
            <ac:spMk id="17" creationId="{19E50179-77FC-BC84-AB3E-5B34F10A1DCE}"/>
          </ac:spMkLst>
        </pc:spChg>
        <pc:grpChg chg="del">
          <ac:chgData name="Elissa Tjahjono" userId="d715ad29-6a61-46ad-be31-5a9a9cadf0b3" providerId="ADAL" clId="{73E5D104-9CC0-4F60-AD8B-818AF0C93A4C}" dt="2022-07-09T18:10:38.984" v="220" actId="478"/>
          <ac:grpSpMkLst>
            <pc:docMk/>
            <pc:sldMk cId="2741686598" sldId="260"/>
            <ac:grpSpMk id="16" creationId="{DC7D07FD-82F2-783A-2474-E00B1D308027}"/>
          </ac:grpSpMkLst>
        </pc:grpChg>
        <pc:picChg chg="add mod modCrop">
          <ac:chgData name="Elissa Tjahjono" userId="d715ad29-6a61-46ad-be31-5a9a9cadf0b3" providerId="ADAL" clId="{73E5D104-9CC0-4F60-AD8B-818AF0C93A4C}" dt="2022-07-09T18:12:19.690" v="239" actId="1076"/>
          <ac:picMkLst>
            <pc:docMk/>
            <pc:sldMk cId="2741686598" sldId="260"/>
            <ac:picMk id="6" creationId="{81B2E9E4-094B-8DED-1104-0412A5E3248E}"/>
          </ac:picMkLst>
        </pc:picChg>
        <pc:picChg chg="del">
          <ac:chgData name="Elissa Tjahjono" userId="d715ad29-6a61-46ad-be31-5a9a9cadf0b3" providerId="ADAL" clId="{73E5D104-9CC0-4F60-AD8B-818AF0C93A4C}" dt="2022-07-09T18:10:38.984" v="220" actId="478"/>
          <ac:picMkLst>
            <pc:docMk/>
            <pc:sldMk cId="2741686598" sldId="260"/>
            <ac:picMk id="8" creationId="{BFA291AC-5387-8BC3-5CF1-834BB9FA2962}"/>
          </ac:picMkLst>
        </pc:picChg>
      </pc:sldChg>
      <pc:sldChg chg="addSp delSp modSp mod">
        <pc:chgData name="Elissa Tjahjono" userId="d715ad29-6a61-46ad-be31-5a9a9cadf0b3" providerId="ADAL" clId="{73E5D104-9CC0-4F60-AD8B-818AF0C93A4C}" dt="2022-07-09T18:29:45.729" v="546" actId="1076"/>
        <pc:sldMkLst>
          <pc:docMk/>
          <pc:sldMk cId="3044935920" sldId="261"/>
        </pc:sldMkLst>
        <pc:spChg chg="mod">
          <ac:chgData name="Elissa Tjahjono" userId="d715ad29-6a61-46ad-be31-5a9a9cadf0b3" providerId="ADAL" clId="{73E5D104-9CC0-4F60-AD8B-818AF0C93A4C}" dt="2022-07-09T18:20:27.519" v="435" actId="20577"/>
          <ac:spMkLst>
            <pc:docMk/>
            <pc:sldMk cId="3044935920" sldId="261"/>
            <ac:spMk id="2" creationId="{219F3F28-5E67-D2EE-D6AF-9160E586BD00}"/>
          </ac:spMkLst>
        </pc:spChg>
        <pc:spChg chg="add del mod">
          <ac:chgData name="Elissa Tjahjono" userId="d715ad29-6a61-46ad-be31-5a9a9cadf0b3" providerId="ADAL" clId="{73E5D104-9CC0-4F60-AD8B-818AF0C93A4C}" dt="2022-07-09T18:20:31.658" v="436" actId="931"/>
          <ac:spMkLst>
            <pc:docMk/>
            <pc:sldMk cId="3044935920" sldId="261"/>
            <ac:spMk id="4" creationId="{68A8FF2E-E085-4E87-DF8E-1F253EA47D94}"/>
          </ac:spMkLst>
        </pc:spChg>
        <pc:grpChg chg="del">
          <ac:chgData name="Elissa Tjahjono" userId="d715ad29-6a61-46ad-be31-5a9a9cadf0b3" providerId="ADAL" clId="{73E5D104-9CC0-4F60-AD8B-818AF0C93A4C}" dt="2022-07-09T18:20:23.720" v="432" actId="478"/>
          <ac:grpSpMkLst>
            <pc:docMk/>
            <pc:sldMk cId="3044935920" sldId="261"/>
            <ac:grpSpMk id="16" creationId="{48074A29-EDEE-F53D-4A18-564F53809EF3}"/>
          </ac:grpSpMkLst>
        </pc:grpChg>
        <pc:picChg chg="add mod modCrop">
          <ac:chgData name="Elissa Tjahjono" userId="d715ad29-6a61-46ad-be31-5a9a9cadf0b3" providerId="ADAL" clId="{73E5D104-9CC0-4F60-AD8B-818AF0C93A4C}" dt="2022-07-09T18:29:45.729" v="546" actId="1076"/>
          <ac:picMkLst>
            <pc:docMk/>
            <pc:sldMk cId="3044935920" sldId="261"/>
            <ac:picMk id="6" creationId="{8C363C3A-A1E9-AB15-464A-FF94C19A5C91}"/>
          </ac:picMkLst>
        </pc:picChg>
        <pc:picChg chg="del">
          <ac:chgData name="Elissa Tjahjono" userId="d715ad29-6a61-46ad-be31-5a9a9cadf0b3" providerId="ADAL" clId="{73E5D104-9CC0-4F60-AD8B-818AF0C93A4C}" dt="2022-07-09T18:20:23.720" v="432" actId="478"/>
          <ac:picMkLst>
            <pc:docMk/>
            <pc:sldMk cId="3044935920" sldId="261"/>
            <ac:picMk id="12" creationId="{D29CA799-63E5-0B10-821C-6167776E8BF3}"/>
          </ac:picMkLst>
        </pc:picChg>
      </pc:sldChg>
      <pc:sldChg chg="addSp delSp modSp mod">
        <pc:chgData name="Elissa Tjahjono" userId="d715ad29-6a61-46ad-be31-5a9a9cadf0b3" providerId="ADAL" clId="{73E5D104-9CC0-4F60-AD8B-818AF0C93A4C}" dt="2022-07-09T18:29:33.827" v="544" actId="14100"/>
        <pc:sldMkLst>
          <pc:docMk/>
          <pc:sldMk cId="4102404436" sldId="262"/>
        </pc:sldMkLst>
        <pc:spChg chg="mod">
          <ac:chgData name="Elissa Tjahjono" userId="d715ad29-6a61-46ad-be31-5a9a9cadf0b3" providerId="ADAL" clId="{73E5D104-9CC0-4F60-AD8B-818AF0C93A4C}" dt="2022-07-09T18:19:52.791" v="423" actId="20577"/>
          <ac:spMkLst>
            <pc:docMk/>
            <pc:sldMk cId="4102404436" sldId="262"/>
            <ac:spMk id="2" creationId="{219F3F28-5E67-D2EE-D6AF-9160E586BD00}"/>
          </ac:spMkLst>
        </pc:spChg>
        <pc:spChg chg="add del mod">
          <ac:chgData name="Elissa Tjahjono" userId="d715ad29-6a61-46ad-be31-5a9a9cadf0b3" providerId="ADAL" clId="{73E5D104-9CC0-4F60-AD8B-818AF0C93A4C}" dt="2022-07-09T18:20:00.165" v="424" actId="931"/>
          <ac:spMkLst>
            <pc:docMk/>
            <pc:sldMk cId="4102404436" sldId="262"/>
            <ac:spMk id="5" creationId="{7C9ECE94-14CA-FE3B-7BFE-51F4268CF8D6}"/>
          </ac:spMkLst>
        </pc:spChg>
        <pc:spChg chg="del">
          <ac:chgData name="Elissa Tjahjono" userId="d715ad29-6a61-46ad-be31-5a9a9cadf0b3" providerId="ADAL" clId="{73E5D104-9CC0-4F60-AD8B-818AF0C93A4C}" dt="2022-07-09T18:19:47.833" v="420" actId="478"/>
          <ac:spMkLst>
            <pc:docMk/>
            <pc:sldMk cId="4102404436" sldId="262"/>
            <ac:spMk id="8" creationId="{709067D1-CF5A-B487-4C93-59E788D71FE8}"/>
          </ac:spMkLst>
        </pc:spChg>
        <pc:spChg chg="del">
          <ac:chgData name="Elissa Tjahjono" userId="d715ad29-6a61-46ad-be31-5a9a9cadf0b3" providerId="ADAL" clId="{73E5D104-9CC0-4F60-AD8B-818AF0C93A4C}" dt="2022-07-09T18:19:47.833" v="420" actId="478"/>
          <ac:spMkLst>
            <pc:docMk/>
            <pc:sldMk cId="4102404436" sldId="262"/>
            <ac:spMk id="9" creationId="{239E018C-E3A1-61B4-2433-32785C3A63F5}"/>
          </ac:spMkLst>
        </pc:spChg>
        <pc:grpChg chg="del">
          <ac:chgData name="Elissa Tjahjono" userId="d715ad29-6a61-46ad-be31-5a9a9cadf0b3" providerId="ADAL" clId="{73E5D104-9CC0-4F60-AD8B-818AF0C93A4C}" dt="2022-07-09T18:19:47.833" v="420" actId="478"/>
          <ac:grpSpMkLst>
            <pc:docMk/>
            <pc:sldMk cId="4102404436" sldId="262"/>
            <ac:grpSpMk id="3" creationId="{A0F691DD-4601-9F6D-1C43-1EAF91FD2BB6}"/>
          </ac:grpSpMkLst>
        </pc:grpChg>
        <pc:grpChg chg="del">
          <ac:chgData name="Elissa Tjahjono" userId="d715ad29-6a61-46ad-be31-5a9a9cadf0b3" providerId="ADAL" clId="{73E5D104-9CC0-4F60-AD8B-818AF0C93A4C}" dt="2022-07-09T18:19:47.833" v="420" actId="478"/>
          <ac:grpSpMkLst>
            <pc:docMk/>
            <pc:sldMk cId="4102404436" sldId="262"/>
            <ac:grpSpMk id="10" creationId="{3FBED800-9875-FC4D-1C52-05A3D0ACF2FF}"/>
          </ac:grpSpMkLst>
        </pc:grpChg>
        <pc:picChg chg="del">
          <ac:chgData name="Elissa Tjahjono" userId="d715ad29-6a61-46ad-be31-5a9a9cadf0b3" providerId="ADAL" clId="{73E5D104-9CC0-4F60-AD8B-818AF0C93A4C}" dt="2022-07-09T18:19:47.833" v="420" actId="478"/>
          <ac:picMkLst>
            <pc:docMk/>
            <pc:sldMk cId="4102404436" sldId="262"/>
            <ac:picMk id="6" creationId="{2C15D102-32F3-0AB7-A33A-3556CB274823}"/>
          </ac:picMkLst>
        </pc:picChg>
        <pc:picChg chg="add mod modCrop">
          <ac:chgData name="Elissa Tjahjono" userId="d715ad29-6a61-46ad-be31-5a9a9cadf0b3" providerId="ADAL" clId="{73E5D104-9CC0-4F60-AD8B-818AF0C93A4C}" dt="2022-07-09T18:29:33.827" v="544" actId="14100"/>
          <ac:picMkLst>
            <pc:docMk/>
            <pc:sldMk cId="4102404436" sldId="262"/>
            <ac:picMk id="12" creationId="{DBE047E3-CF3C-D9F9-E047-9EC82A7A6062}"/>
          </ac:picMkLst>
        </pc:picChg>
      </pc:sldChg>
      <pc:sldChg chg="addSp delSp modSp mod">
        <pc:chgData name="Elissa Tjahjono" userId="d715ad29-6a61-46ad-be31-5a9a9cadf0b3" providerId="ADAL" clId="{73E5D104-9CC0-4F60-AD8B-818AF0C93A4C}" dt="2022-07-09T18:25:58.934" v="521" actId="1036"/>
        <pc:sldMkLst>
          <pc:docMk/>
          <pc:sldMk cId="1121395598" sldId="263"/>
        </pc:sldMkLst>
        <pc:spChg chg="mod">
          <ac:chgData name="Elissa Tjahjono" userId="d715ad29-6a61-46ad-be31-5a9a9cadf0b3" providerId="ADAL" clId="{73E5D104-9CC0-4F60-AD8B-818AF0C93A4C}" dt="2022-07-09T18:23:38.191" v="469" actId="20577"/>
          <ac:spMkLst>
            <pc:docMk/>
            <pc:sldMk cId="1121395598" sldId="263"/>
            <ac:spMk id="2" creationId="{219F3F28-5E67-D2EE-D6AF-9160E586BD00}"/>
          </ac:spMkLst>
        </pc:spChg>
        <pc:spChg chg="add del mod">
          <ac:chgData name="Elissa Tjahjono" userId="d715ad29-6a61-46ad-be31-5a9a9cadf0b3" providerId="ADAL" clId="{73E5D104-9CC0-4F60-AD8B-818AF0C93A4C}" dt="2022-07-09T18:24:01.540" v="474" actId="931"/>
          <ac:spMkLst>
            <pc:docMk/>
            <pc:sldMk cId="1121395598" sldId="263"/>
            <ac:spMk id="4" creationId="{30154A5A-51AF-C8C6-FC08-3DAC054E307E}"/>
          </ac:spMkLst>
        </pc:spChg>
        <pc:spChg chg="del">
          <ac:chgData name="Elissa Tjahjono" userId="d715ad29-6a61-46ad-be31-5a9a9cadf0b3" providerId="ADAL" clId="{73E5D104-9CC0-4F60-AD8B-818AF0C93A4C}" dt="2022-07-09T18:23:35.407" v="467" actId="478"/>
          <ac:spMkLst>
            <pc:docMk/>
            <pc:sldMk cId="1121395598" sldId="263"/>
            <ac:spMk id="38" creationId="{4355A0CA-CBC6-000D-324D-DEE6A8419682}"/>
          </ac:spMkLst>
        </pc:spChg>
        <pc:spChg chg="del">
          <ac:chgData name="Elissa Tjahjono" userId="d715ad29-6a61-46ad-be31-5a9a9cadf0b3" providerId="ADAL" clId="{73E5D104-9CC0-4F60-AD8B-818AF0C93A4C}" dt="2022-07-09T18:23:35.407" v="467" actId="478"/>
          <ac:spMkLst>
            <pc:docMk/>
            <pc:sldMk cId="1121395598" sldId="263"/>
            <ac:spMk id="39" creationId="{704A8D35-F5CD-1551-FF87-8DACD59DFE04}"/>
          </ac:spMkLst>
        </pc:spChg>
        <pc:spChg chg="del">
          <ac:chgData name="Elissa Tjahjono" userId="d715ad29-6a61-46ad-be31-5a9a9cadf0b3" providerId="ADAL" clId="{73E5D104-9CC0-4F60-AD8B-818AF0C93A4C}" dt="2022-07-09T18:23:35.407" v="467" actId="478"/>
          <ac:spMkLst>
            <pc:docMk/>
            <pc:sldMk cId="1121395598" sldId="263"/>
            <ac:spMk id="40" creationId="{07BA102F-33E9-BD01-8172-0E898319C0FC}"/>
          </ac:spMkLst>
        </pc:spChg>
        <pc:spChg chg="mod">
          <ac:chgData name="Elissa Tjahjono" userId="d715ad29-6a61-46ad-be31-5a9a9cadf0b3" providerId="ADAL" clId="{73E5D104-9CC0-4F60-AD8B-818AF0C93A4C}" dt="2022-07-09T18:25:16.428" v="486"/>
          <ac:spMkLst>
            <pc:docMk/>
            <pc:sldMk cId="1121395598" sldId="263"/>
            <ac:spMk id="43" creationId="{B8BA50CF-2447-D401-789D-97FDBF56CBB1}"/>
          </ac:spMkLst>
        </pc:spChg>
        <pc:spChg chg="mod">
          <ac:chgData name="Elissa Tjahjono" userId="d715ad29-6a61-46ad-be31-5a9a9cadf0b3" providerId="ADAL" clId="{73E5D104-9CC0-4F60-AD8B-818AF0C93A4C}" dt="2022-07-09T18:25:16.428" v="486"/>
          <ac:spMkLst>
            <pc:docMk/>
            <pc:sldMk cId="1121395598" sldId="263"/>
            <ac:spMk id="44" creationId="{4CD1C8BB-D446-C8E6-9A40-2DF88F19C6E3}"/>
          </ac:spMkLst>
        </pc:spChg>
        <pc:spChg chg="mod">
          <ac:chgData name="Elissa Tjahjono" userId="d715ad29-6a61-46ad-be31-5a9a9cadf0b3" providerId="ADAL" clId="{73E5D104-9CC0-4F60-AD8B-818AF0C93A4C}" dt="2022-07-09T18:25:16.428" v="486"/>
          <ac:spMkLst>
            <pc:docMk/>
            <pc:sldMk cId="1121395598" sldId="263"/>
            <ac:spMk id="45" creationId="{DB8BA9B2-7A85-FDEB-3465-502F68285467}"/>
          </ac:spMkLst>
        </pc:spChg>
        <pc:spChg chg="mod">
          <ac:chgData name="Elissa Tjahjono" userId="d715ad29-6a61-46ad-be31-5a9a9cadf0b3" providerId="ADAL" clId="{73E5D104-9CC0-4F60-AD8B-818AF0C93A4C}" dt="2022-07-09T18:25:16.428" v="486"/>
          <ac:spMkLst>
            <pc:docMk/>
            <pc:sldMk cId="1121395598" sldId="263"/>
            <ac:spMk id="46" creationId="{82BD0A33-035C-B14E-4D98-954EF9D6C767}"/>
          </ac:spMkLst>
        </pc:spChg>
        <pc:spChg chg="mod">
          <ac:chgData name="Elissa Tjahjono" userId="d715ad29-6a61-46ad-be31-5a9a9cadf0b3" providerId="ADAL" clId="{73E5D104-9CC0-4F60-AD8B-818AF0C93A4C}" dt="2022-07-09T18:25:16.428" v="486"/>
          <ac:spMkLst>
            <pc:docMk/>
            <pc:sldMk cId="1121395598" sldId="263"/>
            <ac:spMk id="47" creationId="{BA8EA8F3-DD12-AD1F-8FC9-DAC041E66DB8}"/>
          </ac:spMkLst>
        </pc:spChg>
        <pc:spChg chg="mod">
          <ac:chgData name="Elissa Tjahjono" userId="d715ad29-6a61-46ad-be31-5a9a9cadf0b3" providerId="ADAL" clId="{73E5D104-9CC0-4F60-AD8B-818AF0C93A4C}" dt="2022-07-09T18:25:16.428" v="486"/>
          <ac:spMkLst>
            <pc:docMk/>
            <pc:sldMk cId="1121395598" sldId="263"/>
            <ac:spMk id="48" creationId="{F26B3B0E-63D5-6EDE-B72A-5CFA4A00FF70}"/>
          </ac:spMkLst>
        </pc:spChg>
        <pc:spChg chg="mod">
          <ac:chgData name="Elissa Tjahjono" userId="d715ad29-6a61-46ad-be31-5a9a9cadf0b3" providerId="ADAL" clId="{73E5D104-9CC0-4F60-AD8B-818AF0C93A4C}" dt="2022-07-09T18:25:16.428" v="486"/>
          <ac:spMkLst>
            <pc:docMk/>
            <pc:sldMk cId="1121395598" sldId="263"/>
            <ac:spMk id="49" creationId="{DDE920D5-68AA-A97C-3521-4B295841D5AA}"/>
          </ac:spMkLst>
        </pc:spChg>
        <pc:spChg chg="add mod">
          <ac:chgData name="Elissa Tjahjono" userId="d715ad29-6a61-46ad-be31-5a9a9cadf0b3" providerId="ADAL" clId="{73E5D104-9CC0-4F60-AD8B-818AF0C93A4C}" dt="2022-07-09T18:25:58.934" v="521" actId="1036"/>
          <ac:spMkLst>
            <pc:docMk/>
            <pc:sldMk cId="1121395598" sldId="263"/>
            <ac:spMk id="50" creationId="{712C0CD2-765B-9E15-9377-8ACE79343042}"/>
          </ac:spMkLst>
        </pc:spChg>
        <pc:grpChg chg="del">
          <ac:chgData name="Elissa Tjahjono" userId="d715ad29-6a61-46ad-be31-5a9a9cadf0b3" providerId="ADAL" clId="{73E5D104-9CC0-4F60-AD8B-818AF0C93A4C}" dt="2022-07-09T18:23:35.407" v="467" actId="478"/>
          <ac:grpSpMkLst>
            <pc:docMk/>
            <pc:sldMk cId="1121395598" sldId="263"/>
            <ac:grpSpMk id="7" creationId="{801303EF-F51B-2FE0-40A1-CDE15BB57A66}"/>
          </ac:grpSpMkLst>
        </pc:grpChg>
        <pc:grpChg chg="del">
          <ac:chgData name="Elissa Tjahjono" userId="d715ad29-6a61-46ad-be31-5a9a9cadf0b3" providerId="ADAL" clId="{73E5D104-9CC0-4F60-AD8B-818AF0C93A4C}" dt="2022-07-09T18:23:35.407" v="467" actId="478"/>
          <ac:grpSpMkLst>
            <pc:docMk/>
            <pc:sldMk cId="1121395598" sldId="263"/>
            <ac:grpSpMk id="9" creationId="{A9533D2F-C27B-BBA8-8733-514E7176A050}"/>
          </ac:grpSpMkLst>
        </pc:grpChg>
        <pc:grpChg chg="del">
          <ac:chgData name="Elissa Tjahjono" userId="d715ad29-6a61-46ad-be31-5a9a9cadf0b3" providerId="ADAL" clId="{73E5D104-9CC0-4F60-AD8B-818AF0C93A4C}" dt="2022-07-09T18:23:35.407" v="467" actId="478"/>
          <ac:grpSpMkLst>
            <pc:docMk/>
            <pc:sldMk cId="1121395598" sldId="263"/>
            <ac:grpSpMk id="30" creationId="{7A0B8D36-CB28-1938-CDD0-B2A3AF60A26B}"/>
          </ac:grpSpMkLst>
        </pc:grpChg>
        <pc:grpChg chg="add mod">
          <ac:chgData name="Elissa Tjahjono" userId="d715ad29-6a61-46ad-be31-5a9a9cadf0b3" providerId="ADAL" clId="{73E5D104-9CC0-4F60-AD8B-818AF0C93A4C}" dt="2022-07-09T18:25:54.654" v="519" actId="1035"/>
          <ac:grpSpMkLst>
            <pc:docMk/>
            <pc:sldMk cId="1121395598" sldId="263"/>
            <ac:grpSpMk id="42" creationId="{90A7C2B7-2DD6-7976-DD59-E7CA9FFE5C90}"/>
          </ac:grpSpMkLst>
        </pc:grpChg>
        <pc:picChg chg="del">
          <ac:chgData name="Elissa Tjahjono" userId="d715ad29-6a61-46ad-be31-5a9a9cadf0b3" providerId="ADAL" clId="{73E5D104-9CC0-4F60-AD8B-818AF0C93A4C}" dt="2022-07-09T18:23:35.407" v="467" actId="478"/>
          <ac:picMkLst>
            <pc:docMk/>
            <pc:sldMk cId="1121395598" sldId="263"/>
            <ac:picMk id="8" creationId="{ECF647BF-582E-A5F3-F788-B763E537FE24}"/>
          </ac:picMkLst>
        </pc:picChg>
        <pc:picChg chg="add mod modCrop">
          <ac:chgData name="Elissa Tjahjono" userId="d715ad29-6a61-46ad-be31-5a9a9cadf0b3" providerId="ADAL" clId="{73E5D104-9CC0-4F60-AD8B-818AF0C93A4C}" dt="2022-07-09T18:25:11.812" v="484" actId="732"/>
          <ac:picMkLst>
            <pc:docMk/>
            <pc:sldMk cId="1121395598" sldId="263"/>
            <ac:picMk id="16" creationId="{A9EF7DF5-DFC1-DF81-67BB-49B750A6DF87}"/>
          </ac:picMkLst>
        </pc:picChg>
        <pc:picChg chg="add mod">
          <ac:chgData name="Elissa Tjahjono" userId="d715ad29-6a61-46ad-be31-5a9a9cadf0b3" providerId="ADAL" clId="{73E5D104-9CC0-4F60-AD8B-818AF0C93A4C}" dt="2022-07-09T18:25:54.654" v="519" actId="1035"/>
          <ac:picMkLst>
            <pc:docMk/>
            <pc:sldMk cId="1121395598" sldId="263"/>
            <ac:picMk id="41" creationId="{5EB0902F-A40C-BB07-3540-205CD3AB64DF}"/>
          </ac:picMkLst>
        </pc:picChg>
      </pc:sldChg>
      <pc:sldChg chg="addSp delSp modSp mod">
        <pc:chgData name="Elissa Tjahjono" userId="d715ad29-6a61-46ad-be31-5a9a9cadf0b3" providerId="ADAL" clId="{73E5D104-9CC0-4F60-AD8B-818AF0C93A4C}" dt="2022-07-09T18:11:34.481" v="228" actId="1076"/>
        <pc:sldMkLst>
          <pc:docMk/>
          <pc:sldMk cId="341869398" sldId="264"/>
        </pc:sldMkLst>
        <pc:spChg chg="mod">
          <ac:chgData name="Elissa Tjahjono" userId="d715ad29-6a61-46ad-be31-5a9a9cadf0b3" providerId="ADAL" clId="{73E5D104-9CC0-4F60-AD8B-818AF0C93A4C}" dt="2022-07-09T18:05:58.695" v="98" actId="20577"/>
          <ac:spMkLst>
            <pc:docMk/>
            <pc:sldMk cId="341869398" sldId="264"/>
            <ac:spMk id="2" creationId="{219F3F28-5E67-D2EE-D6AF-9160E586BD00}"/>
          </ac:spMkLst>
        </pc:spChg>
        <pc:spChg chg="add del mod">
          <ac:chgData name="Elissa Tjahjono" userId="d715ad29-6a61-46ad-be31-5a9a9cadf0b3" providerId="ADAL" clId="{73E5D104-9CC0-4F60-AD8B-818AF0C93A4C}" dt="2022-07-09T18:06:06.321" v="100" actId="931"/>
          <ac:spMkLst>
            <pc:docMk/>
            <pc:sldMk cId="341869398" sldId="264"/>
            <ac:spMk id="4" creationId="{692AFCCF-CC72-B792-D1B5-AABB259A34D7}"/>
          </ac:spMkLst>
        </pc:spChg>
        <pc:spChg chg="mod">
          <ac:chgData name="Elissa Tjahjono" userId="d715ad29-6a61-46ad-be31-5a9a9cadf0b3" providerId="ADAL" clId="{73E5D104-9CC0-4F60-AD8B-818AF0C93A4C}" dt="2022-07-09T18:06:35.684" v="159" actId="1036"/>
          <ac:spMkLst>
            <pc:docMk/>
            <pc:sldMk cId="341869398" sldId="264"/>
            <ac:spMk id="12" creationId="{B821320E-2CEA-F6F8-C323-E20294793A7A}"/>
          </ac:spMkLst>
        </pc:spChg>
        <pc:spChg chg="add mod">
          <ac:chgData name="Elissa Tjahjono" userId="d715ad29-6a61-46ad-be31-5a9a9cadf0b3" providerId="ADAL" clId="{73E5D104-9CC0-4F60-AD8B-818AF0C93A4C}" dt="2022-07-09T18:11:29.492" v="227" actId="164"/>
          <ac:spMkLst>
            <pc:docMk/>
            <pc:sldMk cId="341869398" sldId="264"/>
            <ac:spMk id="23" creationId="{1DF3A77F-79C0-D3AD-AD3B-26F656ECCF2B}"/>
          </ac:spMkLst>
        </pc:spChg>
        <pc:spChg chg="add mod">
          <ac:chgData name="Elissa Tjahjono" userId="d715ad29-6a61-46ad-be31-5a9a9cadf0b3" providerId="ADAL" clId="{73E5D104-9CC0-4F60-AD8B-818AF0C93A4C}" dt="2022-07-09T18:11:29.492" v="227" actId="164"/>
          <ac:spMkLst>
            <pc:docMk/>
            <pc:sldMk cId="341869398" sldId="264"/>
            <ac:spMk id="24" creationId="{F9CE1795-3E22-743B-EB5A-8B3221C9C9CE}"/>
          </ac:spMkLst>
        </pc:spChg>
        <pc:spChg chg="add mod">
          <ac:chgData name="Elissa Tjahjono" userId="d715ad29-6a61-46ad-be31-5a9a9cadf0b3" providerId="ADAL" clId="{73E5D104-9CC0-4F60-AD8B-818AF0C93A4C}" dt="2022-07-09T18:11:29.492" v="227" actId="164"/>
          <ac:spMkLst>
            <pc:docMk/>
            <pc:sldMk cId="341869398" sldId="264"/>
            <ac:spMk id="25" creationId="{C4547EA3-F2B5-036E-61FE-2CC08D5B896E}"/>
          </ac:spMkLst>
        </pc:spChg>
        <pc:spChg chg="add mod">
          <ac:chgData name="Elissa Tjahjono" userId="d715ad29-6a61-46ad-be31-5a9a9cadf0b3" providerId="ADAL" clId="{73E5D104-9CC0-4F60-AD8B-818AF0C93A4C}" dt="2022-07-09T18:11:29.492" v="227" actId="164"/>
          <ac:spMkLst>
            <pc:docMk/>
            <pc:sldMk cId="341869398" sldId="264"/>
            <ac:spMk id="26" creationId="{9C48B39A-F4DE-F8EA-4FC6-0F570D52AB0F}"/>
          </ac:spMkLst>
        </pc:spChg>
        <pc:spChg chg="add mod">
          <ac:chgData name="Elissa Tjahjono" userId="d715ad29-6a61-46ad-be31-5a9a9cadf0b3" providerId="ADAL" clId="{73E5D104-9CC0-4F60-AD8B-818AF0C93A4C}" dt="2022-07-09T18:11:29.492" v="227" actId="164"/>
          <ac:spMkLst>
            <pc:docMk/>
            <pc:sldMk cId="341869398" sldId="264"/>
            <ac:spMk id="27" creationId="{1F3DED39-E335-444F-42EC-F247408D31C1}"/>
          </ac:spMkLst>
        </pc:spChg>
        <pc:spChg chg="add mod">
          <ac:chgData name="Elissa Tjahjono" userId="d715ad29-6a61-46ad-be31-5a9a9cadf0b3" providerId="ADAL" clId="{73E5D104-9CC0-4F60-AD8B-818AF0C93A4C}" dt="2022-07-09T18:11:29.492" v="227" actId="164"/>
          <ac:spMkLst>
            <pc:docMk/>
            <pc:sldMk cId="341869398" sldId="264"/>
            <ac:spMk id="28" creationId="{85E34019-7D62-D447-A918-2D04A7E9D610}"/>
          </ac:spMkLst>
        </pc:spChg>
        <pc:spChg chg="add mod">
          <ac:chgData name="Elissa Tjahjono" userId="d715ad29-6a61-46ad-be31-5a9a9cadf0b3" providerId="ADAL" clId="{73E5D104-9CC0-4F60-AD8B-818AF0C93A4C}" dt="2022-07-09T18:11:17.835" v="226" actId="1076"/>
          <ac:spMkLst>
            <pc:docMk/>
            <pc:sldMk cId="341869398" sldId="264"/>
            <ac:spMk id="29" creationId="{90CA3757-EF99-92F8-A840-2BD623CC607A}"/>
          </ac:spMkLst>
        </pc:spChg>
        <pc:grpChg chg="del">
          <ac:chgData name="Elissa Tjahjono" userId="d715ad29-6a61-46ad-be31-5a9a9cadf0b3" providerId="ADAL" clId="{73E5D104-9CC0-4F60-AD8B-818AF0C93A4C}" dt="2022-07-09T18:05:54.105" v="95" actId="478"/>
          <ac:grpSpMkLst>
            <pc:docMk/>
            <pc:sldMk cId="341869398" sldId="264"/>
            <ac:grpSpMk id="13" creationId="{25ADB30C-DF61-BFA9-2080-79691677F1C6}"/>
          </ac:grpSpMkLst>
        </pc:grpChg>
        <pc:grpChg chg="del">
          <ac:chgData name="Elissa Tjahjono" userId="d715ad29-6a61-46ad-be31-5a9a9cadf0b3" providerId="ADAL" clId="{73E5D104-9CC0-4F60-AD8B-818AF0C93A4C}" dt="2022-07-09T18:05:54.105" v="95" actId="478"/>
          <ac:grpSpMkLst>
            <pc:docMk/>
            <pc:sldMk cId="341869398" sldId="264"/>
            <ac:grpSpMk id="21" creationId="{8706F48C-5B96-FF1F-E43F-341C5B338B50}"/>
          </ac:grpSpMkLst>
        </pc:grpChg>
        <pc:grpChg chg="add mod">
          <ac:chgData name="Elissa Tjahjono" userId="d715ad29-6a61-46ad-be31-5a9a9cadf0b3" providerId="ADAL" clId="{73E5D104-9CC0-4F60-AD8B-818AF0C93A4C}" dt="2022-07-09T18:11:34.481" v="228" actId="1076"/>
          <ac:grpSpMkLst>
            <pc:docMk/>
            <pc:sldMk cId="341869398" sldId="264"/>
            <ac:grpSpMk id="30" creationId="{0F4D7E16-BD3E-1EB3-79AA-CE0F950F0CEB}"/>
          </ac:grpSpMkLst>
        </pc:grpChg>
        <pc:picChg chg="del">
          <ac:chgData name="Elissa Tjahjono" userId="d715ad29-6a61-46ad-be31-5a9a9cadf0b3" providerId="ADAL" clId="{73E5D104-9CC0-4F60-AD8B-818AF0C93A4C}" dt="2022-07-09T18:05:54.105" v="95" actId="478"/>
          <ac:picMkLst>
            <pc:docMk/>
            <pc:sldMk cId="341869398" sldId="264"/>
            <ac:picMk id="5" creationId="{18BCCD59-4DA0-CC80-3CB9-84C7926706D4}"/>
          </ac:picMkLst>
        </pc:picChg>
        <pc:picChg chg="add mod modCrop">
          <ac:chgData name="Elissa Tjahjono" userId="d715ad29-6a61-46ad-be31-5a9a9cadf0b3" providerId="ADAL" clId="{73E5D104-9CC0-4F60-AD8B-818AF0C93A4C}" dt="2022-07-09T18:06:29.933" v="109" actId="14100"/>
          <ac:picMkLst>
            <pc:docMk/>
            <pc:sldMk cId="341869398" sldId="264"/>
            <ac:picMk id="15" creationId="{7288E56C-297A-6B64-7EFD-D9371931D5CA}"/>
          </ac:picMkLst>
        </pc:picChg>
        <pc:picChg chg="del">
          <ac:chgData name="Elissa Tjahjono" userId="d715ad29-6a61-46ad-be31-5a9a9cadf0b3" providerId="ADAL" clId="{73E5D104-9CC0-4F60-AD8B-818AF0C93A4C}" dt="2022-07-09T18:05:54.105" v="95" actId="478"/>
          <ac:picMkLst>
            <pc:docMk/>
            <pc:sldMk cId="341869398" sldId="264"/>
            <ac:picMk id="19" creationId="{E8A6F8AF-A66B-0167-E681-77EFD8C2DE39}"/>
          </ac:picMkLst>
        </pc:picChg>
        <pc:picChg chg="add mod modCrop">
          <ac:chgData name="Elissa Tjahjono" userId="d715ad29-6a61-46ad-be31-5a9a9cadf0b3" providerId="ADAL" clId="{73E5D104-9CC0-4F60-AD8B-818AF0C93A4C}" dt="2022-07-09T18:11:29.492" v="227" actId="164"/>
          <ac:picMkLst>
            <pc:docMk/>
            <pc:sldMk cId="341869398" sldId="264"/>
            <ac:picMk id="22" creationId="{4BC2AA95-A032-5326-F58E-162DC6911BA0}"/>
          </ac:picMkLst>
        </pc:picChg>
      </pc:sldChg>
      <pc:sldChg chg="addSp delSp modSp mod">
        <pc:chgData name="Elissa Tjahjono" userId="d715ad29-6a61-46ad-be31-5a9a9cadf0b3" providerId="ADAL" clId="{73E5D104-9CC0-4F60-AD8B-818AF0C93A4C}" dt="2022-07-10T01:32:47.634" v="650" actId="1036"/>
        <pc:sldMkLst>
          <pc:docMk/>
          <pc:sldMk cId="1116442950" sldId="265"/>
        </pc:sldMkLst>
        <pc:spChg chg="mod">
          <ac:chgData name="Elissa Tjahjono" userId="d715ad29-6a61-46ad-be31-5a9a9cadf0b3" providerId="ADAL" clId="{73E5D104-9CC0-4F60-AD8B-818AF0C93A4C}" dt="2022-07-09T18:27:36.887" v="543" actId="20577"/>
          <ac:spMkLst>
            <pc:docMk/>
            <pc:sldMk cId="1116442950" sldId="265"/>
            <ac:spMk id="6" creationId="{91274326-3F1D-12DD-CDEC-C5381E14324F}"/>
          </ac:spMkLst>
        </pc:spChg>
        <pc:spChg chg="add mod">
          <ac:chgData name="Elissa Tjahjono" userId="d715ad29-6a61-46ad-be31-5a9a9cadf0b3" providerId="ADAL" clId="{73E5D104-9CC0-4F60-AD8B-818AF0C93A4C}" dt="2022-07-10T01:22:30.963" v="646" actId="1038"/>
          <ac:spMkLst>
            <pc:docMk/>
            <pc:sldMk cId="1116442950" sldId="265"/>
            <ac:spMk id="13" creationId="{4A98C18B-9D44-364D-52CD-0C5AC42988CC}"/>
          </ac:spMkLst>
        </pc:spChg>
        <pc:spChg chg="add mod">
          <ac:chgData name="Elissa Tjahjono" userId="d715ad29-6a61-46ad-be31-5a9a9cadf0b3" providerId="ADAL" clId="{73E5D104-9CC0-4F60-AD8B-818AF0C93A4C}" dt="2022-07-10T01:22:28.003" v="645" actId="1038"/>
          <ac:spMkLst>
            <pc:docMk/>
            <pc:sldMk cId="1116442950" sldId="265"/>
            <ac:spMk id="14" creationId="{BCFEF9FF-4C9C-017C-D5B8-3D6DA7ED4767}"/>
          </ac:spMkLst>
        </pc:spChg>
        <pc:spChg chg="add mod">
          <ac:chgData name="Elissa Tjahjono" userId="d715ad29-6a61-46ad-be31-5a9a9cadf0b3" providerId="ADAL" clId="{73E5D104-9CC0-4F60-AD8B-818AF0C93A4C}" dt="2022-07-10T01:22:01.435" v="642" actId="164"/>
          <ac:spMkLst>
            <pc:docMk/>
            <pc:sldMk cId="1116442950" sldId="265"/>
            <ac:spMk id="15" creationId="{5823816B-8F3F-9EB0-4925-1C52C2840CDE}"/>
          </ac:spMkLst>
        </pc:spChg>
        <pc:spChg chg="add mod">
          <ac:chgData name="Elissa Tjahjono" userId="d715ad29-6a61-46ad-be31-5a9a9cadf0b3" providerId="ADAL" clId="{73E5D104-9CC0-4F60-AD8B-818AF0C93A4C}" dt="2022-07-10T01:22:01.435" v="642" actId="164"/>
          <ac:spMkLst>
            <pc:docMk/>
            <pc:sldMk cId="1116442950" sldId="265"/>
            <ac:spMk id="16" creationId="{5C8119FB-22C4-73C5-5D89-3526095A6904}"/>
          </ac:spMkLst>
        </pc:spChg>
        <pc:spChg chg="add mod">
          <ac:chgData name="Elissa Tjahjono" userId="d715ad29-6a61-46ad-be31-5a9a9cadf0b3" providerId="ADAL" clId="{73E5D104-9CC0-4F60-AD8B-818AF0C93A4C}" dt="2022-07-10T01:22:01.435" v="642" actId="164"/>
          <ac:spMkLst>
            <pc:docMk/>
            <pc:sldMk cId="1116442950" sldId="265"/>
            <ac:spMk id="17" creationId="{B4DE2B38-9B73-BC77-E236-8C6277586092}"/>
          </ac:spMkLst>
        </pc:spChg>
        <pc:spChg chg="add mod">
          <ac:chgData name="Elissa Tjahjono" userId="d715ad29-6a61-46ad-be31-5a9a9cadf0b3" providerId="ADAL" clId="{73E5D104-9CC0-4F60-AD8B-818AF0C93A4C}" dt="2022-07-10T01:22:01.435" v="642" actId="164"/>
          <ac:spMkLst>
            <pc:docMk/>
            <pc:sldMk cId="1116442950" sldId="265"/>
            <ac:spMk id="18" creationId="{D4F3128F-8528-5E08-E05B-DC3B767D8714}"/>
          </ac:spMkLst>
        </pc:spChg>
        <pc:spChg chg="add mod">
          <ac:chgData name="Elissa Tjahjono" userId="d715ad29-6a61-46ad-be31-5a9a9cadf0b3" providerId="ADAL" clId="{73E5D104-9CC0-4F60-AD8B-818AF0C93A4C}" dt="2022-07-10T01:22:20.315" v="644" actId="1037"/>
          <ac:spMkLst>
            <pc:docMk/>
            <pc:sldMk cId="1116442950" sldId="265"/>
            <ac:spMk id="19" creationId="{1BE1D259-80F4-032A-93D5-F66C42D9870A}"/>
          </ac:spMkLst>
        </pc:spChg>
        <pc:spChg chg="add mod">
          <ac:chgData name="Elissa Tjahjono" userId="d715ad29-6a61-46ad-be31-5a9a9cadf0b3" providerId="ADAL" clId="{73E5D104-9CC0-4F60-AD8B-818AF0C93A4C}" dt="2022-07-10T01:22:01.435" v="642" actId="164"/>
          <ac:spMkLst>
            <pc:docMk/>
            <pc:sldMk cId="1116442950" sldId="265"/>
            <ac:spMk id="20" creationId="{13B7E93F-BF00-F315-8029-C55020935B01}"/>
          </ac:spMkLst>
        </pc:spChg>
        <pc:spChg chg="add mod">
          <ac:chgData name="Elissa Tjahjono" userId="d715ad29-6a61-46ad-be31-5a9a9cadf0b3" providerId="ADAL" clId="{73E5D104-9CC0-4F60-AD8B-818AF0C93A4C}" dt="2022-07-10T01:22:01.435" v="642" actId="164"/>
          <ac:spMkLst>
            <pc:docMk/>
            <pc:sldMk cId="1116442950" sldId="265"/>
            <ac:spMk id="21" creationId="{DDF4890F-C796-E537-204F-720EB386F912}"/>
          </ac:spMkLst>
        </pc:spChg>
        <pc:spChg chg="add mod">
          <ac:chgData name="Elissa Tjahjono" userId="d715ad29-6a61-46ad-be31-5a9a9cadf0b3" providerId="ADAL" clId="{73E5D104-9CC0-4F60-AD8B-818AF0C93A4C}" dt="2022-07-10T01:22:01.435" v="642" actId="164"/>
          <ac:spMkLst>
            <pc:docMk/>
            <pc:sldMk cId="1116442950" sldId="265"/>
            <ac:spMk id="22" creationId="{25AA82B9-F0C4-6442-E416-0E9C9F4879F9}"/>
          </ac:spMkLst>
        </pc:spChg>
        <pc:spChg chg="add mod">
          <ac:chgData name="Elissa Tjahjono" userId="d715ad29-6a61-46ad-be31-5a9a9cadf0b3" providerId="ADAL" clId="{73E5D104-9CC0-4F60-AD8B-818AF0C93A4C}" dt="2022-07-10T01:22:01.435" v="642" actId="164"/>
          <ac:spMkLst>
            <pc:docMk/>
            <pc:sldMk cId="1116442950" sldId="265"/>
            <ac:spMk id="23" creationId="{CD0C79ED-AB83-933B-984D-FABD980EC188}"/>
          </ac:spMkLst>
        </pc:spChg>
        <pc:spChg chg="add mod">
          <ac:chgData name="Elissa Tjahjono" userId="d715ad29-6a61-46ad-be31-5a9a9cadf0b3" providerId="ADAL" clId="{73E5D104-9CC0-4F60-AD8B-818AF0C93A4C}" dt="2022-07-10T01:22:01.435" v="642" actId="164"/>
          <ac:spMkLst>
            <pc:docMk/>
            <pc:sldMk cId="1116442950" sldId="265"/>
            <ac:spMk id="24" creationId="{077E8BD0-7CDF-1B6F-28EC-72A4755A6248}"/>
          </ac:spMkLst>
        </pc:spChg>
        <pc:spChg chg="add mod">
          <ac:chgData name="Elissa Tjahjono" userId="d715ad29-6a61-46ad-be31-5a9a9cadf0b3" providerId="ADAL" clId="{73E5D104-9CC0-4F60-AD8B-818AF0C93A4C}" dt="2022-07-10T01:22:01.435" v="642" actId="164"/>
          <ac:spMkLst>
            <pc:docMk/>
            <pc:sldMk cId="1116442950" sldId="265"/>
            <ac:spMk id="25" creationId="{54AABE6F-1940-0EA4-8C06-20B072C8CC0E}"/>
          </ac:spMkLst>
        </pc:spChg>
        <pc:spChg chg="add mod">
          <ac:chgData name="Elissa Tjahjono" userId="d715ad29-6a61-46ad-be31-5a9a9cadf0b3" providerId="ADAL" clId="{73E5D104-9CC0-4F60-AD8B-818AF0C93A4C}" dt="2022-07-10T01:22:01.435" v="642" actId="164"/>
          <ac:spMkLst>
            <pc:docMk/>
            <pc:sldMk cId="1116442950" sldId="265"/>
            <ac:spMk id="26" creationId="{78C99C58-6BF8-3F0C-5B89-3B6795358403}"/>
          </ac:spMkLst>
        </pc:spChg>
        <pc:spChg chg="add mod">
          <ac:chgData name="Elissa Tjahjono" userId="d715ad29-6a61-46ad-be31-5a9a9cadf0b3" providerId="ADAL" clId="{73E5D104-9CC0-4F60-AD8B-818AF0C93A4C}" dt="2022-07-10T01:22:01.435" v="642" actId="164"/>
          <ac:spMkLst>
            <pc:docMk/>
            <pc:sldMk cId="1116442950" sldId="265"/>
            <ac:spMk id="27" creationId="{DF218E41-8EF7-0A1C-9A3F-E510477C4F98}"/>
          </ac:spMkLst>
        </pc:spChg>
        <pc:spChg chg="add mod">
          <ac:chgData name="Elissa Tjahjono" userId="d715ad29-6a61-46ad-be31-5a9a9cadf0b3" providerId="ADAL" clId="{73E5D104-9CC0-4F60-AD8B-818AF0C93A4C}" dt="2022-07-10T01:22:01.435" v="642" actId="164"/>
          <ac:spMkLst>
            <pc:docMk/>
            <pc:sldMk cId="1116442950" sldId="265"/>
            <ac:spMk id="28" creationId="{98E6ED09-A3A0-DA0B-6212-A05C4431B901}"/>
          </ac:spMkLst>
        </pc:spChg>
        <pc:spChg chg="add mod">
          <ac:chgData name="Elissa Tjahjono" userId="d715ad29-6a61-46ad-be31-5a9a9cadf0b3" providerId="ADAL" clId="{73E5D104-9CC0-4F60-AD8B-818AF0C93A4C}" dt="2022-07-10T01:22:01.435" v="642" actId="164"/>
          <ac:spMkLst>
            <pc:docMk/>
            <pc:sldMk cId="1116442950" sldId="265"/>
            <ac:spMk id="29" creationId="{F0ADA7FA-D6BE-1B84-705C-12795F70025D}"/>
          </ac:spMkLst>
        </pc:spChg>
        <pc:spChg chg="add mod">
          <ac:chgData name="Elissa Tjahjono" userId="d715ad29-6a61-46ad-be31-5a9a9cadf0b3" providerId="ADAL" clId="{73E5D104-9CC0-4F60-AD8B-818AF0C93A4C}" dt="2022-07-10T01:32:47.634" v="650" actId="1036"/>
          <ac:spMkLst>
            <pc:docMk/>
            <pc:sldMk cId="1116442950" sldId="265"/>
            <ac:spMk id="96" creationId="{5B034A8C-7878-FCBE-8B05-B1A2C8AEFDC7}"/>
          </ac:spMkLst>
        </pc:spChg>
        <pc:grpChg chg="add mod">
          <ac:chgData name="Elissa Tjahjono" userId="d715ad29-6a61-46ad-be31-5a9a9cadf0b3" providerId="ADAL" clId="{73E5D104-9CC0-4F60-AD8B-818AF0C93A4C}" dt="2022-07-10T01:22:06.915" v="643" actId="164"/>
          <ac:grpSpMkLst>
            <pc:docMk/>
            <pc:sldMk cId="1116442950" sldId="265"/>
            <ac:grpSpMk id="2" creationId="{DC60D38A-6C26-162A-E28C-618E48383A01}"/>
          </ac:grpSpMkLst>
        </pc:grpChg>
        <pc:grpChg chg="add mod">
          <ac:chgData name="Elissa Tjahjono" userId="d715ad29-6a61-46ad-be31-5a9a9cadf0b3" providerId="ADAL" clId="{73E5D104-9CC0-4F60-AD8B-818AF0C93A4C}" dt="2022-07-10T01:22:06.915" v="643" actId="164"/>
          <ac:grpSpMkLst>
            <pc:docMk/>
            <pc:sldMk cId="1116442950" sldId="265"/>
            <ac:grpSpMk id="3" creationId="{5FA648F3-BE43-F543-F7D9-333285999DC1}"/>
          </ac:grpSpMkLst>
        </pc:grpChg>
        <pc:grpChg chg="mod">
          <ac:chgData name="Elissa Tjahjono" userId="d715ad29-6a61-46ad-be31-5a9a9cadf0b3" providerId="ADAL" clId="{73E5D104-9CC0-4F60-AD8B-818AF0C93A4C}" dt="2022-07-10T01:22:06.915" v="643" actId="164"/>
          <ac:grpSpMkLst>
            <pc:docMk/>
            <pc:sldMk cId="1116442950" sldId="265"/>
            <ac:grpSpMk id="11" creationId="{0162ED26-64C8-7B71-5274-652970356977}"/>
          </ac:grpSpMkLst>
        </pc:grpChg>
        <pc:grpChg chg="del">
          <ac:chgData name="Elissa Tjahjono" userId="d715ad29-6a61-46ad-be31-5a9a9cadf0b3" providerId="ADAL" clId="{73E5D104-9CC0-4F60-AD8B-818AF0C93A4C}" dt="2022-07-09T18:04:48.553" v="77" actId="21"/>
          <ac:grpSpMkLst>
            <pc:docMk/>
            <pc:sldMk cId="1116442950" sldId="265"/>
            <ac:grpSpMk id="21" creationId="{7653CE80-12E8-44EE-6180-5876A71CF9CB}"/>
          </ac:grpSpMkLst>
        </pc:grpChg>
        <pc:grpChg chg="del">
          <ac:chgData name="Elissa Tjahjono" userId="d715ad29-6a61-46ad-be31-5a9a9cadf0b3" providerId="ADAL" clId="{73E5D104-9CC0-4F60-AD8B-818AF0C93A4C}" dt="2022-07-09T18:04:48.553" v="77" actId="21"/>
          <ac:grpSpMkLst>
            <pc:docMk/>
            <pc:sldMk cId="1116442950" sldId="265"/>
            <ac:grpSpMk id="28" creationId="{A3E85F03-CB75-12EE-981E-1B7E0F63B731}"/>
          </ac:grpSpMkLst>
        </pc:grpChg>
        <pc:grpChg chg="del">
          <ac:chgData name="Elissa Tjahjono" userId="d715ad29-6a61-46ad-be31-5a9a9cadf0b3" providerId="ADAL" clId="{73E5D104-9CC0-4F60-AD8B-818AF0C93A4C}" dt="2022-07-09T18:26:08.511" v="522" actId="478"/>
          <ac:grpSpMkLst>
            <pc:docMk/>
            <pc:sldMk cId="1116442950" sldId="265"/>
            <ac:grpSpMk id="99" creationId="{56114461-6802-8ED0-2696-7C7A32525A07}"/>
          </ac:grpSpMkLst>
        </pc:grpChg>
        <pc:picChg chg="mod">
          <ac:chgData name="Elissa Tjahjono" userId="d715ad29-6a61-46ad-be31-5a9a9cadf0b3" providerId="ADAL" clId="{73E5D104-9CC0-4F60-AD8B-818AF0C93A4C}" dt="2022-07-10T01:21:52.739" v="641" actId="1036"/>
          <ac:picMkLst>
            <pc:docMk/>
            <pc:sldMk cId="1116442950" sldId="265"/>
            <ac:picMk id="5" creationId="{9FB6CC2F-7DE8-5A97-2137-B84882E4B668}"/>
          </ac:picMkLst>
        </pc:picChg>
        <pc:picChg chg="add mod modCrop">
          <ac:chgData name="Elissa Tjahjono" userId="d715ad29-6a61-46ad-be31-5a9a9cadf0b3" providerId="ADAL" clId="{73E5D104-9CC0-4F60-AD8B-818AF0C93A4C}" dt="2022-07-09T18:27:03.958" v="536" actId="14100"/>
          <ac:picMkLst>
            <pc:docMk/>
            <pc:sldMk cId="1116442950" sldId="265"/>
            <ac:picMk id="12" creationId="{B333A207-DA8B-BC0F-6237-922464E1ED92}"/>
          </ac:picMkLst>
        </pc:picChg>
      </pc:sldChg>
      <pc:sldChg chg="del">
        <pc:chgData name="Elissa Tjahjono" userId="d715ad29-6a61-46ad-be31-5a9a9cadf0b3" providerId="ADAL" clId="{73E5D104-9CC0-4F60-AD8B-818AF0C93A4C}" dt="2022-07-09T18:23:42.565" v="470" actId="47"/>
        <pc:sldMkLst>
          <pc:docMk/>
          <pc:sldMk cId="3975185738" sldId="266"/>
        </pc:sldMkLst>
      </pc:sldChg>
      <pc:sldChg chg="addSp delSp modSp del mod">
        <pc:chgData name="Elissa Tjahjono" userId="d715ad29-6a61-46ad-be31-5a9a9cadf0b3" providerId="ADAL" clId="{73E5D104-9CC0-4F60-AD8B-818AF0C93A4C}" dt="2022-07-09T18:23:45.303" v="471" actId="47"/>
        <pc:sldMkLst>
          <pc:docMk/>
          <pc:sldMk cId="3986969686" sldId="267"/>
        </pc:sldMkLst>
        <pc:spChg chg="add mod">
          <ac:chgData name="Elissa Tjahjono" userId="d715ad29-6a61-46ad-be31-5a9a9cadf0b3" providerId="ADAL" clId="{73E5D104-9CC0-4F60-AD8B-818AF0C93A4C}" dt="2022-07-09T18:22:12.391" v="456" actId="21"/>
          <ac:spMkLst>
            <pc:docMk/>
            <pc:sldMk cId="3986969686" sldId="267"/>
            <ac:spMk id="4" creationId="{1DACFC96-D049-AD52-0C8E-7BA0AB0307D2}"/>
          </ac:spMkLst>
        </pc:spChg>
        <pc:grpChg chg="del">
          <ac:chgData name="Elissa Tjahjono" userId="d715ad29-6a61-46ad-be31-5a9a9cadf0b3" providerId="ADAL" clId="{73E5D104-9CC0-4F60-AD8B-818AF0C93A4C}" dt="2022-07-09T18:22:12.391" v="456" actId="21"/>
          <ac:grpSpMkLst>
            <pc:docMk/>
            <pc:sldMk cId="3986969686" sldId="267"/>
            <ac:grpSpMk id="7" creationId="{B4F6607E-B73A-203F-16E3-E5D770F680FA}"/>
          </ac:grpSpMkLst>
        </pc:grpChg>
        <pc:picChg chg="del">
          <ac:chgData name="Elissa Tjahjono" userId="d715ad29-6a61-46ad-be31-5a9a9cadf0b3" providerId="ADAL" clId="{73E5D104-9CC0-4F60-AD8B-818AF0C93A4C}" dt="2022-07-09T18:22:12.391" v="456" actId="21"/>
          <ac:picMkLst>
            <pc:docMk/>
            <pc:sldMk cId="3986969686" sldId="267"/>
            <ac:picMk id="5" creationId="{0C2CA862-A5F6-8BB1-D53C-2538D486A9D1}"/>
          </ac:picMkLst>
        </pc:picChg>
      </pc:sldChg>
      <pc:sldChg chg="addSp delSp modSp del mod">
        <pc:chgData name="Elissa Tjahjono" userId="d715ad29-6a61-46ad-be31-5a9a9cadf0b3" providerId="ADAL" clId="{73E5D104-9CC0-4F60-AD8B-818AF0C93A4C}" dt="2022-07-09T18:26:11.703" v="523" actId="47"/>
        <pc:sldMkLst>
          <pc:docMk/>
          <pc:sldMk cId="4180083397" sldId="268"/>
        </pc:sldMkLst>
        <pc:spChg chg="mod">
          <ac:chgData name="Elissa Tjahjono" userId="d715ad29-6a61-46ad-be31-5a9a9cadf0b3" providerId="ADAL" clId="{73E5D104-9CC0-4F60-AD8B-818AF0C93A4C}" dt="2022-07-09T18:23:50.735" v="473" actId="20577"/>
          <ac:spMkLst>
            <pc:docMk/>
            <pc:sldMk cId="4180083397" sldId="268"/>
            <ac:spMk id="2" creationId="{219F3F28-5E67-D2EE-D6AF-9160E586BD00}"/>
          </ac:spMkLst>
        </pc:spChg>
        <pc:spChg chg="add mod">
          <ac:chgData name="Elissa Tjahjono" userId="d715ad29-6a61-46ad-be31-5a9a9cadf0b3" providerId="ADAL" clId="{73E5D104-9CC0-4F60-AD8B-818AF0C93A4C}" dt="2022-07-09T18:25:15.365" v="485" actId="21"/>
          <ac:spMkLst>
            <pc:docMk/>
            <pc:sldMk cId="4180083397" sldId="268"/>
            <ac:spMk id="4" creationId="{154575DC-C238-92A8-2D28-9317B3A1CCD9}"/>
          </ac:spMkLst>
        </pc:spChg>
        <pc:grpChg chg="del">
          <ac:chgData name="Elissa Tjahjono" userId="d715ad29-6a61-46ad-be31-5a9a9cadf0b3" providerId="ADAL" clId="{73E5D104-9CC0-4F60-AD8B-818AF0C93A4C}" dt="2022-07-09T18:25:15.365" v="485" actId="21"/>
          <ac:grpSpMkLst>
            <pc:docMk/>
            <pc:sldMk cId="4180083397" sldId="268"/>
            <ac:grpSpMk id="6" creationId="{0AE4F983-BE79-E67A-AA0A-89E44E37B792}"/>
          </ac:grpSpMkLst>
        </pc:grpChg>
        <pc:picChg chg="del">
          <ac:chgData name="Elissa Tjahjono" userId="d715ad29-6a61-46ad-be31-5a9a9cadf0b3" providerId="ADAL" clId="{73E5D104-9CC0-4F60-AD8B-818AF0C93A4C}" dt="2022-07-09T18:25:15.365" v="485" actId="21"/>
          <ac:picMkLst>
            <pc:docMk/>
            <pc:sldMk cId="4180083397" sldId="268"/>
            <ac:picMk id="5" creationId="{B9085222-6002-2F06-403B-0615F8BF9AFB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8986" y="1325531"/>
            <a:ext cx="5201841" cy="2819800"/>
          </a:xfrm>
        </p:spPr>
        <p:txBody>
          <a:bodyPr anchor="b"/>
          <a:lstStyle>
            <a:lvl1pPr algn="ctr">
              <a:defRPr sz="401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4977" y="4254073"/>
            <a:ext cx="4589860" cy="1955486"/>
          </a:xfrm>
        </p:spPr>
        <p:txBody>
          <a:bodyPr/>
          <a:lstStyle>
            <a:lvl1pPr marL="0" indent="0" algn="ctr">
              <a:buNone/>
              <a:defRPr sz="1606"/>
            </a:lvl1pPr>
            <a:lvl2pPr marL="306004" indent="0" algn="ctr">
              <a:buNone/>
              <a:defRPr sz="1339"/>
            </a:lvl2pPr>
            <a:lvl3pPr marL="612008" indent="0" algn="ctr">
              <a:buNone/>
              <a:defRPr sz="1205"/>
            </a:lvl3pPr>
            <a:lvl4pPr marL="918012" indent="0" algn="ctr">
              <a:buNone/>
              <a:defRPr sz="1071"/>
            </a:lvl4pPr>
            <a:lvl5pPr marL="1224016" indent="0" algn="ctr">
              <a:buNone/>
              <a:defRPr sz="1071"/>
            </a:lvl5pPr>
            <a:lvl6pPr marL="1530020" indent="0" algn="ctr">
              <a:buNone/>
              <a:defRPr sz="1071"/>
            </a:lvl6pPr>
            <a:lvl7pPr marL="1836024" indent="0" algn="ctr">
              <a:buNone/>
              <a:defRPr sz="1071"/>
            </a:lvl7pPr>
            <a:lvl8pPr marL="2142028" indent="0" algn="ctr">
              <a:buNone/>
              <a:defRPr sz="1071"/>
            </a:lvl8pPr>
            <a:lvl9pPr marL="2448032" indent="0" algn="ctr">
              <a:buNone/>
              <a:defRPr sz="1071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D24B9-CC9A-4C62-8901-1EB8AD03B346}" type="datetimeFigureOut">
              <a:rPr lang="en-US" smtClean="0"/>
              <a:t>9/5/22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A0BF7-377D-4FFB-B32D-0C1FEB4958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440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D24B9-CC9A-4C62-8901-1EB8AD03B346}" type="datetimeFigureOut">
              <a:rPr lang="en-US" smtClean="0"/>
              <a:t>9/5/22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A0BF7-377D-4FFB-B32D-0C1FEB4958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0756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379491" y="431220"/>
            <a:ext cx="1319585" cy="68638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0738" y="431220"/>
            <a:ext cx="3882256" cy="68638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D24B9-CC9A-4C62-8901-1EB8AD03B346}" type="datetimeFigureOut">
              <a:rPr lang="en-US" smtClean="0"/>
              <a:t>9/5/22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A0BF7-377D-4FFB-B32D-0C1FEB4958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070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D24B9-CC9A-4C62-8901-1EB8AD03B346}" type="datetimeFigureOut">
              <a:rPr lang="en-US" smtClean="0"/>
              <a:t>9/5/22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A0BF7-377D-4FFB-B32D-0C1FEB4958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2915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7550" y="2019234"/>
            <a:ext cx="5278339" cy="3369135"/>
          </a:xfrm>
        </p:spPr>
        <p:txBody>
          <a:bodyPr anchor="b"/>
          <a:lstStyle>
            <a:lvl1pPr>
              <a:defRPr sz="401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7550" y="5420242"/>
            <a:ext cx="5278339" cy="1771749"/>
          </a:xfrm>
        </p:spPr>
        <p:txBody>
          <a:bodyPr/>
          <a:lstStyle>
            <a:lvl1pPr marL="0" indent="0">
              <a:buNone/>
              <a:defRPr sz="1606">
                <a:solidFill>
                  <a:schemeClr val="tx1"/>
                </a:solidFill>
              </a:defRPr>
            </a:lvl1pPr>
            <a:lvl2pPr marL="306004" indent="0">
              <a:buNone/>
              <a:defRPr sz="1339">
                <a:solidFill>
                  <a:schemeClr val="tx1">
                    <a:tint val="75000"/>
                  </a:schemeClr>
                </a:solidFill>
              </a:defRPr>
            </a:lvl2pPr>
            <a:lvl3pPr marL="612008" indent="0">
              <a:buNone/>
              <a:defRPr sz="1205">
                <a:solidFill>
                  <a:schemeClr val="tx1">
                    <a:tint val="75000"/>
                  </a:schemeClr>
                </a:solidFill>
              </a:defRPr>
            </a:lvl3pPr>
            <a:lvl4pPr marL="918012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4pPr>
            <a:lvl5pPr marL="1224016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5pPr>
            <a:lvl6pPr marL="1530020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6pPr>
            <a:lvl7pPr marL="1836024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7pPr>
            <a:lvl8pPr marL="2142028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8pPr>
            <a:lvl9pPr marL="2448032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D24B9-CC9A-4C62-8901-1EB8AD03B346}" type="datetimeFigureOut">
              <a:rPr lang="en-US" smtClean="0"/>
              <a:t>9/5/22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A0BF7-377D-4FFB-B32D-0C1FEB4958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466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0737" y="2156097"/>
            <a:ext cx="2600921" cy="51390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155" y="2156097"/>
            <a:ext cx="2600921" cy="51390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D24B9-CC9A-4C62-8901-1EB8AD03B346}" type="datetimeFigureOut">
              <a:rPr lang="en-US" smtClean="0"/>
              <a:t>9/5/22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A0BF7-377D-4FFB-B32D-0C1FEB4958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823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534" y="431221"/>
            <a:ext cx="5278339" cy="156551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1535" y="1985485"/>
            <a:ext cx="2588967" cy="973055"/>
          </a:xfrm>
        </p:spPr>
        <p:txBody>
          <a:bodyPr anchor="b"/>
          <a:lstStyle>
            <a:lvl1pPr marL="0" indent="0">
              <a:buNone/>
              <a:defRPr sz="1606" b="1"/>
            </a:lvl1pPr>
            <a:lvl2pPr marL="306004" indent="0">
              <a:buNone/>
              <a:defRPr sz="1339" b="1"/>
            </a:lvl2pPr>
            <a:lvl3pPr marL="612008" indent="0">
              <a:buNone/>
              <a:defRPr sz="1205" b="1"/>
            </a:lvl3pPr>
            <a:lvl4pPr marL="918012" indent="0">
              <a:buNone/>
              <a:defRPr sz="1071" b="1"/>
            </a:lvl4pPr>
            <a:lvl5pPr marL="1224016" indent="0">
              <a:buNone/>
              <a:defRPr sz="1071" b="1"/>
            </a:lvl5pPr>
            <a:lvl6pPr marL="1530020" indent="0">
              <a:buNone/>
              <a:defRPr sz="1071" b="1"/>
            </a:lvl6pPr>
            <a:lvl7pPr marL="1836024" indent="0">
              <a:buNone/>
              <a:defRPr sz="1071" b="1"/>
            </a:lvl7pPr>
            <a:lvl8pPr marL="2142028" indent="0">
              <a:buNone/>
              <a:defRPr sz="1071" b="1"/>
            </a:lvl8pPr>
            <a:lvl9pPr marL="2448032" indent="0">
              <a:buNone/>
              <a:defRPr sz="107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1535" y="2958540"/>
            <a:ext cx="2588967" cy="435156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8155" y="1985485"/>
            <a:ext cx="2601718" cy="973055"/>
          </a:xfrm>
        </p:spPr>
        <p:txBody>
          <a:bodyPr anchor="b"/>
          <a:lstStyle>
            <a:lvl1pPr marL="0" indent="0">
              <a:buNone/>
              <a:defRPr sz="1606" b="1"/>
            </a:lvl1pPr>
            <a:lvl2pPr marL="306004" indent="0">
              <a:buNone/>
              <a:defRPr sz="1339" b="1"/>
            </a:lvl2pPr>
            <a:lvl3pPr marL="612008" indent="0">
              <a:buNone/>
              <a:defRPr sz="1205" b="1"/>
            </a:lvl3pPr>
            <a:lvl4pPr marL="918012" indent="0">
              <a:buNone/>
              <a:defRPr sz="1071" b="1"/>
            </a:lvl4pPr>
            <a:lvl5pPr marL="1224016" indent="0">
              <a:buNone/>
              <a:defRPr sz="1071" b="1"/>
            </a:lvl5pPr>
            <a:lvl6pPr marL="1530020" indent="0">
              <a:buNone/>
              <a:defRPr sz="1071" b="1"/>
            </a:lvl6pPr>
            <a:lvl7pPr marL="1836024" indent="0">
              <a:buNone/>
              <a:defRPr sz="1071" b="1"/>
            </a:lvl7pPr>
            <a:lvl8pPr marL="2142028" indent="0">
              <a:buNone/>
              <a:defRPr sz="1071" b="1"/>
            </a:lvl8pPr>
            <a:lvl9pPr marL="2448032" indent="0">
              <a:buNone/>
              <a:defRPr sz="107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8155" y="2958540"/>
            <a:ext cx="2601718" cy="435156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D24B9-CC9A-4C62-8901-1EB8AD03B346}" type="datetimeFigureOut">
              <a:rPr lang="en-US" smtClean="0"/>
              <a:t>9/5/22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A0BF7-377D-4FFB-B32D-0C1FEB4958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7556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D24B9-CC9A-4C62-8901-1EB8AD03B346}" type="datetimeFigureOut">
              <a:rPr lang="en-US" smtClean="0"/>
              <a:t>9/5/22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A0BF7-377D-4FFB-B32D-0C1FEB4958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86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D24B9-CC9A-4C62-8901-1EB8AD03B346}" type="datetimeFigureOut">
              <a:rPr lang="en-US" smtClean="0"/>
              <a:t>9/5/22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A0BF7-377D-4FFB-B32D-0C1FEB4958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665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534" y="539962"/>
            <a:ext cx="1973799" cy="1889866"/>
          </a:xfrm>
        </p:spPr>
        <p:txBody>
          <a:bodyPr anchor="b"/>
          <a:lstStyle>
            <a:lvl1pPr>
              <a:defRPr sz="214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01718" y="1166169"/>
            <a:ext cx="3098155" cy="5755841"/>
          </a:xfrm>
        </p:spPr>
        <p:txBody>
          <a:bodyPr/>
          <a:lstStyle>
            <a:lvl1pPr>
              <a:defRPr sz="2142"/>
            </a:lvl1pPr>
            <a:lvl2pPr>
              <a:defRPr sz="1874"/>
            </a:lvl2pPr>
            <a:lvl3pPr>
              <a:defRPr sz="1606"/>
            </a:lvl3pPr>
            <a:lvl4pPr>
              <a:defRPr sz="1339"/>
            </a:lvl4pPr>
            <a:lvl5pPr>
              <a:defRPr sz="1339"/>
            </a:lvl5pPr>
            <a:lvl6pPr>
              <a:defRPr sz="1339"/>
            </a:lvl6pPr>
            <a:lvl7pPr>
              <a:defRPr sz="1339"/>
            </a:lvl7pPr>
            <a:lvl8pPr>
              <a:defRPr sz="1339"/>
            </a:lvl8pPr>
            <a:lvl9pPr>
              <a:defRPr sz="133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1534" y="2429828"/>
            <a:ext cx="1973799" cy="4501556"/>
          </a:xfrm>
        </p:spPr>
        <p:txBody>
          <a:bodyPr/>
          <a:lstStyle>
            <a:lvl1pPr marL="0" indent="0">
              <a:buNone/>
              <a:defRPr sz="1071"/>
            </a:lvl1pPr>
            <a:lvl2pPr marL="306004" indent="0">
              <a:buNone/>
              <a:defRPr sz="937"/>
            </a:lvl2pPr>
            <a:lvl3pPr marL="612008" indent="0">
              <a:buNone/>
              <a:defRPr sz="803"/>
            </a:lvl3pPr>
            <a:lvl4pPr marL="918012" indent="0">
              <a:buNone/>
              <a:defRPr sz="669"/>
            </a:lvl4pPr>
            <a:lvl5pPr marL="1224016" indent="0">
              <a:buNone/>
              <a:defRPr sz="669"/>
            </a:lvl5pPr>
            <a:lvl6pPr marL="1530020" indent="0">
              <a:buNone/>
              <a:defRPr sz="669"/>
            </a:lvl6pPr>
            <a:lvl7pPr marL="1836024" indent="0">
              <a:buNone/>
              <a:defRPr sz="669"/>
            </a:lvl7pPr>
            <a:lvl8pPr marL="2142028" indent="0">
              <a:buNone/>
              <a:defRPr sz="669"/>
            </a:lvl8pPr>
            <a:lvl9pPr marL="2448032" indent="0">
              <a:buNone/>
              <a:defRPr sz="66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D24B9-CC9A-4C62-8901-1EB8AD03B346}" type="datetimeFigureOut">
              <a:rPr lang="en-US" smtClean="0"/>
              <a:t>9/5/22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A0BF7-377D-4FFB-B32D-0C1FEB4958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890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534" y="539962"/>
            <a:ext cx="1973799" cy="1889866"/>
          </a:xfrm>
        </p:spPr>
        <p:txBody>
          <a:bodyPr anchor="b"/>
          <a:lstStyle>
            <a:lvl1pPr>
              <a:defRPr sz="214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01718" y="1166169"/>
            <a:ext cx="3098155" cy="5755841"/>
          </a:xfrm>
        </p:spPr>
        <p:txBody>
          <a:bodyPr anchor="t"/>
          <a:lstStyle>
            <a:lvl1pPr marL="0" indent="0">
              <a:buNone/>
              <a:defRPr sz="2142"/>
            </a:lvl1pPr>
            <a:lvl2pPr marL="306004" indent="0">
              <a:buNone/>
              <a:defRPr sz="1874"/>
            </a:lvl2pPr>
            <a:lvl3pPr marL="612008" indent="0">
              <a:buNone/>
              <a:defRPr sz="1606"/>
            </a:lvl3pPr>
            <a:lvl4pPr marL="918012" indent="0">
              <a:buNone/>
              <a:defRPr sz="1339"/>
            </a:lvl4pPr>
            <a:lvl5pPr marL="1224016" indent="0">
              <a:buNone/>
              <a:defRPr sz="1339"/>
            </a:lvl5pPr>
            <a:lvl6pPr marL="1530020" indent="0">
              <a:buNone/>
              <a:defRPr sz="1339"/>
            </a:lvl6pPr>
            <a:lvl7pPr marL="1836024" indent="0">
              <a:buNone/>
              <a:defRPr sz="1339"/>
            </a:lvl7pPr>
            <a:lvl8pPr marL="2142028" indent="0">
              <a:buNone/>
              <a:defRPr sz="1339"/>
            </a:lvl8pPr>
            <a:lvl9pPr marL="2448032" indent="0">
              <a:buNone/>
              <a:defRPr sz="1339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1534" y="2429828"/>
            <a:ext cx="1973799" cy="4501556"/>
          </a:xfrm>
        </p:spPr>
        <p:txBody>
          <a:bodyPr/>
          <a:lstStyle>
            <a:lvl1pPr marL="0" indent="0">
              <a:buNone/>
              <a:defRPr sz="1071"/>
            </a:lvl1pPr>
            <a:lvl2pPr marL="306004" indent="0">
              <a:buNone/>
              <a:defRPr sz="937"/>
            </a:lvl2pPr>
            <a:lvl3pPr marL="612008" indent="0">
              <a:buNone/>
              <a:defRPr sz="803"/>
            </a:lvl3pPr>
            <a:lvl4pPr marL="918012" indent="0">
              <a:buNone/>
              <a:defRPr sz="669"/>
            </a:lvl4pPr>
            <a:lvl5pPr marL="1224016" indent="0">
              <a:buNone/>
              <a:defRPr sz="669"/>
            </a:lvl5pPr>
            <a:lvl6pPr marL="1530020" indent="0">
              <a:buNone/>
              <a:defRPr sz="669"/>
            </a:lvl6pPr>
            <a:lvl7pPr marL="1836024" indent="0">
              <a:buNone/>
              <a:defRPr sz="669"/>
            </a:lvl7pPr>
            <a:lvl8pPr marL="2142028" indent="0">
              <a:buNone/>
              <a:defRPr sz="669"/>
            </a:lvl8pPr>
            <a:lvl9pPr marL="2448032" indent="0">
              <a:buNone/>
              <a:defRPr sz="66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D24B9-CC9A-4C62-8901-1EB8AD03B346}" type="datetimeFigureOut">
              <a:rPr lang="en-US" smtClean="0"/>
              <a:t>9/5/22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A0BF7-377D-4FFB-B32D-0C1FEB4958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849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0737" y="431221"/>
            <a:ext cx="5278339" cy="15655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0737" y="2156097"/>
            <a:ext cx="5278339" cy="51390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0737" y="7506969"/>
            <a:ext cx="1376958" cy="4312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FD24B9-CC9A-4C62-8901-1EB8AD03B346}" type="datetimeFigureOut">
              <a:rPr lang="en-US" smtClean="0"/>
              <a:t>9/5/22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7188" y="7506969"/>
            <a:ext cx="2065437" cy="4312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22118" y="7506969"/>
            <a:ext cx="1376958" cy="4312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1A0BF7-377D-4FFB-B32D-0C1FEB4958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65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12008" rtl="0" eaLnBrk="1" latinLnBrk="0" hangingPunct="1">
        <a:lnSpc>
          <a:spcPct val="90000"/>
        </a:lnSpc>
        <a:spcBef>
          <a:spcPct val="0"/>
        </a:spcBef>
        <a:buNone/>
        <a:defRPr sz="29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3002" indent="-153002" algn="l" defTabSz="612008" rtl="0" eaLnBrk="1" latinLnBrk="0" hangingPunct="1">
        <a:lnSpc>
          <a:spcPct val="90000"/>
        </a:lnSpc>
        <a:spcBef>
          <a:spcPts val="669"/>
        </a:spcBef>
        <a:buFont typeface="Arial" panose="020B0604020202020204" pitchFamily="34" charset="0"/>
        <a:buChar char="•"/>
        <a:defRPr sz="1874" kern="1200">
          <a:solidFill>
            <a:schemeClr val="tx1"/>
          </a:solidFill>
          <a:latin typeface="+mn-lt"/>
          <a:ea typeface="+mn-ea"/>
          <a:cs typeface="+mn-cs"/>
        </a:defRPr>
      </a:lvl1pPr>
      <a:lvl2pPr marL="459006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606" kern="1200">
          <a:solidFill>
            <a:schemeClr val="tx1"/>
          </a:solidFill>
          <a:latin typeface="+mn-lt"/>
          <a:ea typeface="+mn-ea"/>
          <a:cs typeface="+mn-cs"/>
        </a:defRPr>
      </a:lvl2pPr>
      <a:lvl3pPr marL="765010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339" kern="1200">
          <a:solidFill>
            <a:schemeClr val="tx1"/>
          </a:solidFill>
          <a:latin typeface="+mn-lt"/>
          <a:ea typeface="+mn-ea"/>
          <a:cs typeface="+mn-cs"/>
        </a:defRPr>
      </a:lvl3pPr>
      <a:lvl4pPr marL="1071014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205" kern="1200">
          <a:solidFill>
            <a:schemeClr val="tx1"/>
          </a:solidFill>
          <a:latin typeface="+mn-lt"/>
          <a:ea typeface="+mn-ea"/>
          <a:cs typeface="+mn-cs"/>
        </a:defRPr>
      </a:lvl4pPr>
      <a:lvl5pPr marL="1377018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205" kern="1200">
          <a:solidFill>
            <a:schemeClr val="tx1"/>
          </a:solidFill>
          <a:latin typeface="+mn-lt"/>
          <a:ea typeface="+mn-ea"/>
          <a:cs typeface="+mn-cs"/>
        </a:defRPr>
      </a:lvl5pPr>
      <a:lvl6pPr marL="1683022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205" kern="1200">
          <a:solidFill>
            <a:schemeClr val="tx1"/>
          </a:solidFill>
          <a:latin typeface="+mn-lt"/>
          <a:ea typeface="+mn-ea"/>
          <a:cs typeface="+mn-cs"/>
        </a:defRPr>
      </a:lvl6pPr>
      <a:lvl7pPr marL="1989026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205" kern="1200">
          <a:solidFill>
            <a:schemeClr val="tx1"/>
          </a:solidFill>
          <a:latin typeface="+mn-lt"/>
          <a:ea typeface="+mn-ea"/>
          <a:cs typeface="+mn-cs"/>
        </a:defRPr>
      </a:lvl7pPr>
      <a:lvl8pPr marL="2295030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205" kern="1200">
          <a:solidFill>
            <a:schemeClr val="tx1"/>
          </a:solidFill>
          <a:latin typeface="+mn-lt"/>
          <a:ea typeface="+mn-ea"/>
          <a:cs typeface="+mn-cs"/>
        </a:defRPr>
      </a:lvl8pPr>
      <a:lvl9pPr marL="2601034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2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1pPr>
      <a:lvl2pPr marL="306004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2pPr>
      <a:lvl3pPr marL="612008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3pPr>
      <a:lvl4pPr marL="918012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4pPr>
      <a:lvl5pPr marL="1224016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5pPr>
      <a:lvl6pPr marL="1530020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6pPr>
      <a:lvl7pPr marL="1836024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7pPr>
      <a:lvl8pPr marL="2142028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8pPr>
      <a:lvl9pPr marL="2448032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about:blank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6A679C-970F-220C-BF41-374E806FC7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1603" y="1325531"/>
            <a:ext cx="5576606" cy="2819800"/>
          </a:xfrm>
        </p:spPr>
        <p:txBody>
          <a:bodyPr anchor="ctr">
            <a:normAutofit/>
          </a:bodyPr>
          <a:lstStyle/>
          <a:p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Dietary-derived Vitamin B12 </a:t>
            </a:r>
            <a:r>
              <a:rPr lang="en-US" sz="2800" b="1">
                <a:latin typeface="Arial" panose="020B0604020202020204" pitchFamily="34" charset="0"/>
                <a:cs typeface="Arial" panose="020B0604020202020204" pitchFamily="34" charset="0"/>
              </a:rPr>
              <a:t>Protects </a:t>
            </a:r>
            <a:r>
              <a:rPr lang="en-US" sz="2800" b="1" i="1">
                <a:latin typeface="Arial" panose="020B0604020202020204" pitchFamily="34" charset="0"/>
                <a:cs typeface="Arial" panose="020B0604020202020204" pitchFamily="34" charset="0"/>
              </a:rPr>
              <a:t>Caenorhabditis </a:t>
            </a:r>
            <a:r>
              <a:rPr lang="en-US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elegans 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from Thiol Reducing Agents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E9B4F6-4D59-EEE1-C654-AD7E1AE559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50238" y="4340042"/>
            <a:ext cx="5419334" cy="592905"/>
          </a:xfrm>
        </p:spPr>
        <p:txBody>
          <a:bodyPr>
            <a:normAutofit/>
          </a:bodyPr>
          <a:lstStyle/>
          <a:p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Alan D. Winter,  Elissa </a:t>
            </a:r>
            <a:r>
              <a:rPr lang="en-GB" sz="16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Tjahjono</a:t>
            </a: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Leonardo J. </a:t>
            </a:r>
            <a:r>
              <a:rPr lang="en-GB" sz="16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Beltrán</a:t>
            </a: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Iain L. Johnstone, Neil J. </a:t>
            </a:r>
            <a:r>
              <a:rPr lang="en-GB" sz="16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Bulleid</a:t>
            </a: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Antony P. Page§</a:t>
            </a:r>
            <a:endParaRPr lang="en-US" sz="16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84EA65C-8B3C-1DB1-1CFF-5324B9E9268C}"/>
              </a:ext>
            </a:extLst>
          </p:cNvPr>
          <p:cNvSpPr txBox="1"/>
          <p:nvPr/>
        </p:nvSpPr>
        <p:spPr>
          <a:xfrm>
            <a:off x="0" y="0"/>
            <a:ext cx="30607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Additional File 1 for: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73E268C-23F4-A88C-0FEA-706269FE99AC}"/>
              </a:ext>
            </a:extLst>
          </p:cNvPr>
          <p:cNvSpPr txBox="1"/>
          <p:nvPr/>
        </p:nvSpPr>
        <p:spPr>
          <a:xfrm>
            <a:off x="0" y="7760871"/>
            <a:ext cx="30607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This file includes Figure S1-S9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194E3987-F6D8-C002-6130-91212031B171}"/>
              </a:ext>
            </a:extLst>
          </p:cNvPr>
          <p:cNvSpPr txBox="1">
            <a:spLocks/>
          </p:cNvSpPr>
          <p:nvPr/>
        </p:nvSpPr>
        <p:spPr>
          <a:xfrm>
            <a:off x="518289" y="5907505"/>
            <a:ext cx="5083233" cy="475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612008" rtl="0" eaLnBrk="1" latinLnBrk="0" hangingPunct="1">
              <a:lnSpc>
                <a:spcPct val="90000"/>
              </a:lnSpc>
              <a:spcBef>
                <a:spcPts val="669"/>
              </a:spcBef>
              <a:buFont typeface="Arial" panose="020B0604020202020204" pitchFamily="34" charset="0"/>
              <a:buNone/>
              <a:defRPr sz="16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06004" indent="0" algn="ctr" defTabSz="612008" rtl="0" eaLnBrk="1" latinLnBrk="0" hangingPunct="1">
              <a:lnSpc>
                <a:spcPct val="90000"/>
              </a:lnSpc>
              <a:spcBef>
                <a:spcPts val="335"/>
              </a:spcBef>
              <a:buFont typeface="Arial" panose="020B0604020202020204" pitchFamily="34" charset="0"/>
              <a:buNone/>
              <a:defRPr sz="133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12008" indent="0" algn="ctr" defTabSz="612008" rtl="0" eaLnBrk="1" latinLnBrk="0" hangingPunct="1">
              <a:lnSpc>
                <a:spcPct val="90000"/>
              </a:lnSpc>
              <a:spcBef>
                <a:spcPts val="335"/>
              </a:spcBef>
              <a:buFont typeface="Arial" panose="020B0604020202020204" pitchFamily="34" charset="0"/>
              <a:buNone/>
              <a:defRPr sz="1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8012" indent="0" algn="ctr" defTabSz="612008" rtl="0" eaLnBrk="1" latinLnBrk="0" hangingPunct="1">
              <a:lnSpc>
                <a:spcPct val="90000"/>
              </a:lnSpc>
              <a:spcBef>
                <a:spcPts val="335"/>
              </a:spcBef>
              <a:buFont typeface="Arial" panose="020B0604020202020204" pitchFamily="34" charset="0"/>
              <a:buNone/>
              <a:defRPr sz="10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24016" indent="0" algn="ctr" defTabSz="612008" rtl="0" eaLnBrk="1" latinLnBrk="0" hangingPunct="1">
              <a:lnSpc>
                <a:spcPct val="90000"/>
              </a:lnSpc>
              <a:spcBef>
                <a:spcPts val="335"/>
              </a:spcBef>
              <a:buFont typeface="Arial" panose="020B0604020202020204" pitchFamily="34" charset="0"/>
              <a:buNone/>
              <a:defRPr sz="10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30020" indent="0" algn="ctr" defTabSz="612008" rtl="0" eaLnBrk="1" latinLnBrk="0" hangingPunct="1">
              <a:lnSpc>
                <a:spcPct val="90000"/>
              </a:lnSpc>
              <a:spcBef>
                <a:spcPts val="335"/>
              </a:spcBef>
              <a:buFont typeface="Arial" panose="020B0604020202020204" pitchFamily="34" charset="0"/>
              <a:buNone/>
              <a:defRPr sz="10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36024" indent="0" algn="ctr" defTabSz="612008" rtl="0" eaLnBrk="1" latinLnBrk="0" hangingPunct="1">
              <a:lnSpc>
                <a:spcPct val="90000"/>
              </a:lnSpc>
              <a:spcBef>
                <a:spcPts val="335"/>
              </a:spcBef>
              <a:buFont typeface="Arial" panose="020B0604020202020204" pitchFamily="34" charset="0"/>
              <a:buNone/>
              <a:defRPr sz="10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42028" indent="0" algn="ctr" defTabSz="612008" rtl="0" eaLnBrk="1" latinLnBrk="0" hangingPunct="1">
              <a:lnSpc>
                <a:spcPct val="90000"/>
              </a:lnSpc>
              <a:spcBef>
                <a:spcPts val="335"/>
              </a:spcBef>
              <a:buFont typeface="Arial" panose="020B0604020202020204" pitchFamily="34" charset="0"/>
              <a:buNone/>
              <a:defRPr sz="10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48032" indent="0" algn="ctr" defTabSz="612008" rtl="0" eaLnBrk="1" latinLnBrk="0" hangingPunct="1">
              <a:lnSpc>
                <a:spcPct val="90000"/>
              </a:lnSpc>
              <a:spcBef>
                <a:spcPts val="335"/>
              </a:spcBef>
              <a:buFont typeface="Arial" panose="020B0604020202020204" pitchFamily="34" charset="0"/>
              <a:buNone/>
              <a:defRPr sz="10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>
              <a:spcBef>
                <a:spcPts val="0"/>
              </a:spcBef>
              <a:spcAft>
                <a:spcPts val="600"/>
              </a:spcAft>
            </a:pP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§ Corresponding author </a:t>
            </a:r>
            <a:r>
              <a:rPr lang="en-GB" sz="1600" u="sng" dirty="0">
                <a:solidFill>
                  <a:srgbClr val="0563C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2"/>
              </a:rPr>
              <a:t>tony.page@glasgow.ac.uk</a:t>
            </a:r>
            <a:endParaRPr lang="en-US" sz="16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8219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9F3F28-5E67-D2EE-D6AF-9160E586BD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7772400"/>
            <a:ext cx="6119813" cy="327024"/>
          </a:xfrm>
        </p:spPr>
        <p:txBody>
          <a:bodyPr>
            <a:norm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Figure S9</a:t>
            </a:r>
          </a:p>
        </p:txBody>
      </p:sp>
      <p:pic>
        <p:nvPicPr>
          <p:cNvPr id="16" name="Content Placeholder 15" descr="Graphical user interface&#10;&#10;Description automatically generated">
            <a:extLst>
              <a:ext uri="{FF2B5EF4-FFF2-40B4-BE49-F238E27FC236}">
                <a16:creationId xmlns:a16="http://schemas.microsoft.com/office/drawing/2014/main" id="{A9EF7DF5-DFC1-DF81-67BB-49B750A6DF8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92" t="4943" r="11202" b="29093"/>
          <a:stretch/>
        </p:blipFill>
        <p:spPr>
          <a:xfrm>
            <a:off x="1147762" y="95250"/>
            <a:ext cx="3824287" cy="4348163"/>
          </a:xfrm>
        </p:spPr>
      </p:pic>
      <p:pic>
        <p:nvPicPr>
          <p:cNvPr id="41" name="Content Placeholder 4">
            <a:extLst>
              <a:ext uri="{FF2B5EF4-FFF2-40B4-BE49-F238E27FC236}">
                <a16:creationId xmlns:a16="http://schemas.microsoft.com/office/drawing/2014/main" id="{5EB0902F-A40C-BB07-3540-205CD3AB64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8381" y="4616110"/>
            <a:ext cx="2199432" cy="1598941"/>
          </a:xfrm>
          <a:prstGeom prst="rect">
            <a:avLst/>
          </a:prstGeom>
        </p:spPr>
      </p:pic>
      <p:grpSp>
        <p:nvGrpSpPr>
          <p:cNvPr id="42" name="Group 41">
            <a:extLst>
              <a:ext uri="{FF2B5EF4-FFF2-40B4-BE49-F238E27FC236}">
                <a16:creationId xmlns:a16="http://schemas.microsoft.com/office/drawing/2014/main" id="{90A7C2B7-2DD6-7976-DD59-E7CA9FFE5C90}"/>
              </a:ext>
            </a:extLst>
          </p:cNvPr>
          <p:cNvGrpSpPr/>
          <p:nvPr/>
        </p:nvGrpSpPr>
        <p:grpSpPr>
          <a:xfrm>
            <a:off x="2394596" y="4848944"/>
            <a:ext cx="1616820" cy="986534"/>
            <a:chOff x="708671" y="438881"/>
            <a:chExt cx="1616820" cy="986534"/>
          </a:xfrm>
        </p:grpSpPr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B8BA50CF-2447-D401-789D-97FDBF56CBB1}"/>
                </a:ext>
              </a:extLst>
            </p:cNvPr>
            <p:cNvSpPr/>
            <p:nvPr/>
          </p:nvSpPr>
          <p:spPr>
            <a:xfrm>
              <a:off x="708671" y="510480"/>
              <a:ext cx="346222" cy="19896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***</a:t>
              </a: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4CD1C8BB-D446-C8E6-9A40-2DF88F19C6E3}"/>
                </a:ext>
              </a:extLst>
            </p:cNvPr>
            <p:cNvSpPr/>
            <p:nvPr/>
          </p:nvSpPr>
          <p:spPr>
            <a:xfrm>
              <a:off x="1083824" y="1226449"/>
              <a:ext cx="346222" cy="19896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DB8BA9B2-7A85-FDEB-3465-502F68285467}"/>
                </a:ext>
              </a:extLst>
            </p:cNvPr>
            <p:cNvSpPr/>
            <p:nvPr/>
          </p:nvSpPr>
          <p:spPr>
            <a:xfrm>
              <a:off x="1726788" y="458087"/>
              <a:ext cx="346222" cy="19896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***</a:t>
              </a: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82BD0A33-035C-B14E-4D98-954EF9D6C767}"/>
                </a:ext>
              </a:extLst>
            </p:cNvPr>
            <p:cNvSpPr/>
            <p:nvPr/>
          </p:nvSpPr>
          <p:spPr>
            <a:xfrm>
              <a:off x="1352582" y="936992"/>
              <a:ext cx="346222" cy="19896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***</a:t>
              </a: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BA8EA8F3-DD12-AD1F-8FC9-DAC041E66DB8}"/>
                </a:ext>
              </a:extLst>
            </p:cNvPr>
            <p:cNvSpPr/>
            <p:nvPr/>
          </p:nvSpPr>
          <p:spPr>
            <a:xfrm>
              <a:off x="2012870" y="557570"/>
              <a:ext cx="312621" cy="18625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b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NS</a:t>
              </a: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F26B3B0E-63D5-6EDE-B72A-5CFA4A00FF70}"/>
                </a:ext>
              </a:extLst>
            </p:cNvPr>
            <p:cNvSpPr/>
            <p:nvPr/>
          </p:nvSpPr>
          <p:spPr>
            <a:xfrm>
              <a:off x="1357345" y="1036475"/>
              <a:ext cx="346222" cy="19896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DDE920D5-68AA-A97C-3521-4B295841D5AA}"/>
                </a:ext>
              </a:extLst>
            </p:cNvPr>
            <p:cNvSpPr/>
            <p:nvPr/>
          </p:nvSpPr>
          <p:spPr>
            <a:xfrm>
              <a:off x="2012870" y="438881"/>
              <a:ext cx="312621" cy="18625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NS</a:t>
              </a:r>
            </a:p>
          </p:txBody>
        </p: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712C0CD2-765B-9E15-9377-8ACE79343042}"/>
              </a:ext>
            </a:extLst>
          </p:cNvPr>
          <p:cNvSpPr txBox="1"/>
          <p:nvPr/>
        </p:nvSpPr>
        <p:spPr>
          <a:xfrm>
            <a:off x="1762504" y="4437988"/>
            <a:ext cx="3064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</a:p>
        </p:txBody>
      </p:sp>
    </p:spTree>
    <p:extLst>
      <p:ext uri="{BB962C8B-B14F-4D97-AF65-F5344CB8AC3E}">
        <p14:creationId xmlns:p14="http://schemas.microsoft.com/office/powerpoint/2010/main" val="11213955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FB6CC2F-7DE8-5A97-2137-B84882E4B66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5312"/>
          <a:stretch/>
        </p:blipFill>
        <p:spPr>
          <a:xfrm>
            <a:off x="132735" y="3944584"/>
            <a:ext cx="5278437" cy="1954617"/>
          </a:xfr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91274326-3F1D-12DD-CDEC-C5381E14324F}"/>
              </a:ext>
            </a:extLst>
          </p:cNvPr>
          <p:cNvSpPr txBox="1">
            <a:spLocks/>
          </p:cNvSpPr>
          <p:nvPr/>
        </p:nvSpPr>
        <p:spPr>
          <a:xfrm>
            <a:off x="0" y="7772400"/>
            <a:ext cx="6119813" cy="3270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1200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94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Figure S1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5B034A8C-7878-FCBE-8B05-B1A2C8AEFDC7}"/>
              </a:ext>
            </a:extLst>
          </p:cNvPr>
          <p:cNvSpPr txBox="1"/>
          <p:nvPr/>
        </p:nvSpPr>
        <p:spPr>
          <a:xfrm>
            <a:off x="74579" y="3456126"/>
            <a:ext cx="3064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FA648F3-BE43-F543-F7D9-333285999DC1}"/>
              </a:ext>
            </a:extLst>
          </p:cNvPr>
          <p:cNvGrpSpPr/>
          <p:nvPr/>
        </p:nvGrpSpPr>
        <p:grpSpPr>
          <a:xfrm>
            <a:off x="502444" y="3569918"/>
            <a:ext cx="4255033" cy="519372"/>
            <a:chOff x="502444" y="3569918"/>
            <a:chExt cx="4255033" cy="519372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0162ED26-64C8-7B71-5274-652970356977}"/>
                </a:ext>
              </a:extLst>
            </p:cNvPr>
            <p:cNvGrpSpPr/>
            <p:nvPr/>
          </p:nvGrpSpPr>
          <p:grpSpPr>
            <a:xfrm>
              <a:off x="502444" y="3569918"/>
              <a:ext cx="4252165" cy="201010"/>
              <a:chOff x="576389" y="173658"/>
              <a:chExt cx="4252165" cy="201010"/>
            </a:xfrm>
          </p:grpSpPr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DB383E1-3100-2701-F1F7-E0F92348A4AF}"/>
                  </a:ext>
                </a:extLst>
              </p:cNvPr>
              <p:cNvSpPr txBox="1"/>
              <p:nvPr/>
            </p:nvSpPr>
            <p:spPr>
              <a:xfrm>
                <a:off x="576389" y="173659"/>
                <a:ext cx="958174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7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N2 wild type</a:t>
                </a:r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D9544D2B-D765-C41F-511F-BD3C64CD4EC2}"/>
                  </a:ext>
                </a:extLst>
              </p:cNvPr>
              <p:cNvSpPr txBox="1"/>
              <p:nvPr/>
            </p:nvSpPr>
            <p:spPr>
              <a:xfrm>
                <a:off x="3870380" y="173658"/>
                <a:ext cx="958174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700" b="1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rips-1 </a:t>
                </a:r>
                <a:r>
                  <a:rPr lang="en-US" sz="7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mutant</a:t>
                </a: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CB2B834-FBEF-E256-FF00-784CDF74EDD8}"/>
                  </a:ext>
                </a:extLst>
              </p:cNvPr>
              <p:cNvSpPr txBox="1"/>
              <p:nvPr/>
            </p:nvSpPr>
            <p:spPr>
              <a:xfrm>
                <a:off x="2772383" y="174613"/>
                <a:ext cx="958174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700" b="1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mmcm-1 </a:t>
                </a:r>
                <a:r>
                  <a:rPr lang="en-US" sz="7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mutant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3B9E06E-E1B4-6036-2350-42E2982DA70C}"/>
                  </a:ext>
                </a:extLst>
              </p:cNvPr>
              <p:cNvSpPr txBox="1"/>
              <p:nvPr/>
            </p:nvSpPr>
            <p:spPr>
              <a:xfrm>
                <a:off x="1674386" y="173659"/>
                <a:ext cx="958174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700" b="1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metr-1 </a:t>
                </a:r>
                <a:r>
                  <a:rPr lang="en-US" sz="7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mutant</a:t>
                </a: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DC60D38A-6C26-162A-E28C-618E48383A01}"/>
                </a:ext>
              </a:extLst>
            </p:cNvPr>
            <p:cNvGrpSpPr/>
            <p:nvPr/>
          </p:nvGrpSpPr>
          <p:grpSpPr>
            <a:xfrm>
              <a:off x="822709" y="3737377"/>
              <a:ext cx="3934768" cy="351913"/>
              <a:chOff x="822709" y="3737377"/>
              <a:chExt cx="3934768" cy="351913"/>
            </a:xfrm>
          </p:grpSpPr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4A98C18B-9D44-364D-52CD-0C5AC42988CC}"/>
                  </a:ext>
                </a:extLst>
              </p:cNvPr>
              <p:cNvSpPr/>
              <p:nvPr/>
            </p:nvSpPr>
            <p:spPr>
              <a:xfrm>
                <a:off x="822709" y="3887690"/>
                <a:ext cx="346222" cy="19896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dirty="0">
                    <a:solidFill>
                      <a:srgbClr val="0070C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***</a:t>
                </a: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BCFEF9FF-4C9C-017C-D5B8-3D6DA7ED4767}"/>
                  </a:ext>
                </a:extLst>
              </p:cNvPr>
              <p:cNvSpPr/>
              <p:nvPr/>
            </p:nvSpPr>
            <p:spPr>
              <a:xfrm>
                <a:off x="1159405" y="3868216"/>
                <a:ext cx="312621" cy="18625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b="1" dirty="0">
                    <a:solidFill>
                      <a:srgbClr val="0070C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NS</a:t>
                </a: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5823816B-8F3F-9EB0-4925-1C52C2840CDE}"/>
                  </a:ext>
                </a:extLst>
              </p:cNvPr>
              <p:cNvSpPr/>
              <p:nvPr/>
            </p:nvSpPr>
            <p:spPr>
              <a:xfrm>
                <a:off x="1906417" y="3890324"/>
                <a:ext cx="346222" cy="19896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dirty="0">
                    <a:solidFill>
                      <a:srgbClr val="0070C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***</a:t>
                </a: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5C8119FB-22C4-73C5-5D89-3526095A6904}"/>
                  </a:ext>
                </a:extLst>
              </p:cNvPr>
              <p:cNvSpPr/>
              <p:nvPr/>
            </p:nvSpPr>
            <p:spPr>
              <a:xfrm>
                <a:off x="2233627" y="3890324"/>
                <a:ext cx="346222" cy="19896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dirty="0">
                    <a:solidFill>
                      <a:srgbClr val="0070C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***</a:t>
                </a:r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B4DE2B38-9B73-BC77-E236-8C6277586092}"/>
                  </a:ext>
                </a:extLst>
              </p:cNvPr>
              <p:cNvSpPr/>
              <p:nvPr/>
            </p:nvSpPr>
            <p:spPr>
              <a:xfrm>
                <a:off x="3004414" y="3887690"/>
                <a:ext cx="346222" cy="19896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dirty="0">
                    <a:solidFill>
                      <a:srgbClr val="0070C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***</a:t>
                </a:r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D4F3128F-8528-5E08-E05B-DC3B767D8714}"/>
                  </a:ext>
                </a:extLst>
              </p:cNvPr>
              <p:cNvSpPr/>
              <p:nvPr/>
            </p:nvSpPr>
            <p:spPr>
              <a:xfrm>
                <a:off x="3342916" y="3868216"/>
                <a:ext cx="312621" cy="18625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b="1" dirty="0">
                    <a:solidFill>
                      <a:srgbClr val="0070C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NS</a:t>
                </a:r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1BE1D259-80F4-032A-93D5-F66C42D9870A}"/>
                  </a:ext>
                </a:extLst>
              </p:cNvPr>
              <p:cNvSpPr/>
              <p:nvPr/>
            </p:nvSpPr>
            <p:spPr>
              <a:xfrm>
                <a:off x="4108940" y="3868216"/>
                <a:ext cx="312621" cy="18625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b="1" dirty="0">
                    <a:solidFill>
                      <a:srgbClr val="0070C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NS</a:t>
                </a:r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13B7E93F-BF00-F315-8029-C55020935B01}"/>
                  </a:ext>
                </a:extLst>
              </p:cNvPr>
              <p:cNvSpPr/>
              <p:nvPr/>
            </p:nvSpPr>
            <p:spPr>
              <a:xfrm>
                <a:off x="4430764" y="3868216"/>
                <a:ext cx="312621" cy="18625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b="1" dirty="0">
                    <a:solidFill>
                      <a:srgbClr val="0070C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NS</a:t>
                </a:r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DDF4890F-C796-E537-204F-720EB386F912}"/>
                  </a:ext>
                </a:extLst>
              </p:cNvPr>
              <p:cNvSpPr/>
              <p:nvPr/>
            </p:nvSpPr>
            <p:spPr>
              <a:xfrm>
                <a:off x="2233588" y="3768230"/>
                <a:ext cx="346222" cy="19896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***</a:t>
                </a:r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25AA82B9-F0C4-6442-E416-0E9C9F4879F9}"/>
                  </a:ext>
                </a:extLst>
              </p:cNvPr>
              <p:cNvSpPr/>
              <p:nvPr/>
            </p:nvSpPr>
            <p:spPr>
              <a:xfrm>
                <a:off x="4096902" y="3768230"/>
                <a:ext cx="346222" cy="19896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***</a:t>
                </a:r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CD0C79ED-AB83-933B-984D-FABD980EC188}"/>
                  </a:ext>
                </a:extLst>
              </p:cNvPr>
              <p:cNvSpPr/>
              <p:nvPr/>
            </p:nvSpPr>
            <p:spPr>
              <a:xfrm>
                <a:off x="4411255" y="3737377"/>
                <a:ext cx="346222" cy="19896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b="1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NS</a:t>
                </a: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077E8BD0-7CDF-1B6F-28EC-72A4755A6248}"/>
                  </a:ext>
                </a:extLst>
              </p:cNvPr>
              <p:cNvSpPr/>
              <p:nvPr/>
            </p:nvSpPr>
            <p:spPr>
              <a:xfrm>
                <a:off x="1926128" y="3751747"/>
                <a:ext cx="312621" cy="18625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b="1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NS</a:t>
                </a:r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54AABE6F-1940-0EA4-8C06-20B072C8CC0E}"/>
                  </a:ext>
                </a:extLst>
              </p:cNvPr>
              <p:cNvSpPr/>
              <p:nvPr/>
            </p:nvSpPr>
            <p:spPr>
              <a:xfrm>
                <a:off x="1597448" y="3751747"/>
                <a:ext cx="312621" cy="18625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b="1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NS</a:t>
                </a: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78C99C58-6BF8-3F0C-5B89-3B6795358403}"/>
                  </a:ext>
                </a:extLst>
              </p:cNvPr>
              <p:cNvSpPr/>
              <p:nvPr/>
            </p:nvSpPr>
            <p:spPr>
              <a:xfrm>
                <a:off x="2679504" y="3755036"/>
                <a:ext cx="312621" cy="18625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b="1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NS</a:t>
                </a:r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DF218E41-8EF7-0A1C-9A3F-E510477C4F98}"/>
                  </a:ext>
                </a:extLst>
              </p:cNvPr>
              <p:cNvSpPr/>
              <p:nvPr/>
            </p:nvSpPr>
            <p:spPr>
              <a:xfrm>
                <a:off x="3008926" y="3751747"/>
                <a:ext cx="312621" cy="18625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b="1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NS</a:t>
                </a:r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98E6ED09-A3A0-DA0B-6212-A05C4431B901}"/>
                  </a:ext>
                </a:extLst>
              </p:cNvPr>
              <p:cNvSpPr/>
              <p:nvPr/>
            </p:nvSpPr>
            <p:spPr>
              <a:xfrm>
                <a:off x="3339773" y="3751747"/>
                <a:ext cx="312621" cy="18625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b="1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NS</a:t>
                </a:r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F0ADA7FA-D6BE-1B84-705C-12795F70025D}"/>
                  </a:ext>
                </a:extLst>
              </p:cNvPr>
              <p:cNvSpPr/>
              <p:nvPr/>
            </p:nvSpPr>
            <p:spPr>
              <a:xfrm>
                <a:off x="3778257" y="3751747"/>
                <a:ext cx="312621" cy="18625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b="1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NS</a:t>
                </a:r>
              </a:p>
            </p:txBody>
          </p:sp>
        </p:grpSp>
      </p:grpSp>
      <p:pic>
        <p:nvPicPr>
          <p:cNvPr id="12" name="Picture 11" descr="Calendar&#10;&#10;Description automatically generated with medium confidence">
            <a:extLst>
              <a:ext uri="{FF2B5EF4-FFF2-40B4-BE49-F238E27FC236}">
                <a16:creationId xmlns:a16="http://schemas.microsoft.com/office/drawing/2014/main" id="{A23A7E6B-490A-DE4A-0213-880054849D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735" y="223114"/>
            <a:ext cx="5193463" cy="2947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64429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9F3F28-5E67-D2EE-D6AF-9160E586BD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7772400"/>
            <a:ext cx="6119813" cy="327024"/>
          </a:xfrm>
        </p:spPr>
        <p:txBody>
          <a:bodyPr>
            <a:norm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Figure S2</a:t>
            </a:r>
          </a:p>
        </p:txBody>
      </p:sp>
      <p:pic>
        <p:nvPicPr>
          <p:cNvPr id="14" name="Content Placeholder 13" descr="Diagram, engineering drawing&#10;&#10;Description automatically generated">
            <a:extLst>
              <a:ext uri="{FF2B5EF4-FFF2-40B4-BE49-F238E27FC236}">
                <a16:creationId xmlns:a16="http://schemas.microsoft.com/office/drawing/2014/main" id="{F85EA38C-DF53-BD0B-B698-6F13B99EF9C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7" t="4714" r="8361" b="9907"/>
          <a:stretch/>
        </p:blipFill>
        <p:spPr>
          <a:xfrm>
            <a:off x="125270" y="316362"/>
            <a:ext cx="2934636" cy="2560320"/>
          </a:xfr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B8ECDCCC-B1A3-CAB9-905C-81F7E00B4850}"/>
              </a:ext>
            </a:extLst>
          </p:cNvPr>
          <p:cNvSpPr txBox="1"/>
          <p:nvPr/>
        </p:nvSpPr>
        <p:spPr>
          <a:xfrm>
            <a:off x="-34" y="6939"/>
            <a:ext cx="3064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pic>
        <p:nvPicPr>
          <p:cNvPr id="17" name="Picture 16" descr="Diagram, engineering drawing&#10;&#10;Description automatically generated">
            <a:extLst>
              <a:ext uri="{FF2B5EF4-FFF2-40B4-BE49-F238E27FC236}">
                <a16:creationId xmlns:a16="http://schemas.microsoft.com/office/drawing/2014/main" id="{089AE621-61A5-2127-3838-D7CA822881D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26" t="5240" r="5899" b="11769"/>
          <a:stretch/>
        </p:blipFill>
        <p:spPr>
          <a:xfrm>
            <a:off x="3339103" y="316362"/>
            <a:ext cx="2655440" cy="256032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1E0B4327-B62B-B796-E222-DBDBF6E132F0}"/>
              </a:ext>
            </a:extLst>
          </p:cNvPr>
          <p:cNvSpPr txBox="1"/>
          <p:nvPr/>
        </p:nvSpPr>
        <p:spPr>
          <a:xfrm>
            <a:off x="3104711" y="12947"/>
            <a:ext cx="3064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pic>
        <p:nvPicPr>
          <p:cNvPr id="20" name="Picture 19" descr="Timeline&#10;&#10;Description automatically generated">
            <a:extLst>
              <a:ext uri="{FF2B5EF4-FFF2-40B4-BE49-F238E27FC236}">
                <a16:creationId xmlns:a16="http://schemas.microsoft.com/office/drawing/2014/main" id="{072B44E1-3FD3-28C8-7A22-E5AE49D7EB7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54" t="8507" r="8761" b="1390"/>
          <a:stretch/>
        </p:blipFill>
        <p:spPr>
          <a:xfrm>
            <a:off x="125270" y="3273357"/>
            <a:ext cx="3643043" cy="2470612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EC09E122-E0CF-3261-21D1-0F3050EB2C6F}"/>
              </a:ext>
            </a:extLst>
          </p:cNvPr>
          <p:cNvSpPr txBox="1"/>
          <p:nvPr/>
        </p:nvSpPr>
        <p:spPr>
          <a:xfrm>
            <a:off x="-35" y="3087365"/>
            <a:ext cx="3064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23516823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9F3F28-5E67-D2EE-D6AF-9160E586BD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7772400"/>
            <a:ext cx="6119813" cy="327024"/>
          </a:xfrm>
        </p:spPr>
        <p:txBody>
          <a:bodyPr>
            <a:norm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Figure S3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CA66632-E35B-E221-F997-5BCD8888DC8D}"/>
              </a:ext>
            </a:extLst>
          </p:cNvPr>
          <p:cNvSpPr txBox="1"/>
          <p:nvPr/>
        </p:nvSpPr>
        <p:spPr>
          <a:xfrm>
            <a:off x="-34" y="6939"/>
            <a:ext cx="3064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821320E-2CEA-F6F8-C323-E20294793A7A}"/>
              </a:ext>
            </a:extLst>
          </p:cNvPr>
          <p:cNvSpPr txBox="1"/>
          <p:nvPr/>
        </p:nvSpPr>
        <p:spPr>
          <a:xfrm>
            <a:off x="0" y="3720653"/>
            <a:ext cx="3064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pic>
        <p:nvPicPr>
          <p:cNvPr id="15" name="Content Placeholder 14" descr="Table&#10;&#10;Description automatically generated">
            <a:extLst>
              <a:ext uri="{FF2B5EF4-FFF2-40B4-BE49-F238E27FC236}">
                <a16:creationId xmlns:a16="http://schemas.microsoft.com/office/drawing/2014/main" id="{7288E56C-297A-6B64-7EFD-D9371931D5C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6" t="15753" r="6426" b="3471"/>
          <a:stretch/>
        </p:blipFill>
        <p:spPr>
          <a:xfrm>
            <a:off x="340467" y="145438"/>
            <a:ext cx="5160524" cy="3272777"/>
          </a:xfrm>
        </p:spPr>
      </p:pic>
      <p:grpSp>
        <p:nvGrpSpPr>
          <p:cNvPr id="30" name="Group 29">
            <a:extLst>
              <a:ext uri="{FF2B5EF4-FFF2-40B4-BE49-F238E27FC236}">
                <a16:creationId xmlns:a16="http://schemas.microsoft.com/office/drawing/2014/main" id="{0F4D7E16-BD3E-1EB3-79AA-CE0F950F0CEB}"/>
              </a:ext>
            </a:extLst>
          </p:cNvPr>
          <p:cNvGrpSpPr/>
          <p:nvPr/>
        </p:nvGrpSpPr>
        <p:grpSpPr>
          <a:xfrm>
            <a:off x="306387" y="3859152"/>
            <a:ext cx="3321997" cy="3704042"/>
            <a:chOff x="340467" y="3859152"/>
            <a:chExt cx="3321997" cy="3704042"/>
          </a:xfrm>
        </p:grpSpPr>
        <p:pic>
          <p:nvPicPr>
            <p:cNvPr id="22" name="Picture 21" descr="Treemap chart&#10;&#10;Description automatically generated">
              <a:extLst>
                <a:ext uri="{FF2B5EF4-FFF2-40B4-BE49-F238E27FC236}">
                  <a16:creationId xmlns:a16="http://schemas.microsoft.com/office/drawing/2014/main" id="{4BC2AA95-A032-5326-F58E-162DC6911BA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797" t="8115" r="5563" b="3808"/>
            <a:stretch/>
          </p:blipFill>
          <p:spPr>
            <a:xfrm>
              <a:off x="340467" y="3859152"/>
              <a:ext cx="3321997" cy="3704042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1DF3A77F-79C0-D3AD-AD3B-26F656ECCF2B}"/>
                </a:ext>
              </a:extLst>
            </p:cNvPr>
            <p:cNvSpPr txBox="1"/>
            <p:nvPr/>
          </p:nvSpPr>
          <p:spPr>
            <a:xfrm>
              <a:off x="364788" y="3865350"/>
              <a:ext cx="22860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F9CE1795-3E22-743B-EB5A-8B3221C9C9CE}"/>
                </a:ext>
              </a:extLst>
            </p:cNvPr>
            <p:cNvSpPr txBox="1"/>
            <p:nvPr/>
          </p:nvSpPr>
          <p:spPr>
            <a:xfrm>
              <a:off x="2023354" y="3865350"/>
              <a:ext cx="22860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C4547EA3-F2B5-036E-61FE-2CC08D5B896E}"/>
                </a:ext>
              </a:extLst>
            </p:cNvPr>
            <p:cNvSpPr txBox="1"/>
            <p:nvPr/>
          </p:nvSpPr>
          <p:spPr>
            <a:xfrm>
              <a:off x="364788" y="5102384"/>
              <a:ext cx="22860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9C48B39A-F4DE-F8EA-4FC6-0F570D52AB0F}"/>
                </a:ext>
              </a:extLst>
            </p:cNvPr>
            <p:cNvSpPr txBox="1"/>
            <p:nvPr/>
          </p:nvSpPr>
          <p:spPr>
            <a:xfrm>
              <a:off x="2013626" y="5102384"/>
              <a:ext cx="22860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1F3DED39-E335-444F-42EC-F247408D31C1}"/>
                </a:ext>
              </a:extLst>
            </p:cNvPr>
            <p:cNvSpPr txBox="1"/>
            <p:nvPr/>
          </p:nvSpPr>
          <p:spPr>
            <a:xfrm>
              <a:off x="364788" y="6332789"/>
              <a:ext cx="22860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85E34019-7D62-D447-A918-2D04A7E9D610}"/>
                </a:ext>
              </a:extLst>
            </p:cNvPr>
            <p:cNvSpPr txBox="1"/>
            <p:nvPr/>
          </p:nvSpPr>
          <p:spPr>
            <a:xfrm>
              <a:off x="2016059" y="6332788"/>
              <a:ext cx="22860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f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117D6E0B-FC0F-0713-136D-47F7AF26BE8A}"/>
              </a:ext>
            </a:extLst>
          </p:cNvPr>
          <p:cNvGrpSpPr/>
          <p:nvPr/>
        </p:nvGrpSpPr>
        <p:grpSpPr>
          <a:xfrm>
            <a:off x="3747430" y="3859153"/>
            <a:ext cx="2204737" cy="1413930"/>
            <a:chOff x="3671236" y="3859153"/>
            <a:chExt cx="2204737" cy="141393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02F29E53-5E44-D1B9-47C2-2A78EAC9BE0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b="14507"/>
            <a:stretch/>
          </p:blipFill>
          <p:spPr>
            <a:xfrm>
              <a:off x="3836704" y="3859153"/>
              <a:ext cx="2039269" cy="1265297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78821BD4-AEEE-2CE2-6ECE-FF803BA7FE95}"/>
                </a:ext>
              </a:extLst>
            </p:cNvPr>
            <p:cNvSpPr txBox="1"/>
            <p:nvPr/>
          </p:nvSpPr>
          <p:spPr>
            <a:xfrm>
              <a:off x="5002686" y="5073028"/>
              <a:ext cx="740734" cy="200055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algn="ctr">
                <a:tabLst>
                  <a:tab pos="973138" algn="l"/>
                  <a:tab pos="1885950" algn="l"/>
                  <a:tab pos="2514600" algn="l"/>
                  <a:tab pos="2971800" algn="l"/>
                  <a:tab pos="3543300" algn="l"/>
                </a:tabLst>
              </a:pPr>
              <a:r>
                <a:rPr lang="en-US" sz="700" dirty="0">
                  <a:latin typeface="Arial" panose="020B0604020202020204" pitchFamily="34" charset="0"/>
                  <a:cs typeface="Arial" panose="020B0604020202020204" pitchFamily="34" charset="0"/>
                </a:rPr>
                <a:t>5 mM DTT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E39582F1-869B-5553-E0E0-1DD16D8E4A6E}"/>
                </a:ext>
              </a:extLst>
            </p:cNvPr>
            <p:cNvSpPr txBox="1"/>
            <p:nvPr/>
          </p:nvSpPr>
          <p:spPr>
            <a:xfrm>
              <a:off x="4185347" y="5073027"/>
              <a:ext cx="740734" cy="200055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algn="ctr">
                <a:tabLst>
                  <a:tab pos="973138" algn="l"/>
                  <a:tab pos="1885950" algn="l"/>
                  <a:tab pos="2514600" algn="l"/>
                  <a:tab pos="2971800" algn="l"/>
                  <a:tab pos="3543300" algn="l"/>
                </a:tabLst>
              </a:pPr>
              <a:r>
                <a:rPr lang="en-US" sz="700" dirty="0">
                  <a:latin typeface="Arial" panose="020B0604020202020204" pitchFamily="34" charset="0"/>
                  <a:cs typeface="Arial" panose="020B0604020202020204" pitchFamily="34" charset="0"/>
                </a:rPr>
                <a:t>Untreated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15AB94D5-67BB-B4E5-3448-00B3B94A16EF}"/>
                </a:ext>
              </a:extLst>
            </p:cNvPr>
            <p:cNvSpPr txBox="1"/>
            <p:nvPr/>
          </p:nvSpPr>
          <p:spPr>
            <a:xfrm rot="16200000">
              <a:off x="3325084" y="4331300"/>
              <a:ext cx="1000081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 anchor="b">
              <a:spAutoFit/>
            </a:bodyPr>
            <a:lstStyle/>
            <a:p>
              <a:pPr algn="ctr">
                <a:tabLst>
                  <a:tab pos="973138" algn="l"/>
                  <a:tab pos="1885950" algn="l"/>
                  <a:tab pos="2514600" algn="l"/>
                  <a:tab pos="2971800" algn="l"/>
                  <a:tab pos="3543300" algn="l"/>
                </a:tabLst>
              </a:pPr>
              <a:r>
                <a:rPr lang="en-US" sz="7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R08E5.1</a:t>
              </a:r>
            </a:p>
            <a:p>
              <a:pPr algn="ctr">
                <a:tabLst>
                  <a:tab pos="973138" algn="l"/>
                  <a:tab pos="1885950" algn="l"/>
                  <a:tab pos="2514600" algn="l"/>
                  <a:tab pos="2971800" algn="l"/>
                  <a:tab pos="3543300" algn="l"/>
                </a:tabLst>
              </a:pPr>
              <a:r>
                <a:rPr lang="en-US" sz="700" b="1" dirty="0">
                  <a:latin typeface="Arial" panose="020B0604020202020204" pitchFamily="34" charset="0"/>
                  <a:cs typeface="Arial" panose="020B0604020202020204" pitchFamily="34" charset="0"/>
                </a:rPr>
                <a:t>Fold Upregulation</a:t>
              </a: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90CA3757-EF99-92F8-A840-2BD623CC607A}"/>
              </a:ext>
            </a:extLst>
          </p:cNvPr>
          <p:cNvSpPr txBox="1"/>
          <p:nvPr/>
        </p:nvSpPr>
        <p:spPr>
          <a:xfrm>
            <a:off x="3683493" y="3725425"/>
            <a:ext cx="3064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3418693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9F3F28-5E67-D2EE-D6AF-9160E586BD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7772400"/>
            <a:ext cx="6119813" cy="327024"/>
          </a:xfrm>
        </p:spPr>
        <p:txBody>
          <a:bodyPr>
            <a:norm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Figure S4</a:t>
            </a:r>
          </a:p>
        </p:txBody>
      </p:sp>
      <p:pic>
        <p:nvPicPr>
          <p:cNvPr id="7" name="Content Placeholder 6" descr="Timeline&#10;&#10;Description automatically generated">
            <a:extLst>
              <a:ext uri="{FF2B5EF4-FFF2-40B4-BE49-F238E27FC236}">
                <a16:creationId xmlns:a16="http://schemas.microsoft.com/office/drawing/2014/main" id="{78A1A82C-87FD-AB36-3A4A-10E0E691D0A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" t="8897" r="165" b="51292"/>
          <a:stretch/>
        </p:blipFill>
        <p:spPr>
          <a:xfrm>
            <a:off x="252413" y="2211568"/>
            <a:ext cx="5237195" cy="800100"/>
          </a:xfr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869B86A2-AD0D-EE4E-D54A-2A7C949EF24B}"/>
              </a:ext>
            </a:extLst>
          </p:cNvPr>
          <p:cNvGrpSpPr/>
          <p:nvPr/>
        </p:nvGrpSpPr>
        <p:grpSpPr>
          <a:xfrm>
            <a:off x="125306" y="177068"/>
            <a:ext cx="1836670" cy="1427441"/>
            <a:chOff x="2273267" y="3802975"/>
            <a:chExt cx="1836670" cy="1427441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29865298-5A24-A6BE-3440-70D42534C670}"/>
                </a:ext>
              </a:extLst>
            </p:cNvPr>
            <p:cNvGrpSpPr/>
            <p:nvPr/>
          </p:nvGrpSpPr>
          <p:grpSpPr>
            <a:xfrm>
              <a:off x="2273267" y="3890889"/>
              <a:ext cx="1836670" cy="1339527"/>
              <a:chOff x="2273267" y="3890889"/>
              <a:chExt cx="1836670" cy="1339527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D53B936C-5A66-4264-F6E8-BA83812309A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273267" y="3890889"/>
                <a:ext cx="1836670" cy="1339527"/>
              </a:xfrm>
              <a:prstGeom prst="rect">
                <a:avLst/>
              </a:prstGeom>
            </p:spPr>
          </p:pic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7B1C4BB-3FEC-7C49-3940-C63326CE71A1}"/>
                  </a:ext>
                </a:extLst>
              </p:cNvPr>
              <p:cNvSpPr/>
              <p:nvPr/>
            </p:nvSpPr>
            <p:spPr>
              <a:xfrm>
                <a:off x="3460363" y="5048941"/>
                <a:ext cx="540388" cy="10413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5EA87610-19FF-055E-2300-7B8F0CB59ABE}"/>
                </a:ext>
              </a:extLst>
            </p:cNvPr>
            <p:cNvSpPr txBox="1"/>
            <p:nvPr/>
          </p:nvSpPr>
          <p:spPr>
            <a:xfrm>
              <a:off x="3336539" y="4974625"/>
              <a:ext cx="740734" cy="200055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algn="ctr">
                <a:tabLst>
                  <a:tab pos="973138" algn="l"/>
                  <a:tab pos="1885950" algn="l"/>
                  <a:tab pos="2514600" algn="l"/>
                  <a:tab pos="2971800" algn="l"/>
                  <a:tab pos="3543300" algn="l"/>
                </a:tabLst>
              </a:pPr>
              <a:r>
                <a:rPr lang="en-US" sz="700" i="1" dirty="0">
                  <a:latin typeface="Arial" panose="020B0604020202020204" pitchFamily="34" charset="0"/>
                  <a:cs typeface="Arial" panose="020B0604020202020204" pitchFamily="34" charset="0"/>
                </a:rPr>
                <a:t>rips-1(ka23)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C7982D2-3AB2-8157-CE23-F947F06FB22D}"/>
                </a:ext>
              </a:extLst>
            </p:cNvPr>
            <p:cNvSpPr/>
            <p:nvPr/>
          </p:nvSpPr>
          <p:spPr>
            <a:xfrm>
              <a:off x="3506927" y="3802975"/>
              <a:ext cx="341591" cy="17582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***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DAFA39B0-445E-1F72-12CE-540D50E3A241}"/>
              </a:ext>
            </a:extLst>
          </p:cNvPr>
          <p:cNvGrpSpPr/>
          <p:nvPr/>
        </p:nvGrpSpPr>
        <p:grpSpPr>
          <a:xfrm>
            <a:off x="2475729" y="178880"/>
            <a:ext cx="1837490" cy="1425629"/>
            <a:chOff x="2557103" y="3474047"/>
            <a:chExt cx="1837490" cy="1425629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BCE8B226-AE7D-CDF4-0C4F-1892C6F632B8}"/>
                </a:ext>
              </a:extLst>
            </p:cNvPr>
            <p:cNvGrpSpPr/>
            <p:nvPr/>
          </p:nvGrpSpPr>
          <p:grpSpPr>
            <a:xfrm>
              <a:off x="2557103" y="3555508"/>
              <a:ext cx="1837490" cy="1344168"/>
              <a:chOff x="2557103" y="3555508"/>
              <a:chExt cx="1837490" cy="1344168"/>
            </a:xfrm>
          </p:grpSpPr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541D8129-0556-75C4-3222-D8128F2BCA8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57103" y="3555508"/>
                <a:ext cx="1837490" cy="1344168"/>
              </a:xfrm>
              <a:prstGeom prst="rect">
                <a:avLst/>
              </a:prstGeom>
            </p:spPr>
          </p:pic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68BCA25A-47FD-8D71-EDA1-7AEB0A862B51}"/>
                  </a:ext>
                </a:extLst>
              </p:cNvPr>
              <p:cNvSpPr/>
              <p:nvPr/>
            </p:nvSpPr>
            <p:spPr>
              <a:xfrm>
                <a:off x="3730557" y="4718201"/>
                <a:ext cx="540388" cy="10413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07D0712-144B-E02E-D3B9-5E9CCD1E4FCC}"/>
                </a:ext>
              </a:extLst>
            </p:cNvPr>
            <p:cNvSpPr txBox="1"/>
            <p:nvPr/>
          </p:nvSpPr>
          <p:spPr>
            <a:xfrm>
              <a:off x="3628189" y="4643885"/>
              <a:ext cx="740734" cy="200055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algn="ctr">
                <a:tabLst>
                  <a:tab pos="973138" algn="l"/>
                  <a:tab pos="1885950" algn="l"/>
                  <a:tab pos="2514600" algn="l"/>
                  <a:tab pos="2971800" algn="l"/>
                  <a:tab pos="3543300" algn="l"/>
                </a:tabLst>
              </a:pPr>
              <a:r>
                <a:rPr lang="en-US" sz="700" i="1" dirty="0">
                  <a:latin typeface="Arial" panose="020B0604020202020204" pitchFamily="34" charset="0"/>
                  <a:cs typeface="Arial" panose="020B0604020202020204" pitchFamily="34" charset="0"/>
                </a:rPr>
                <a:t>rips-1(ka14)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341B397D-73F7-B168-A136-52213B0FB3B0}"/>
                </a:ext>
              </a:extLst>
            </p:cNvPr>
            <p:cNvSpPr/>
            <p:nvPr/>
          </p:nvSpPr>
          <p:spPr>
            <a:xfrm>
              <a:off x="3800919" y="3474047"/>
              <a:ext cx="341591" cy="17582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**</a:t>
              </a: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D62CCF2C-76A3-5F20-2370-46352A17BE16}"/>
              </a:ext>
            </a:extLst>
          </p:cNvPr>
          <p:cNvSpPr txBox="1"/>
          <p:nvPr/>
        </p:nvSpPr>
        <p:spPr>
          <a:xfrm>
            <a:off x="0" y="1430"/>
            <a:ext cx="3064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FE1FD06-E5CF-65C2-4159-356DC435DEF1}"/>
              </a:ext>
            </a:extLst>
          </p:cNvPr>
          <p:cNvSpPr txBox="1"/>
          <p:nvPr/>
        </p:nvSpPr>
        <p:spPr>
          <a:xfrm>
            <a:off x="2281091" y="0"/>
            <a:ext cx="3064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pic>
        <p:nvPicPr>
          <p:cNvPr id="18" name="Content Placeholder 6" descr="Timeline&#10;&#10;Description automatically generated">
            <a:extLst>
              <a:ext uri="{FF2B5EF4-FFF2-40B4-BE49-F238E27FC236}">
                <a16:creationId xmlns:a16="http://schemas.microsoft.com/office/drawing/2014/main" id="{1BFE43B6-D64E-E356-12D0-4B44E630F09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" t="58572" r="390" b="-20"/>
          <a:stretch/>
        </p:blipFill>
        <p:spPr>
          <a:xfrm>
            <a:off x="252413" y="3045228"/>
            <a:ext cx="5206470" cy="833009"/>
          </a:xfrm>
          <a:prstGeom prst="rect">
            <a:avLst/>
          </a:prstGeom>
        </p:spPr>
      </p:pic>
      <p:grpSp>
        <p:nvGrpSpPr>
          <p:cNvPr id="27" name="Group 26">
            <a:extLst>
              <a:ext uri="{FF2B5EF4-FFF2-40B4-BE49-F238E27FC236}">
                <a16:creationId xmlns:a16="http://schemas.microsoft.com/office/drawing/2014/main" id="{1A4EDB60-360F-14B8-7F20-DBA822D9E440}"/>
              </a:ext>
            </a:extLst>
          </p:cNvPr>
          <p:cNvGrpSpPr/>
          <p:nvPr/>
        </p:nvGrpSpPr>
        <p:grpSpPr>
          <a:xfrm>
            <a:off x="1384579" y="2274087"/>
            <a:ext cx="4034028" cy="821345"/>
            <a:chOff x="1479829" y="3158145"/>
            <a:chExt cx="4034028" cy="821345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AE0225C7-9F92-3161-197A-89D3FE849417}"/>
                </a:ext>
              </a:extLst>
            </p:cNvPr>
            <p:cNvCxnSpPr>
              <a:cxnSpLocks/>
            </p:cNvCxnSpPr>
            <p:nvPr/>
          </p:nvCxnSpPr>
          <p:spPr>
            <a:xfrm>
              <a:off x="1479829" y="3158145"/>
              <a:ext cx="109728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A87D5919-BC69-1819-61B8-361FFECCBC9E}"/>
                </a:ext>
              </a:extLst>
            </p:cNvPr>
            <p:cNvCxnSpPr>
              <a:cxnSpLocks/>
            </p:cNvCxnSpPr>
            <p:nvPr/>
          </p:nvCxnSpPr>
          <p:spPr>
            <a:xfrm>
              <a:off x="2796396" y="3158223"/>
              <a:ext cx="109728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CB04CF9D-7ADE-9F22-77C5-9384EA17CECC}"/>
                </a:ext>
              </a:extLst>
            </p:cNvPr>
            <p:cNvCxnSpPr>
              <a:cxnSpLocks/>
            </p:cNvCxnSpPr>
            <p:nvPr/>
          </p:nvCxnSpPr>
          <p:spPr>
            <a:xfrm>
              <a:off x="4079843" y="3158223"/>
              <a:ext cx="109728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D4EC77E3-A78A-8D6C-A560-EFB9F45ABFA3}"/>
                </a:ext>
              </a:extLst>
            </p:cNvPr>
            <p:cNvCxnSpPr>
              <a:cxnSpLocks/>
            </p:cNvCxnSpPr>
            <p:nvPr/>
          </p:nvCxnSpPr>
          <p:spPr>
            <a:xfrm>
              <a:off x="5404129" y="3158223"/>
              <a:ext cx="109728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08FD5928-5D71-B1EA-11D9-6915450C8B43}"/>
                </a:ext>
              </a:extLst>
            </p:cNvPr>
            <p:cNvCxnSpPr>
              <a:cxnSpLocks/>
            </p:cNvCxnSpPr>
            <p:nvPr/>
          </p:nvCxnSpPr>
          <p:spPr>
            <a:xfrm>
              <a:off x="1479829" y="3979412"/>
              <a:ext cx="109728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1702613E-022B-D27D-F63F-61624177B0B2}"/>
                </a:ext>
              </a:extLst>
            </p:cNvPr>
            <p:cNvCxnSpPr>
              <a:cxnSpLocks/>
            </p:cNvCxnSpPr>
            <p:nvPr/>
          </p:nvCxnSpPr>
          <p:spPr>
            <a:xfrm>
              <a:off x="2796396" y="3979490"/>
              <a:ext cx="109728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4A6A7C5E-42EC-0A17-40D4-B627F067CE50}"/>
                </a:ext>
              </a:extLst>
            </p:cNvPr>
            <p:cNvCxnSpPr>
              <a:cxnSpLocks/>
            </p:cNvCxnSpPr>
            <p:nvPr/>
          </p:nvCxnSpPr>
          <p:spPr>
            <a:xfrm>
              <a:off x="4079843" y="3979490"/>
              <a:ext cx="109728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6B8CFEF3-A308-FFCC-1877-DE588BDBFBE4}"/>
                </a:ext>
              </a:extLst>
            </p:cNvPr>
            <p:cNvCxnSpPr>
              <a:cxnSpLocks/>
            </p:cNvCxnSpPr>
            <p:nvPr/>
          </p:nvCxnSpPr>
          <p:spPr>
            <a:xfrm>
              <a:off x="5404129" y="3979490"/>
              <a:ext cx="109728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272E2680-6034-1AEB-A895-2247895F5587}"/>
              </a:ext>
            </a:extLst>
          </p:cNvPr>
          <p:cNvSpPr txBox="1"/>
          <p:nvPr/>
        </p:nvSpPr>
        <p:spPr>
          <a:xfrm>
            <a:off x="0" y="1934569"/>
            <a:ext cx="3064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27416865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9F3F28-5E67-D2EE-D6AF-9160E586BD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7772400"/>
            <a:ext cx="6119813" cy="327024"/>
          </a:xfrm>
        </p:spPr>
        <p:txBody>
          <a:bodyPr>
            <a:norm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Figure S5</a:t>
            </a:r>
          </a:p>
        </p:txBody>
      </p:sp>
      <p:pic>
        <p:nvPicPr>
          <p:cNvPr id="5" name="Picture 4" descr="A screenshot of a computer&#10;&#10;Description automatically generated with low confidence">
            <a:extLst>
              <a:ext uri="{FF2B5EF4-FFF2-40B4-BE49-F238E27FC236}">
                <a16:creationId xmlns:a16="http://schemas.microsoft.com/office/drawing/2014/main" id="{322EFCD0-9342-4970-5E49-D654F162974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9" t="4970" r="49365" b="825"/>
          <a:stretch/>
        </p:blipFill>
        <p:spPr>
          <a:xfrm>
            <a:off x="182195" y="232703"/>
            <a:ext cx="2946957" cy="3806802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14859DBF-86C8-AF4F-3825-786D90D44A66}"/>
              </a:ext>
            </a:extLst>
          </p:cNvPr>
          <p:cNvSpPr txBox="1"/>
          <p:nvPr/>
        </p:nvSpPr>
        <p:spPr>
          <a:xfrm>
            <a:off x="-34" y="6939"/>
            <a:ext cx="3064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pic>
        <p:nvPicPr>
          <p:cNvPr id="33" name="Picture 32" descr="A picture containing table&#10;&#10;Description automatically generated">
            <a:extLst>
              <a:ext uri="{FF2B5EF4-FFF2-40B4-BE49-F238E27FC236}">
                <a16:creationId xmlns:a16="http://schemas.microsoft.com/office/drawing/2014/main" id="{64B674BE-8E25-B05B-0908-513B1356B46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81" t="6810" r="51771" b="7538"/>
          <a:stretch/>
        </p:blipFill>
        <p:spPr>
          <a:xfrm>
            <a:off x="182195" y="4437052"/>
            <a:ext cx="2863533" cy="3094376"/>
          </a:xfrm>
          <a:prstGeom prst="rect">
            <a:avLst/>
          </a:prstGeom>
        </p:spPr>
      </p:pic>
      <p:pic>
        <p:nvPicPr>
          <p:cNvPr id="34" name="Picture 33" descr="A picture containing table&#10;&#10;Description automatically generated">
            <a:extLst>
              <a:ext uri="{FF2B5EF4-FFF2-40B4-BE49-F238E27FC236}">
                <a16:creationId xmlns:a16="http://schemas.microsoft.com/office/drawing/2014/main" id="{76ED8578-9680-82E3-237A-5E1FAEE9992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15" t="6810" r="2547" b="64284"/>
          <a:stretch/>
        </p:blipFill>
        <p:spPr>
          <a:xfrm>
            <a:off x="3282362" y="4437052"/>
            <a:ext cx="2799081" cy="909319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4B5B74FF-2A4B-0545-AC0E-10134AFEE372}"/>
              </a:ext>
            </a:extLst>
          </p:cNvPr>
          <p:cNvSpPr txBox="1"/>
          <p:nvPr/>
        </p:nvSpPr>
        <p:spPr>
          <a:xfrm>
            <a:off x="-34" y="4212661"/>
            <a:ext cx="3064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FE5638A-C182-88D1-100D-29854654C2FD}"/>
              </a:ext>
            </a:extLst>
          </p:cNvPr>
          <p:cNvSpPr txBox="1"/>
          <p:nvPr/>
        </p:nvSpPr>
        <p:spPr>
          <a:xfrm>
            <a:off x="3074746" y="4212661"/>
            <a:ext cx="3064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714884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9F3F28-5E67-D2EE-D6AF-9160E586BD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7772400"/>
            <a:ext cx="6119813" cy="327024"/>
          </a:xfrm>
        </p:spPr>
        <p:txBody>
          <a:bodyPr>
            <a:norm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Figure S6</a:t>
            </a:r>
          </a:p>
        </p:txBody>
      </p:sp>
      <p:pic>
        <p:nvPicPr>
          <p:cNvPr id="12" name="Content Placeholder 11" descr="A picture containing text&#10;&#10;Description automatically generated">
            <a:extLst>
              <a:ext uri="{FF2B5EF4-FFF2-40B4-BE49-F238E27FC236}">
                <a16:creationId xmlns:a16="http://schemas.microsoft.com/office/drawing/2014/main" id="{DBE047E3-CF3C-D9F9-E047-9EC82A7A606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4" t="13958" r="2316" b="5813"/>
          <a:stretch/>
        </p:blipFill>
        <p:spPr>
          <a:xfrm>
            <a:off x="145205" y="107801"/>
            <a:ext cx="5829401" cy="2986969"/>
          </a:xfr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19CA6505-3EBD-13BE-8853-363730D90230}"/>
              </a:ext>
            </a:extLst>
          </p:cNvPr>
          <p:cNvGrpSpPr/>
          <p:nvPr/>
        </p:nvGrpSpPr>
        <p:grpSpPr>
          <a:xfrm>
            <a:off x="2622551" y="298450"/>
            <a:ext cx="2940046" cy="2563812"/>
            <a:chOff x="2622551" y="298450"/>
            <a:chExt cx="2940046" cy="2563812"/>
          </a:xfrm>
        </p:grpSpPr>
        <p:cxnSp>
          <p:nvCxnSpPr>
            <p:cNvPr id="4" name="Straight Arrow Connector 3">
              <a:extLst>
                <a:ext uri="{FF2B5EF4-FFF2-40B4-BE49-F238E27FC236}">
                  <a16:creationId xmlns:a16="http://schemas.microsoft.com/office/drawing/2014/main" id="{4815D1F1-60F7-4563-A6B6-EE3DB657078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235324" y="716755"/>
              <a:ext cx="88900" cy="103187"/>
            </a:xfrm>
            <a:prstGeom prst="straightConnector1">
              <a:avLst/>
            </a:prstGeom>
            <a:ln w="127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6ADEE6A2-DED4-36E6-2902-F5C99501D53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912783" y="1198563"/>
              <a:ext cx="88900" cy="103187"/>
            </a:xfrm>
            <a:prstGeom prst="straightConnector1">
              <a:avLst/>
            </a:prstGeom>
            <a:ln w="127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7B0D73AB-7A05-7B1B-790B-6A45CA25CB6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279774" y="2323572"/>
              <a:ext cx="88900" cy="103187"/>
            </a:xfrm>
            <a:prstGeom prst="straightConnector1">
              <a:avLst/>
            </a:prstGeom>
            <a:ln w="127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Isosceles Triangle 8">
              <a:extLst>
                <a:ext uri="{FF2B5EF4-FFF2-40B4-BE49-F238E27FC236}">
                  <a16:creationId xmlns:a16="http://schemas.microsoft.com/office/drawing/2014/main" id="{5DC2DF18-2E0A-3EC3-738B-294BAC233E98}"/>
                </a:ext>
              </a:extLst>
            </p:cNvPr>
            <p:cNvSpPr/>
            <p:nvPr/>
          </p:nvSpPr>
          <p:spPr>
            <a:xfrm rot="11563226">
              <a:off x="3654425" y="458787"/>
              <a:ext cx="52387" cy="52388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Isosceles Triangle 9">
              <a:extLst>
                <a:ext uri="{FF2B5EF4-FFF2-40B4-BE49-F238E27FC236}">
                  <a16:creationId xmlns:a16="http://schemas.microsoft.com/office/drawing/2014/main" id="{67F1F7A3-6203-6D4F-1AA7-4D747F49A09C}"/>
                </a:ext>
              </a:extLst>
            </p:cNvPr>
            <p:cNvSpPr/>
            <p:nvPr/>
          </p:nvSpPr>
          <p:spPr>
            <a:xfrm rot="10265364">
              <a:off x="5353051" y="298450"/>
              <a:ext cx="52387" cy="52388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Isosceles Triangle 10">
              <a:extLst>
                <a:ext uri="{FF2B5EF4-FFF2-40B4-BE49-F238E27FC236}">
                  <a16:creationId xmlns:a16="http://schemas.microsoft.com/office/drawing/2014/main" id="{AD891CEA-7B85-BC5B-E962-62D7EF9F1534}"/>
                </a:ext>
              </a:extLst>
            </p:cNvPr>
            <p:cNvSpPr/>
            <p:nvPr/>
          </p:nvSpPr>
          <p:spPr>
            <a:xfrm rot="19863311">
              <a:off x="5510210" y="690561"/>
              <a:ext cx="52387" cy="52388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Isosceles Triangle 12">
              <a:extLst>
                <a:ext uri="{FF2B5EF4-FFF2-40B4-BE49-F238E27FC236}">
                  <a16:creationId xmlns:a16="http://schemas.microsoft.com/office/drawing/2014/main" id="{D186D001-677C-A3A5-D8DA-00472A3C1136}"/>
                </a:ext>
              </a:extLst>
            </p:cNvPr>
            <p:cNvSpPr/>
            <p:nvPr/>
          </p:nvSpPr>
          <p:spPr>
            <a:xfrm rot="20182699">
              <a:off x="2622551" y="2809874"/>
              <a:ext cx="52387" cy="52388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024044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9F3F28-5E67-D2EE-D6AF-9160E586BD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7772400"/>
            <a:ext cx="6119813" cy="327024"/>
          </a:xfrm>
        </p:spPr>
        <p:txBody>
          <a:bodyPr>
            <a:norm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Figure S7</a:t>
            </a:r>
          </a:p>
        </p:txBody>
      </p:sp>
      <p:pic>
        <p:nvPicPr>
          <p:cNvPr id="6" name="Content Placeholder 5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8C363C3A-A1E9-AB15-464A-FF94C19A5C9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18" t="11940" r="5744" b="7664"/>
          <a:stretch/>
        </p:blipFill>
        <p:spPr>
          <a:xfrm>
            <a:off x="81065" y="71640"/>
            <a:ext cx="4515254" cy="3391106"/>
          </a:xfrm>
        </p:spPr>
      </p:pic>
    </p:spTree>
    <p:extLst>
      <p:ext uri="{BB962C8B-B14F-4D97-AF65-F5344CB8AC3E}">
        <p14:creationId xmlns:p14="http://schemas.microsoft.com/office/powerpoint/2010/main" val="30449359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extLst>
              <a:ext uri="{FF2B5EF4-FFF2-40B4-BE49-F238E27FC236}">
                <a16:creationId xmlns:a16="http://schemas.microsoft.com/office/drawing/2014/main" id="{90547CF0-5B15-DA2F-725A-DBA2DF17655F}"/>
              </a:ext>
            </a:extLst>
          </p:cNvPr>
          <p:cNvSpPr txBox="1">
            <a:spLocks/>
          </p:cNvSpPr>
          <p:nvPr/>
        </p:nvSpPr>
        <p:spPr>
          <a:xfrm>
            <a:off x="0" y="7772400"/>
            <a:ext cx="6119813" cy="3270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1200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94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Figure S8</a:t>
            </a:r>
          </a:p>
        </p:txBody>
      </p:sp>
      <p:pic>
        <p:nvPicPr>
          <p:cNvPr id="37" name="Content Placeholder 4">
            <a:extLst>
              <a:ext uri="{FF2B5EF4-FFF2-40B4-BE49-F238E27FC236}">
                <a16:creationId xmlns:a16="http://schemas.microsoft.com/office/drawing/2014/main" id="{C88A6F05-D22E-9A79-EDE5-D6A2BA06650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57362" y="3357683"/>
            <a:ext cx="2379662" cy="1384058"/>
          </a:xfr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00CA4CF0-7C36-E8F6-4E70-819D2DA31E2B}"/>
              </a:ext>
            </a:extLst>
          </p:cNvPr>
          <p:cNvSpPr txBox="1"/>
          <p:nvPr/>
        </p:nvSpPr>
        <p:spPr>
          <a:xfrm>
            <a:off x="1648204" y="3080684"/>
            <a:ext cx="3064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FA2B0143-530B-127F-2971-CABEE034E6C4}"/>
              </a:ext>
            </a:extLst>
          </p:cNvPr>
          <p:cNvGrpSpPr/>
          <p:nvPr/>
        </p:nvGrpSpPr>
        <p:grpSpPr>
          <a:xfrm>
            <a:off x="228599" y="161925"/>
            <a:ext cx="5662613" cy="2847975"/>
            <a:chOff x="228599" y="161925"/>
            <a:chExt cx="5662613" cy="2847975"/>
          </a:xfrm>
        </p:grpSpPr>
        <p:pic>
          <p:nvPicPr>
            <p:cNvPr id="3" name="Picture 2" descr="Graphical user interface, website&#10;&#10;Description automatically generated">
              <a:extLst>
                <a:ext uri="{FF2B5EF4-FFF2-40B4-BE49-F238E27FC236}">
                  <a16:creationId xmlns:a16="http://schemas.microsoft.com/office/drawing/2014/main" id="{A00B3D21-D151-3615-4A76-4A045B99A1E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58" t="9766" r="3113" b="40454"/>
            <a:stretch/>
          </p:blipFill>
          <p:spPr>
            <a:xfrm>
              <a:off x="228599" y="161925"/>
              <a:ext cx="5662613" cy="2847975"/>
            </a:xfrm>
            <a:prstGeom prst="rect">
              <a:avLst/>
            </a:prstGeom>
          </p:spPr>
        </p:pic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720F6FBB-F526-E145-5B5D-B31B877E1280}"/>
                </a:ext>
              </a:extLst>
            </p:cNvPr>
            <p:cNvSpPr txBox="1"/>
            <p:nvPr/>
          </p:nvSpPr>
          <p:spPr>
            <a:xfrm>
              <a:off x="2679700" y="2692911"/>
              <a:ext cx="1295400" cy="307777"/>
            </a:xfrm>
            <a:prstGeom prst="rect">
              <a:avLst/>
            </a:prstGeom>
            <a:solidFill>
              <a:srgbClr val="060705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i="1" dirty="0">
                  <a:solidFill>
                    <a:schemeClr val="bg1"/>
                  </a:solidFill>
                </a:rPr>
                <a:t>mxl-3</a:t>
              </a:r>
              <a:r>
                <a:rPr lang="en-US" sz="1400" dirty="0">
                  <a:solidFill>
                    <a:schemeClr val="bg1"/>
                  </a:solidFill>
                </a:rPr>
                <a:t> RNAi</a:t>
              </a: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30547619-995A-B65F-FA3D-7D349A3D37CE}"/>
                </a:ext>
              </a:extLst>
            </p:cNvPr>
            <p:cNvSpPr txBox="1"/>
            <p:nvPr/>
          </p:nvSpPr>
          <p:spPr>
            <a:xfrm>
              <a:off x="806450" y="2693225"/>
              <a:ext cx="1295400" cy="307777"/>
            </a:xfrm>
            <a:prstGeom prst="rect">
              <a:avLst/>
            </a:prstGeom>
            <a:solidFill>
              <a:srgbClr val="090C09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i="1" dirty="0">
                  <a:solidFill>
                    <a:schemeClr val="bg1"/>
                  </a:solidFill>
                </a:rPr>
                <a:t>vhl-1</a:t>
              </a:r>
              <a:r>
                <a:rPr lang="en-US" sz="1400" dirty="0">
                  <a:solidFill>
                    <a:schemeClr val="bg1"/>
                  </a:solidFill>
                </a:rPr>
                <a:t> RNAi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75E6B8DD-6B26-E441-8D08-CF600EFB2F68}"/>
                </a:ext>
              </a:extLst>
            </p:cNvPr>
            <p:cNvSpPr txBox="1"/>
            <p:nvPr/>
          </p:nvSpPr>
          <p:spPr>
            <a:xfrm>
              <a:off x="4575175" y="2692911"/>
              <a:ext cx="1295400" cy="307777"/>
            </a:xfrm>
            <a:prstGeom prst="rect">
              <a:avLst/>
            </a:prstGeom>
            <a:solidFill>
              <a:srgbClr val="0A0C09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i="1" dirty="0">
                  <a:solidFill>
                    <a:schemeClr val="bg1"/>
                  </a:solidFill>
                </a:rPr>
                <a:t>clk-1</a:t>
              </a:r>
              <a:r>
                <a:rPr lang="en-US" sz="1400" dirty="0">
                  <a:solidFill>
                    <a:schemeClr val="bg1"/>
                  </a:solidFill>
                </a:rPr>
                <a:t> RNAi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DC1969A5-EB06-C664-1985-C50CF786E399}"/>
                </a:ext>
              </a:extLst>
            </p:cNvPr>
            <p:cNvSpPr txBox="1"/>
            <p:nvPr/>
          </p:nvSpPr>
          <p:spPr>
            <a:xfrm>
              <a:off x="784225" y="1263927"/>
              <a:ext cx="1317625" cy="307777"/>
            </a:xfrm>
            <a:prstGeom prst="rect">
              <a:avLst/>
            </a:prstGeom>
            <a:solidFill>
              <a:srgbClr val="060705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</a:rPr>
                <a:t>control RNAi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A966AC67-3E7E-4890-80E4-F84D5AFD414D}"/>
                </a:ext>
              </a:extLst>
            </p:cNvPr>
            <p:cNvSpPr txBox="1"/>
            <p:nvPr/>
          </p:nvSpPr>
          <p:spPr>
            <a:xfrm>
              <a:off x="2660650" y="1257577"/>
              <a:ext cx="1317625" cy="307777"/>
            </a:xfrm>
            <a:prstGeom prst="rect">
              <a:avLst/>
            </a:prstGeom>
            <a:solidFill>
              <a:srgbClr val="0C0C09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i="1" dirty="0">
                  <a:solidFill>
                    <a:schemeClr val="bg1"/>
                  </a:solidFill>
                </a:rPr>
                <a:t>rhy-1</a:t>
              </a:r>
              <a:r>
                <a:rPr lang="en-US" sz="1400" dirty="0">
                  <a:solidFill>
                    <a:schemeClr val="bg1"/>
                  </a:solidFill>
                </a:rPr>
                <a:t> RNAi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FE8F469-44A1-DEAA-87A9-76E36A273E4F}"/>
                </a:ext>
              </a:extLst>
            </p:cNvPr>
            <p:cNvSpPr txBox="1"/>
            <p:nvPr/>
          </p:nvSpPr>
          <p:spPr>
            <a:xfrm>
              <a:off x="4564062" y="1257577"/>
              <a:ext cx="1317625" cy="307777"/>
            </a:xfrm>
            <a:prstGeom prst="rect">
              <a:avLst/>
            </a:prstGeom>
            <a:solidFill>
              <a:srgbClr val="0C0C09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i="1" dirty="0">
                  <a:solidFill>
                    <a:schemeClr val="bg1"/>
                  </a:solidFill>
                </a:rPr>
                <a:t>egl-9</a:t>
              </a:r>
              <a:r>
                <a:rPr lang="en-US" sz="1400" dirty="0">
                  <a:solidFill>
                    <a:schemeClr val="bg1"/>
                  </a:solidFill>
                </a:rPr>
                <a:t> RNAi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CA022EC-97F9-13E9-EE3F-ADF569DF6583}"/>
              </a:ext>
            </a:extLst>
          </p:cNvPr>
          <p:cNvGrpSpPr/>
          <p:nvPr/>
        </p:nvGrpSpPr>
        <p:grpSpPr>
          <a:xfrm>
            <a:off x="2382807" y="3282949"/>
            <a:ext cx="1704299" cy="1413091"/>
            <a:chOff x="2382807" y="3282949"/>
            <a:chExt cx="1704299" cy="1413091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CC4CBAD1-66D7-8D82-747B-0C3E95CDCB17}"/>
                </a:ext>
              </a:extLst>
            </p:cNvPr>
            <p:cNvGrpSpPr/>
            <p:nvPr/>
          </p:nvGrpSpPr>
          <p:grpSpPr>
            <a:xfrm>
              <a:off x="2382807" y="3282949"/>
              <a:ext cx="1704299" cy="1018410"/>
              <a:chOff x="760384" y="100777"/>
              <a:chExt cx="1704299" cy="1018410"/>
            </a:xfrm>
          </p:grpSpPr>
          <p:grpSp>
            <p:nvGrpSpPr>
              <p:cNvPr id="39" name="Group 38">
                <a:extLst>
                  <a:ext uri="{FF2B5EF4-FFF2-40B4-BE49-F238E27FC236}">
                    <a16:creationId xmlns:a16="http://schemas.microsoft.com/office/drawing/2014/main" id="{C9B1B9FF-7E18-3C60-B466-F89DA8A18510}"/>
                  </a:ext>
                </a:extLst>
              </p:cNvPr>
              <p:cNvGrpSpPr/>
              <p:nvPr/>
            </p:nvGrpSpPr>
            <p:grpSpPr>
              <a:xfrm>
                <a:off x="760384" y="100777"/>
                <a:ext cx="1029140" cy="198966"/>
                <a:chOff x="1174721" y="152403"/>
                <a:chExt cx="1029140" cy="198966"/>
              </a:xfrm>
            </p:grpSpPr>
            <p:sp>
              <p:nvSpPr>
                <p:cNvPr id="43" name="Rectangle 42">
                  <a:extLst>
                    <a:ext uri="{FF2B5EF4-FFF2-40B4-BE49-F238E27FC236}">
                      <a16:creationId xmlns:a16="http://schemas.microsoft.com/office/drawing/2014/main" id="{71DB1476-7B2D-C4AE-580C-9EFFFF9371AD}"/>
                    </a:ext>
                  </a:extLst>
                </p:cNvPr>
                <p:cNvSpPr/>
                <p:nvPr/>
              </p:nvSpPr>
              <p:spPr>
                <a:xfrm>
                  <a:off x="1174721" y="152403"/>
                  <a:ext cx="346222" cy="198966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dirty="0">
                      <a:solidFill>
                        <a:srgbClr val="0070C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***</a:t>
                  </a:r>
                </a:p>
              </p:txBody>
            </p:sp>
            <p:sp>
              <p:nvSpPr>
                <p:cNvPr id="44" name="Rectangle 43">
                  <a:extLst>
                    <a:ext uri="{FF2B5EF4-FFF2-40B4-BE49-F238E27FC236}">
                      <a16:creationId xmlns:a16="http://schemas.microsoft.com/office/drawing/2014/main" id="{BC0B5EBC-5F70-EC9D-9273-7BA829E77CA0}"/>
                    </a:ext>
                  </a:extLst>
                </p:cNvPr>
                <p:cNvSpPr/>
                <p:nvPr/>
              </p:nvSpPr>
              <p:spPr>
                <a:xfrm>
                  <a:off x="1506654" y="152403"/>
                  <a:ext cx="346222" cy="198966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dirty="0">
                      <a:solidFill>
                        <a:srgbClr val="0070C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***</a:t>
                  </a:r>
                </a:p>
              </p:txBody>
            </p:sp>
            <p:sp>
              <p:nvSpPr>
                <p:cNvPr id="45" name="Rectangle 44">
                  <a:extLst>
                    <a:ext uri="{FF2B5EF4-FFF2-40B4-BE49-F238E27FC236}">
                      <a16:creationId xmlns:a16="http://schemas.microsoft.com/office/drawing/2014/main" id="{33E658B8-85AC-661C-C169-EE227154947B}"/>
                    </a:ext>
                  </a:extLst>
                </p:cNvPr>
                <p:cNvSpPr/>
                <p:nvPr/>
              </p:nvSpPr>
              <p:spPr>
                <a:xfrm>
                  <a:off x="1857639" y="152403"/>
                  <a:ext cx="346222" cy="198966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dirty="0">
                      <a:solidFill>
                        <a:srgbClr val="0070C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***</a:t>
                  </a:r>
                </a:p>
              </p:txBody>
            </p:sp>
          </p:grpSp>
          <p:grpSp>
            <p:nvGrpSpPr>
              <p:cNvPr id="40" name="Group 39">
                <a:extLst>
                  <a:ext uri="{FF2B5EF4-FFF2-40B4-BE49-F238E27FC236}">
                    <a16:creationId xmlns:a16="http://schemas.microsoft.com/office/drawing/2014/main" id="{F99752E0-2667-D466-278F-6D64D8769EC7}"/>
                  </a:ext>
                </a:extLst>
              </p:cNvPr>
              <p:cNvGrpSpPr/>
              <p:nvPr/>
            </p:nvGrpSpPr>
            <p:grpSpPr>
              <a:xfrm>
                <a:off x="1789524" y="932928"/>
                <a:ext cx="675159" cy="186259"/>
                <a:chOff x="1789524" y="932928"/>
                <a:chExt cx="675159" cy="186259"/>
              </a:xfrm>
            </p:grpSpPr>
            <p:sp>
              <p:nvSpPr>
                <p:cNvPr id="41" name="Rectangle 40">
                  <a:extLst>
                    <a:ext uri="{FF2B5EF4-FFF2-40B4-BE49-F238E27FC236}">
                      <a16:creationId xmlns:a16="http://schemas.microsoft.com/office/drawing/2014/main" id="{89968372-80E2-B1C0-FDBD-276B99C98CC2}"/>
                    </a:ext>
                  </a:extLst>
                </p:cNvPr>
                <p:cNvSpPr/>
                <p:nvPr/>
              </p:nvSpPr>
              <p:spPr>
                <a:xfrm>
                  <a:off x="1789524" y="932928"/>
                  <a:ext cx="312621" cy="18625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700" b="1" dirty="0">
                      <a:solidFill>
                        <a:srgbClr val="0070C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NS</a:t>
                  </a:r>
                </a:p>
              </p:txBody>
            </p:sp>
            <p:sp>
              <p:nvSpPr>
                <p:cNvPr id="42" name="Rectangle 41">
                  <a:extLst>
                    <a:ext uri="{FF2B5EF4-FFF2-40B4-BE49-F238E27FC236}">
                      <a16:creationId xmlns:a16="http://schemas.microsoft.com/office/drawing/2014/main" id="{B4F1992A-8BAF-14E5-76AD-BFDCD1E737B2}"/>
                    </a:ext>
                  </a:extLst>
                </p:cNvPr>
                <p:cNvSpPr/>
                <p:nvPr/>
              </p:nvSpPr>
              <p:spPr>
                <a:xfrm>
                  <a:off x="2152062" y="932928"/>
                  <a:ext cx="312621" cy="18625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700" b="1" dirty="0">
                      <a:solidFill>
                        <a:srgbClr val="0070C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NS</a:t>
                  </a:r>
                </a:p>
              </p:txBody>
            </p:sp>
          </p:grp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805B9D1E-6B30-C15B-FD57-7E111A5290D1}"/>
                </a:ext>
              </a:extLst>
            </p:cNvPr>
            <p:cNvGrpSpPr/>
            <p:nvPr/>
          </p:nvGrpSpPr>
          <p:grpSpPr>
            <a:xfrm>
              <a:off x="3368676" y="4495985"/>
              <a:ext cx="412540" cy="200055"/>
              <a:chOff x="3368676" y="4495985"/>
              <a:chExt cx="412540" cy="200055"/>
            </a:xfrm>
          </p:grpSpPr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B49E428-F6F5-B7DB-B855-6DC5F6FB5B72}"/>
                  </a:ext>
                </a:extLst>
              </p:cNvPr>
              <p:cNvSpPr/>
              <p:nvPr/>
            </p:nvSpPr>
            <p:spPr>
              <a:xfrm>
                <a:off x="3415123" y="4551363"/>
                <a:ext cx="328203" cy="12223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92B04E0-2CD6-EA9C-143B-44F1AA25EFBB}"/>
                  </a:ext>
                </a:extLst>
              </p:cNvPr>
              <p:cNvSpPr txBox="1"/>
              <p:nvPr/>
            </p:nvSpPr>
            <p:spPr>
              <a:xfrm>
                <a:off x="3368676" y="4495985"/>
                <a:ext cx="412540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700" i="1" dirty="0"/>
                  <a:t>mxl–3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62811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1805</TotalTime>
  <Words>169</Words>
  <Application>Microsoft Macintosh PowerPoint</Application>
  <PresentationFormat>Custom</PresentationFormat>
  <Paragraphs>83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Dietary-derived Vitamin B12 Protects Caenorhabditis elegans from Thiol Reducing Agents</vt:lpstr>
      <vt:lpstr>PowerPoint Presentation</vt:lpstr>
      <vt:lpstr>Figure S2</vt:lpstr>
      <vt:lpstr>Figure S3</vt:lpstr>
      <vt:lpstr>Figure S4</vt:lpstr>
      <vt:lpstr>Figure S5</vt:lpstr>
      <vt:lpstr>Figure S6</vt:lpstr>
      <vt:lpstr>Figure S7</vt:lpstr>
      <vt:lpstr>PowerPoint Presentation</vt:lpstr>
      <vt:lpstr>Figure S9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 7</dc:title>
  <dc:creator>Elissa Tjahjono</dc:creator>
  <cp:lastModifiedBy>Tony Page</cp:lastModifiedBy>
  <cp:revision>10</cp:revision>
  <dcterms:created xsi:type="dcterms:W3CDTF">2022-06-22T18:48:19Z</dcterms:created>
  <dcterms:modified xsi:type="dcterms:W3CDTF">2022-09-05T08:22:29Z</dcterms:modified>
</cp:coreProperties>
</file>