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146050"/>
            <a:ext cx="9156700" cy="656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146050"/>
            <a:ext cx="9156700" cy="633095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00800"/>
            <a:ext cx="8915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Figure S11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relative expression values of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SbPRPs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roots, stems and leaf tissues under drought, salt, heat and cold stress. Error bars indicate ± SD. 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Indicate significant differences calculated by t-test (</a:t>
            </a:r>
            <a:r>
              <a:rPr kumimoji="0" lang="en-US" sz="1100" b="0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 ≤ 0.05).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NAGARAJ</dc:creator>
  <cp:lastModifiedBy>NAGARAJU</cp:lastModifiedBy>
  <cp:revision>2</cp:revision>
  <dcterms:created xsi:type="dcterms:W3CDTF">2006-08-16T00:00:00Z</dcterms:created>
  <dcterms:modified xsi:type="dcterms:W3CDTF">2022-08-06T07:02:53Z</dcterms:modified>
</cp:coreProperties>
</file>