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605" y="78743"/>
            <a:ext cx="8860790" cy="6700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" y="76200"/>
            <a:ext cx="9145270" cy="601472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2400" y="6324600"/>
            <a:ext cx="8915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Figure S12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The relative expression values of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SbHyPRPs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in roots, stems and leaf tissues under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abiotic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Stresses, ABA and Zinc. Error bars indicate ± SD. 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Indicate significant differences calculated by t-test (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 ≤ 0.05).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NAGARAJ</dc:creator>
  <cp:lastModifiedBy>NAGARAJU</cp:lastModifiedBy>
  <cp:revision>1</cp:revision>
  <dcterms:created xsi:type="dcterms:W3CDTF">2006-08-16T00:00:00Z</dcterms:created>
  <dcterms:modified xsi:type="dcterms:W3CDTF">2022-08-06T07:04:46Z</dcterms:modified>
</cp:coreProperties>
</file>