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ALL THE HYPRPS (8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6875" y="285750"/>
            <a:ext cx="5953125" cy="573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6201" y="6096000"/>
            <a:ext cx="8839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IN" sz="1100" b="1" dirty="0" smtClean="0">
                <a:latin typeface="Times New Roman" pitchFamily="18" charset="0"/>
                <a:cs typeface="Times New Roman" pitchFamily="18" charset="0"/>
              </a:rPr>
              <a:t>Figure S4 </a:t>
            </a:r>
            <a:r>
              <a:rPr lang="en-IN" sz="1100" dirty="0" smtClean="0">
                <a:latin typeface="Times New Roman" pitchFamily="18" charset="0"/>
                <a:cs typeface="Times New Roman" pitchFamily="18" charset="0"/>
              </a:rPr>
              <a:t>Comprehensive</a:t>
            </a:r>
            <a:r>
              <a:rPr lang="en-IN" sz="1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1100" dirty="0" err="1" smtClean="0">
                <a:latin typeface="Times New Roman" pitchFamily="18" charset="0"/>
                <a:cs typeface="Times New Roman" pitchFamily="18" charset="0"/>
              </a:rPr>
              <a:t>phylogenetic</a:t>
            </a:r>
            <a:r>
              <a:rPr lang="en-IN" sz="1100" dirty="0" smtClean="0">
                <a:latin typeface="Times New Roman" pitchFamily="18" charset="0"/>
                <a:cs typeface="Times New Roman" pitchFamily="18" charset="0"/>
              </a:rPr>
              <a:t> tree of </a:t>
            </a:r>
            <a:r>
              <a:rPr lang="en-IN" sz="1100" dirty="0" err="1" smtClean="0">
                <a:latin typeface="Times New Roman" pitchFamily="18" charset="0"/>
                <a:cs typeface="Times New Roman" pitchFamily="18" charset="0"/>
              </a:rPr>
              <a:t>HyPRPs</a:t>
            </a:r>
            <a:r>
              <a:rPr lang="en-IN" sz="11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IN" sz="1100" i="1" dirty="0" smtClean="0">
                <a:latin typeface="Times New Roman" pitchFamily="18" charset="0"/>
                <a:cs typeface="Times New Roman" pitchFamily="18" charset="0"/>
              </a:rPr>
              <a:t>Sorghum, </a:t>
            </a:r>
            <a:r>
              <a:rPr lang="en-IN" sz="1100" i="1" dirty="0" err="1" smtClean="0">
                <a:latin typeface="Times New Roman" pitchFamily="18" charset="0"/>
                <a:cs typeface="Times New Roman" pitchFamily="18" charset="0"/>
              </a:rPr>
              <a:t>Oryza</a:t>
            </a:r>
            <a:r>
              <a:rPr lang="en-IN" sz="1100" i="1" dirty="0" smtClean="0">
                <a:latin typeface="Times New Roman" pitchFamily="18" charset="0"/>
                <a:cs typeface="Times New Roman" pitchFamily="18" charset="0"/>
              </a:rPr>
              <a:t>, Arabidopsis, </a:t>
            </a:r>
            <a:r>
              <a:rPr lang="en-IN" sz="1100" i="1" dirty="0" err="1" smtClean="0">
                <a:latin typeface="Times New Roman" pitchFamily="18" charset="0"/>
                <a:cs typeface="Times New Roman" pitchFamily="18" charset="0"/>
              </a:rPr>
              <a:t>Zea</a:t>
            </a:r>
            <a:r>
              <a:rPr lang="en-IN" sz="11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IN" sz="1100" i="1" dirty="0" err="1" smtClean="0">
                <a:latin typeface="Times New Roman" pitchFamily="18" charset="0"/>
                <a:cs typeface="Times New Roman" pitchFamily="18" charset="0"/>
              </a:rPr>
              <a:t>Solanum</a:t>
            </a:r>
            <a:r>
              <a:rPr lang="en-IN" sz="11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IN" sz="1100" i="1" dirty="0" err="1" smtClean="0">
                <a:latin typeface="Times New Roman" pitchFamily="18" charset="0"/>
                <a:cs typeface="Times New Roman" pitchFamily="18" charset="0"/>
              </a:rPr>
              <a:t>Lycopersicum</a:t>
            </a:r>
            <a:r>
              <a:rPr lang="en-IN" sz="11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IN" sz="1100" i="1" dirty="0" err="1" smtClean="0">
                <a:latin typeface="Times New Roman" pitchFamily="18" charset="0"/>
                <a:cs typeface="Times New Roman" pitchFamily="18" charset="0"/>
              </a:rPr>
              <a:t>Medicago</a:t>
            </a:r>
            <a:r>
              <a:rPr lang="en-IN" sz="11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IN" sz="1100" i="1" dirty="0" err="1" smtClean="0">
                <a:latin typeface="Times New Roman" pitchFamily="18" charset="0"/>
                <a:cs typeface="Times New Roman" pitchFamily="18" charset="0"/>
              </a:rPr>
              <a:t>Hordeum</a:t>
            </a:r>
            <a:r>
              <a:rPr lang="en-IN" sz="1100" i="1" dirty="0" smtClean="0">
                <a:latin typeface="Times New Roman" pitchFamily="18" charset="0"/>
                <a:cs typeface="Times New Roman" pitchFamily="18" charset="0"/>
              </a:rPr>
              <a:t>, Beta </a:t>
            </a:r>
            <a:r>
              <a:rPr lang="en-IN" sz="1100" i="1" dirty="0" err="1" smtClean="0">
                <a:latin typeface="Times New Roman" pitchFamily="18" charset="0"/>
                <a:cs typeface="Times New Roman" pitchFamily="18" charset="0"/>
              </a:rPr>
              <a:t>vulgaris</a:t>
            </a:r>
            <a:r>
              <a:rPr lang="en-IN" sz="1100" i="1" dirty="0" smtClean="0"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en-IN" sz="1100" i="1" dirty="0" err="1" smtClean="0">
                <a:latin typeface="Times New Roman" pitchFamily="18" charset="0"/>
                <a:cs typeface="Times New Roman" pitchFamily="18" charset="0"/>
              </a:rPr>
              <a:t>Setaria</a:t>
            </a:r>
            <a:r>
              <a:rPr lang="en-IN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en-US" sz="11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Various </a:t>
            </a:r>
            <a:r>
              <a:rPr kumimoji="0" lang="en-US" sz="11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crops represented with different colors</a:t>
            </a:r>
            <a:endParaRPr kumimoji="0" lang="en-US" sz="18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NAGARAJ</dc:creator>
  <cp:lastModifiedBy>NAGARAJU</cp:lastModifiedBy>
  <cp:revision>3</cp:revision>
  <dcterms:created xsi:type="dcterms:W3CDTF">2006-08-16T00:00:00Z</dcterms:created>
  <dcterms:modified xsi:type="dcterms:W3CDTF">2022-08-06T06:57:35Z</dcterms:modified>
</cp:coreProperties>
</file>