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02" y="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7158" y="214290"/>
            <a:ext cx="7796242" cy="6500858"/>
            <a:chOff x="357158" y="214290"/>
            <a:chExt cx="6500858" cy="6500858"/>
          </a:xfrm>
        </p:grpSpPr>
        <p:grpSp>
          <p:nvGrpSpPr>
            <p:cNvPr id="3" name="Group 1"/>
            <p:cNvGrpSpPr/>
            <p:nvPr/>
          </p:nvGrpSpPr>
          <p:grpSpPr>
            <a:xfrm>
              <a:off x="357158" y="214290"/>
              <a:ext cx="5967442" cy="6072230"/>
              <a:chOff x="-76200" y="0"/>
              <a:chExt cx="15970933" cy="5410200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1757" t="11458" r="33236" b="14583"/>
              <a:stretch>
                <a:fillRect/>
              </a:stretch>
            </p:blipFill>
            <p:spPr bwMode="auto">
              <a:xfrm>
                <a:off x="-76200" y="0"/>
                <a:ext cx="10260684" cy="5410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" name="Picture 10"/>
              <p:cNvPicPr>
                <a:picLocks noChangeAspect="1" noChangeArrowheads="1"/>
              </p:cNvPicPr>
              <p:nvPr/>
            </p:nvPicPr>
            <p:blipFill>
              <a:blip r:embed="rId3"/>
              <a:srcRect l="48023" t="20691" r="20352" b="10417"/>
              <a:stretch>
                <a:fillRect/>
              </a:stretch>
            </p:blipFill>
            <p:spPr bwMode="auto">
              <a:xfrm>
                <a:off x="10388421" y="152400"/>
                <a:ext cx="5506312" cy="518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2643206" y="6468927"/>
              <a:ext cx="421481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Figure </a:t>
              </a: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S2 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MEME identified 10 motif sequences in </a:t>
              </a:r>
              <a:r>
                <a:rPr kumimoji="0" lang="en-US" sz="1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SbPRPs</a:t>
              </a:r>
              <a:r>
                <a:rPr kumimoji="0" 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NAGARAJ</dc:creator>
  <cp:lastModifiedBy>NAGARAJU</cp:lastModifiedBy>
  <cp:revision>2</cp:revision>
  <dcterms:created xsi:type="dcterms:W3CDTF">2006-08-16T00:00:00Z</dcterms:created>
  <dcterms:modified xsi:type="dcterms:W3CDTF">2022-08-06T06:50:30Z</dcterms:modified>
</cp:coreProperties>
</file>