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142876"/>
            <a:ext cx="8139083" cy="6504145"/>
            <a:chOff x="2926452" y="142876"/>
            <a:chExt cx="6050830" cy="6504145"/>
          </a:xfrm>
        </p:grpSpPr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4002789" y="6400800"/>
              <a:ext cx="42148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Figure S8 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MEME identified 10 motif sequences in </a:t>
              </a:r>
              <a:r>
                <a:rPr kumimoji="0" lang="en-US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SbHyPRPs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 5"/>
            <p:cNvGrpSpPr/>
            <p:nvPr/>
          </p:nvGrpSpPr>
          <p:grpSpPr>
            <a:xfrm>
              <a:off x="2926452" y="142876"/>
              <a:ext cx="6050830" cy="6072206"/>
              <a:chOff x="-4091727" y="0"/>
              <a:chExt cx="13311927" cy="5410200"/>
            </a:xfrm>
          </p:grpSpPr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>
              <a:blip r:embed="rId2"/>
              <a:srcRect l="1757" t="16667" r="39092" b="9375"/>
              <a:stretch>
                <a:fillRect/>
              </a:stretch>
            </p:blipFill>
            <p:spPr bwMode="auto">
              <a:xfrm>
                <a:off x="-4091727" y="0"/>
                <a:ext cx="11025926" cy="541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 l="42208" t="16582" r="29926" b="11458"/>
              <a:stretch>
                <a:fillRect/>
              </a:stretch>
            </p:blipFill>
            <p:spPr bwMode="auto">
              <a:xfrm>
                <a:off x="6858000" y="0"/>
                <a:ext cx="2362200" cy="541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NAGARAJ</dc:creator>
  <cp:lastModifiedBy>NAGARAJU</cp:lastModifiedBy>
  <cp:revision>2</cp:revision>
  <dcterms:created xsi:type="dcterms:W3CDTF">2006-08-16T00:00:00Z</dcterms:created>
  <dcterms:modified xsi:type="dcterms:W3CDTF">2022-08-06T06:52:11Z</dcterms:modified>
</cp:coreProperties>
</file>