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87" r:id="rId2"/>
  </p:sldIdLst>
  <p:sldSz cx="61198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土屋 一夫" initials="土屋" lastIdx="5" clrIdx="0">
    <p:extLst>
      <p:ext uri="{19B8F6BF-5375-455C-9EA6-DF929625EA0E}">
        <p15:presenceInfo xmlns:p15="http://schemas.microsoft.com/office/powerpoint/2012/main" userId="34c0b1ff4e48df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2FF"/>
    <a:srgbClr val="D883FF"/>
    <a:srgbClr val="73FDD6"/>
    <a:srgbClr val="FF2F92"/>
    <a:srgbClr val="7A81FF"/>
    <a:srgbClr val="FF7E79"/>
    <a:srgbClr val="76D6FF"/>
    <a:srgbClr val="FFD579"/>
    <a:srgbClr val="0096FF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9"/>
    <p:restoredTop sz="92727"/>
  </p:normalViewPr>
  <p:slideViewPr>
    <p:cSldViewPr snapToGrid="0" snapToObjects="1">
      <p:cViewPr varScale="1">
        <p:scale>
          <a:sx n="89" d="100"/>
          <a:sy n="89" d="100"/>
        </p:scale>
        <p:origin x="2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C2684-30BD-1A40-B1EA-8C0A8FAAC6DB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3775" y="1143000"/>
            <a:ext cx="2330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197D2-AF7F-EA42-AE29-E347D5E16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7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1pPr>
    <a:lvl2pPr marL="364297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2pPr>
    <a:lvl3pPr marL="728594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3pPr>
    <a:lvl4pPr marL="1092891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4pPr>
    <a:lvl5pPr marL="1457188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5pPr>
    <a:lvl6pPr marL="1821485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6pPr>
    <a:lvl7pPr marL="2185782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7pPr>
    <a:lvl8pPr marL="2550079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8pPr>
    <a:lvl9pPr marL="2914376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63775" y="1143000"/>
            <a:ext cx="233045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197D2-AF7F-EA42-AE29-E347D5E16B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52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325531"/>
            <a:ext cx="5201841" cy="28198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254073"/>
            <a:ext cx="4589860" cy="1955486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39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38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31220"/>
            <a:ext cx="1319585" cy="68638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31220"/>
            <a:ext cx="3882256" cy="68638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4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28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019234"/>
            <a:ext cx="5278339" cy="336913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420242"/>
            <a:ext cx="5278339" cy="177174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26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08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31221"/>
            <a:ext cx="5278339" cy="15655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85485"/>
            <a:ext cx="2588967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958540"/>
            <a:ext cx="2588967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85485"/>
            <a:ext cx="2601718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958540"/>
            <a:ext cx="2601718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21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66169"/>
            <a:ext cx="3098155" cy="5755841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5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66169"/>
            <a:ext cx="3098155" cy="5755841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31221"/>
            <a:ext cx="5278339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56097"/>
            <a:ext cx="5278339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506969"/>
            <a:ext cx="2065437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6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kumimoji="1"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kumimoji="1"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ACF512A7-D679-2843-A4B9-BC3FC7555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34" y="5146846"/>
            <a:ext cx="2358724" cy="237286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344AC55-8BF0-C742-B68A-820635DE8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788" y="5146845"/>
            <a:ext cx="2365765" cy="237286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7C7ECA2-24E3-754C-B851-8343534D810C}"/>
              </a:ext>
            </a:extLst>
          </p:cNvPr>
          <p:cNvSpPr txBox="1"/>
          <p:nvPr/>
        </p:nvSpPr>
        <p:spPr>
          <a:xfrm>
            <a:off x="100715" y="554494"/>
            <a:ext cx="266420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A</a:t>
            </a:r>
            <a:endParaRPr kumimoji="1" lang="ja-JP" altLang="en-US" sz="1106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5703705-8030-3B48-81BA-0F8CFC7B91D5}"/>
              </a:ext>
            </a:extLst>
          </p:cNvPr>
          <p:cNvSpPr txBox="1"/>
          <p:nvPr/>
        </p:nvSpPr>
        <p:spPr>
          <a:xfrm>
            <a:off x="85247" y="2945218"/>
            <a:ext cx="261610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B</a:t>
            </a:r>
            <a:endParaRPr kumimoji="1" lang="ja-JP" altLang="en-US" sz="1106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1C56BA7-B6CE-DE49-8CCC-70A55137B8F0}"/>
              </a:ext>
            </a:extLst>
          </p:cNvPr>
          <p:cNvSpPr txBox="1"/>
          <p:nvPr/>
        </p:nvSpPr>
        <p:spPr>
          <a:xfrm>
            <a:off x="2759868" y="2945218"/>
            <a:ext cx="260008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C</a:t>
            </a:r>
            <a:endParaRPr kumimoji="1" lang="ja-JP" altLang="en-US" sz="1106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8885AB5-C807-5F49-8233-A1DDACFF73DF}"/>
              </a:ext>
            </a:extLst>
          </p:cNvPr>
          <p:cNvSpPr txBox="1"/>
          <p:nvPr/>
        </p:nvSpPr>
        <p:spPr>
          <a:xfrm>
            <a:off x="100715" y="5146845"/>
            <a:ext cx="271228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D</a:t>
            </a:r>
            <a:endParaRPr kumimoji="1" lang="ja-JP" altLang="en-US" sz="1106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1C143D6-822E-C341-8D4B-F38BDF97E76A}"/>
              </a:ext>
            </a:extLst>
          </p:cNvPr>
          <p:cNvSpPr txBox="1"/>
          <p:nvPr/>
        </p:nvSpPr>
        <p:spPr>
          <a:xfrm>
            <a:off x="2773795" y="5148103"/>
            <a:ext cx="253596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E</a:t>
            </a:r>
            <a:endParaRPr kumimoji="1" lang="ja-JP" altLang="en-US" sz="1106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6532540-0ABB-1B4E-B6BE-5AD190EFA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865" y="641925"/>
            <a:ext cx="2463485" cy="23116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599805-009F-8342-8E4C-253B12006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15" y="3093958"/>
            <a:ext cx="2705618" cy="20610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8948E7F-E02F-2F4A-8CD2-DA47F45964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6333" y="3093958"/>
            <a:ext cx="2714363" cy="204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30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38522</TotalTime>
  <Words>6</Words>
  <Application>Microsoft Macintosh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土屋 一夫</dc:creator>
  <cp:lastModifiedBy>土屋 一夫</cp:lastModifiedBy>
  <cp:revision>563</cp:revision>
  <cp:lastPrinted>2021-01-06T01:56:59Z</cp:lastPrinted>
  <dcterms:created xsi:type="dcterms:W3CDTF">2020-06-15T07:27:54Z</dcterms:created>
  <dcterms:modified xsi:type="dcterms:W3CDTF">2022-01-18T13:41:24Z</dcterms:modified>
</cp:coreProperties>
</file>