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notesMasterIdLst>
    <p:notesMasterId r:id="rId3"/>
  </p:notesMasterIdLst>
  <p:sldIdLst>
    <p:sldId id="263" r:id="rId2"/>
  </p:sldIdLst>
  <p:sldSz cx="6119813" cy="80994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土屋 一夫" initials="土屋" lastIdx="5" clrIdx="0">
    <p:extLst>
      <p:ext uri="{19B8F6BF-5375-455C-9EA6-DF929625EA0E}">
        <p15:presenceInfo xmlns:p15="http://schemas.microsoft.com/office/powerpoint/2012/main" userId="34c0b1ff4e48dfe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2A2FF"/>
    <a:srgbClr val="D883FF"/>
    <a:srgbClr val="73FDD6"/>
    <a:srgbClr val="FF2F92"/>
    <a:srgbClr val="7A81FF"/>
    <a:srgbClr val="FF7E79"/>
    <a:srgbClr val="76D6FF"/>
    <a:srgbClr val="FFD579"/>
    <a:srgbClr val="0096FF"/>
    <a:srgbClr val="0091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スタイル (淡色)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1359"/>
    <p:restoredTop sz="92727"/>
  </p:normalViewPr>
  <p:slideViewPr>
    <p:cSldViewPr snapToGrid="0" snapToObjects="1">
      <p:cViewPr varScale="1">
        <p:scale>
          <a:sx n="89" d="100"/>
          <a:sy n="89" d="100"/>
        </p:scale>
        <p:origin x="2224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C2684-30BD-1A40-B1EA-8C0A8FAAC6DB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63775" y="1143000"/>
            <a:ext cx="23304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3197D2-AF7F-EA42-AE29-E347D5E16BD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73754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1pPr>
    <a:lvl2pPr marL="364297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2pPr>
    <a:lvl3pPr marL="728594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3pPr>
    <a:lvl4pPr marL="1092891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4pPr>
    <a:lvl5pPr marL="1457188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5pPr>
    <a:lvl6pPr marL="1821485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6pPr>
    <a:lvl7pPr marL="2185782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7pPr>
    <a:lvl8pPr marL="2550079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8pPr>
    <a:lvl9pPr marL="2914376" algn="l" defTabSz="728594" rtl="0" eaLnBrk="1" latinLnBrk="0" hangingPunct="1">
      <a:defRPr kumimoji="1" sz="956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8986" y="1325531"/>
            <a:ext cx="5201841" cy="2819800"/>
          </a:xfrm>
        </p:spPr>
        <p:txBody>
          <a:bodyPr anchor="b"/>
          <a:lstStyle>
            <a:lvl1pPr algn="ctr">
              <a:defRPr sz="4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64977" y="4254073"/>
            <a:ext cx="4589860" cy="1955486"/>
          </a:xfrm>
        </p:spPr>
        <p:txBody>
          <a:bodyPr/>
          <a:lstStyle>
            <a:lvl1pPr marL="0" indent="0" algn="ctr">
              <a:buNone/>
              <a:defRPr sz="1606"/>
            </a:lvl1pPr>
            <a:lvl2pPr marL="306004" indent="0" algn="ctr">
              <a:buNone/>
              <a:defRPr sz="1339"/>
            </a:lvl2pPr>
            <a:lvl3pPr marL="612008" indent="0" algn="ctr">
              <a:buNone/>
              <a:defRPr sz="1205"/>
            </a:lvl3pPr>
            <a:lvl4pPr marL="918012" indent="0" algn="ctr">
              <a:buNone/>
              <a:defRPr sz="1071"/>
            </a:lvl4pPr>
            <a:lvl5pPr marL="1224016" indent="0" algn="ctr">
              <a:buNone/>
              <a:defRPr sz="1071"/>
            </a:lvl5pPr>
            <a:lvl6pPr marL="1530020" indent="0" algn="ctr">
              <a:buNone/>
              <a:defRPr sz="1071"/>
            </a:lvl6pPr>
            <a:lvl7pPr marL="1836024" indent="0" algn="ctr">
              <a:buNone/>
              <a:defRPr sz="1071"/>
            </a:lvl7pPr>
            <a:lvl8pPr marL="2142028" indent="0" algn="ctr">
              <a:buNone/>
              <a:defRPr sz="1071"/>
            </a:lvl8pPr>
            <a:lvl9pPr marL="2448032" indent="0" algn="ctr">
              <a:buNone/>
              <a:defRPr sz="1071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433958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143849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379491" y="431220"/>
            <a:ext cx="1319585" cy="686388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20738" y="431220"/>
            <a:ext cx="3882256" cy="686388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00742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682886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7550" y="2019234"/>
            <a:ext cx="5278339" cy="3369135"/>
          </a:xfrm>
        </p:spPr>
        <p:txBody>
          <a:bodyPr anchor="b"/>
          <a:lstStyle>
            <a:lvl1pPr>
              <a:defRPr sz="4016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17550" y="5420242"/>
            <a:ext cx="5278339" cy="1771749"/>
          </a:xfrm>
        </p:spPr>
        <p:txBody>
          <a:bodyPr/>
          <a:lstStyle>
            <a:lvl1pPr marL="0" indent="0">
              <a:buNone/>
              <a:defRPr sz="1606">
                <a:solidFill>
                  <a:schemeClr val="tx1"/>
                </a:solidFill>
              </a:defRPr>
            </a:lvl1pPr>
            <a:lvl2pPr marL="306004" indent="0">
              <a:buNone/>
              <a:defRPr sz="1339">
                <a:solidFill>
                  <a:schemeClr val="tx1">
                    <a:tint val="75000"/>
                  </a:schemeClr>
                </a:solidFill>
              </a:defRPr>
            </a:lvl2pPr>
            <a:lvl3pPr marL="612008" indent="0">
              <a:buNone/>
              <a:defRPr sz="1205">
                <a:solidFill>
                  <a:schemeClr val="tx1">
                    <a:tint val="75000"/>
                  </a:schemeClr>
                </a:solidFill>
              </a:defRPr>
            </a:lvl3pPr>
            <a:lvl4pPr marL="91801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4pPr>
            <a:lvl5pPr marL="1224016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5pPr>
            <a:lvl6pPr marL="1530020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6pPr>
            <a:lvl7pPr marL="1836024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7pPr>
            <a:lvl8pPr marL="2142028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8pPr>
            <a:lvl9pPr marL="2448032" indent="0">
              <a:buNone/>
              <a:defRPr sz="107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02260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20737" y="2156097"/>
            <a:ext cx="2600921" cy="5139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155" y="2156097"/>
            <a:ext cx="2600921" cy="513901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8086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431221"/>
            <a:ext cx="5278339" cy="1565514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1535" y="1985485"/>
            <a:ext cx="2588967" cy="973055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21535" y="2958540"/>
            <a:ext cx="2588967" cy="43515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8155" y="1985485"/>
            <a:ext cx="2601718" cy="973055"/>
          </a:xfrm>
        </p:spPr>
        <p:txBody>
          <a:bodyPr anchor="b"/>
          <a:lstStyle>
            <a:lvl1pPr marL="0" indent="0">
              <a:buNone/>
              <a:defRPr sz="1606" b="1"/>
            </a:lvl1pPr>
            <a:lvl2pPr marL="306004" indent="0">
              <a:buNone/>
              <a:defRPr sz="1339" b="1"/>
            </a:lvl2pPr>
            <a:lvl3pPr marL="612008" indent="0">
              <a:buNone/>
              <a:defRPr sz="1205" b="1"/>
            </a:lvl3pPr>
            <a:lvl4pPr marL="918012" indent="0">
              <a:buNone/>
              <a:defRPr sz="1071" b="1"/>
            </a:lvl4pPr>
            <a:lvl5pPr marL="1224016" indent="0">
              <a:buNone/>
              <a:defRPr sz="1071" b="1"/>
            </a:lvl5pPr>
            <a:lvl6pPr marL="1530020" indent="0">
              <a:buNone/>
              <a:defRPr sz="1071" b="1"/>
            </a:lvl6pPr>
            <a:lvl7pPr marL="1836024" indent="0">
              <a:buNone/>
              <a:defRPr sz="1071" b="1"/>
            </a:lvl7pPr>
            <a:lvl8pPr marL="2142028" indent="0">
              <a:buNone/>
              <a:defRPr sz="1071" b="1"/>
            </a:lvl8pPr>
            <a:lvl9pPr marL="2448032" indent="0">
              <a:buNone/>
              <a:defRPr sz="1071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8155" y="2958540"/>
            <a:ext cx="2601718" cy="4351567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452543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663275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49214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39962"/>
            <a:ext cx="1973799" cy="1889866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01718" y="1166169"/>
            <a:ext cx="3098155" cy="5755841"/>
          </a:xfrm>
        </p:spPr>
        <p:txBody>
          <a:bodyPr/>
          <a:lstStyle>
            <a:lvl1pPr>
              <a:defRPr sz="2142"/>
            </a:lvl1pPr>
            <a:lvl2pPr>
              <a:defRPr sz="1874"/>
            </a:lvl2pPr>
            <a:lvl3pPr>
              <a:defRPr sz="1606"/>
            </a:lvl3pPr>
            <a:lvl4pPr>
              <a:defRPr sz="1339"/>
            </a:lvl4pPr>
            <a:lvl5pPr>
              <a:defRPr sz="1339"/>
            </a:lvl5pPr>
            <a:lvl6pPr>
              <a:defRPr sz="1339"/>
            </a:lvl6pPr>
            <a:lvl7pPr>
              <a:defRPr sz="1339"/>
            </a:lvl7pPr>
            <a:lvl8pPr>
              <a:defRPr sz="1339"/>
            </a:lvl8pPr>
            <a:lvl9pPr>
              <a:defRPr sz="133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429828"/>
            <a:ext cx="1973799" cy="45015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313527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1534" y="539962"/>
            <a:ext cx="1973799" cy="1889866"/>
          </a:xfrm>
        </p:spPr>
        <p:txBody>
          <a:bodyPr anchor="b"/>
          <a:lstStyle>
            <a:lvl1pPr>
              <a:defRPr sz="214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601718" y="1166169"/>
            <a:ext cx="3098155" cy="5755841"/>
          </a:xfrm>
        </p:spPr>
        <p:txBody>
          <a:bodyPr anchor="t"/>
          <a:lstStyle>
            <a:lvl1pPr marL="0" indent="0">
              <a:buNone/>
              <a:defRPr sz="2142"/>
            </a:lvl1pPr>
            <a:lvl2pPr marL="306004" indent="0">
              <a:buNone/>
              <a:defRPr sz="1874"/>
            </a:lvl2pPr>
            <a:lvl3pPr marL="612008" indent="0">
              <a:buNone/>
              <a:defRPr sz="1606"/>
            </a:lvl3pPr>
            <a:lvl4pPr marL="918012" indent="0">
              <a:buNone/>
              <a:defRPr sz="1339"/>
            </a:lvl4pPr>
            <a:lvl5pPr marL="1224016" indent="0">
              <a:buNone/>
              <a:defRPr sz="1339"/>
            </a:lvl5pPr>
            <a:lvl6pPr marL="1530020" indent="0">
              <a:buNone/>
              <a:defRPr sz="1339"/>
            </a:lvl6pPr>
            <a:lvl7pPr marL="1836024" indent="0">
              <a:buNone/>
              <a:defRPr sz="1339"/>
            </a:lvl7pPr>
            <a:lvl8pPr marL="2142028" indent="0">
              <a:buNone/>
              <a:defRPr sz="1339"/>
            </a:lvl8pPr>
            <a:lvl9pPr marL="2448032" indent="0">
              <a:buNone/>
              <a:defRPr sz="1339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21534" y="2429828"/>
            <a:ext cx="1973799" cy="4501556"/>
          </a:xfrm>
        </p:spPr>
        <p:txBody>
          <a:bodyPr/>
          <a:lstStyle>
            <a:lvl1pPr marL="0" indent="0">
              <a:buNone/>
              <a:defRPr sz="1071"/>
            </a:lvl1pPr>
            <a:lvl2pPr marL="306004" indent="0">
              <a:buNone/>
              <a:defRPr sz="937"/>
            </a:lvl2pPr>
            <a:lvl3pPr marL="612008" indent="0">
              <a:buNone/>
              <a:defRPr sz="803"/>
            </a:lvl3pPr>
            <a:lvl4pPr marL="918012" indent="0">
              <a:buNone/>
              <a:defRPr sz="669"/>
            </a:lvl4pPr>
            <a:lvl5pPr marL="1224016" indent="0">
              <a:buNone/>
              <a:defRPr sz="669"/>
            </a:lvl5pPr>
            <a:lvl6pPr marL="1530020" indent="0">
              <a:buNone/>
              <a:defRPr sz="669"/>
            </a:lvl6pPr>
            <a:lvl7pPr marL="1836024" indent="0">
              <a:buNone/>
              <a:defRPr sz="669"/>
            </a:lvl7pPr>
            <a:lvl8pPr marL="2142028" indent="0">
              <a:buNone/>
              <a:defRPr sz="669"/>
            </a:lvl8pPr>
            <a:lvl9pPr marL="2448032" indent="0">
              <a:buNone/>
              <a:defRPr sz="669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9143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0737" y="431221"/>
            <a:ext cx="5278339" cy="15655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20737" y="2156097"/>
            <a:ext cx="5278339" cy="51390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0737" y="7506969"/>
            <a:ext cx="137695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2C57ED-EF5C-094D-AE92-A00C8BE5D544}" type="datetimeFigureOut">
              <a:rPr kumimoji="1" lang="ja-JP" altLang="en-US" smtClean="0"/>
              <a:t>2022/1/18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27188" y="7506969"/>
            <a:ext cx="2065437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22118" y="7506969"/>
            <a:ext cx="1376958" cy="4312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BE4B8-8D2D-4A41-A78A-118EB532D9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16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12008" rtl="0" eaLnBrk="1" latinLnBrk="0" hangingPunct="1">
        <a:lnSpc>
          <a:spcPct val="90000"/>
        </a:lnSpc>
        <a:spcBef>
          <a:spcPct val="0"/>
        </a:spcBef>
        <a:buNone/>
        <a:defRPr kumimoji="1" sz="294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3002" indent="-153002" algn="l" defTabSz="612008" rtl="0" eaLnBrk="1" latinLnBrk="0" hangingPunct="1">
        <a:lnSpc>
          <a:spcPct val="90000"/>
        </a:lnSpc>
        <a:spcBef>
          <a:spcPts val="669"/>
        </a:spcBef>
        <a:buFont typeface="Arial" panose="020B0604020202020204" pitchFamily="34" charset="0"/>
        <a:buChar char="•"/>
        <a:defRPr kumimoji="1" sz="1874" kern="1200">
          <a:solidFill>
            <a:schemeClr val="tx1"/>
          </a:solidFill>
          <a:latin typeface="+mn-lt"/>
          <a:ea typeface="+mn-ea"/>
          <a:cs typeface="+mn-cs"/>
        </a:defRPr>
      </a:lvl1pPr>
      <a:lvl2pPr marL="45900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606" kern="1200">
          <a:solidFill>
            <a:schemeClr val="tx1"/>
          </a:solidFill>
          <a:latin typeface="+mn-lt"/>
          <a:ea typeface="+mn-ea"/>
          <a:cs typeface="+mn-cs"/>
        </a:defRPr>
      </a:lvl2pPr>
      <a:lvl3pPr marL="76501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339" kern="1200">
          <a:solidFill>
            <a:schemeClr val="tx1"/>
          </a:solidFill>
          <a:latin typeface="+mn-lt"/>
          <a:ea typeface="+mn-ea"/>
          <a:cs typeface="+mn-cs"/>
        </a:defRPr>
      </a:lvl3pPr>
      <a:lvl4pPr marL="107101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377018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683022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989026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295030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601034" indent="-153002" algn="l" defTabSz="612008" rtl="0" eaLnBrk="1" latinLnBrk="0" hangingPunct="1">
        <a:lnSpc>
          <a:spcPct val="90000"/>
        </a:lnSpc>
        <a:spcBef>
          <a:spcPts val="335"/>
        </a:spcBef>
        <a:buFont typeface="Arial" panose="020B0604020202020204" pitchFamily="34" charset="0"/>
        <a:buChar char="•"/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1pPr>
      <a:lvl2pPr marL="306004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2pPr>
      <a:lvl3pPr marL="612008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3pPr>
      <a:lvl4pPr marL="918012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4pPr>
      <a:lvl5pPr marL="1224016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5pPr>
      <a:lvl6pPr marL="1530020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6pPr>
      <a:lvl7pPr marL="1836024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7pPr>
      <a:lvl8pPr marL="2142028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8pPr>
      <a:lvl9pPr marL="2448032" algn="l" defTabSz="612008" rtl="0" eaLnBrk="1" latinLnBrk="0" hangingPunct="1">
        <a:defRPr kumimoji="1" sz="120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9A64D6D-6E1F-8C45-9A22-3AC79722BE09}"/>
              </a:ext>
            </a:extLst>
          </p:cNvPr>
          <p:cNvSpPr txBox="1"/>
          <p:nvPr/>
        </p:nvSpPr>
        <p:spPr>
          <a:xfrm>
            <a:off x="13869" y="529081"/>
            <a:ext cx="266420" cy="2625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6" dirty="0"/>
              <a:t>A</a:t>
            </a:r>
            <a:endParaRPr kumimoji="1" lang="ja-JP" altLang="en-US" sz="1106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FE933B77-1452-0448-83E7-96585867F51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792" y="791589"/>
            <a:ext cx="1488576" cy="2388853"/>
          </a:xfrm>
          <a:prstGeom prst="rect">
            <a:avLst/>
          </a:prstGeom>
        </p:spPr>
      </p:pic>
      <p:pic>
        <p:nvPicPr>
          <p:cNvPr id="4" name="図 3">
            <a:extLst>
              <a:ext uri="{FF2B5EF4-FFF2-40B4-BE49-F238E27FC236}">
                <a16:creationId xmlns:a16="http://schemas.microsoft.com/office/drawing/2014/main" id="{170BBD01-E2FB-6143-BF5A-921B1DCCF97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8952" y="791589"/>
            <a:ext cx="1381285" cy="224570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94F37F64-3CB7-AE4F-B18E-57F9264619D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8323" y="782643"/>
            <a:ext cx="1494151" cy="2397799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1AE87C25-7956-0546-9D06-1F30E794CAE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70397" y="782643"/>
            <a:ext cx="1386788" cy="225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932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38521</TotalTime>
  <Words>1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游ゴシック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土屋 一夫</dc:creator>
  <cp:lastModifiedBy>土屋 一夫</cp:lastModifiedBy>
  <cp:revision>564</cp:revision>
  <cp:lastPrinted>2021-01-06T01:56:59Z</cp:lastPrinted>
  <dcterms:created xsi:type="dcterms:W3CDTF">2020-06-15T07:27:54Z</dcterms:created>
  <dcterms:modified xsi:type="dcterms:W3CDTF">2022-01-18T13:42:08Z</dcterms:modified>
</cp:coreProperties>
</file>