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3"/>
  </p:notesMasterIdLst>
  <p:sldIdLst>
    <p:sldId id="265" r:id="rId2"/>
  </p:sldIdLst>
  <p:sldSz cx="6119813" cy="80994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土屋 一夫" initials="土屋" lastIdx="5" clrIdx="0">
    <p:extLst>
      <p:ext uri="{19B8F6BF-5375-455C-9EA6-DF929625EA0E}">
        <p15:presenceInfo xmlns:p15="http://schemas.microsoft.com/office/powerpoint/2012/main" userId="34c0b1ff4e48dfe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A2FF"/>
    <a:srgbClr val="D883FF"/>
    <a:srgbClr val="73FDD6"/>
    <a:srgbClr val="FF2F92"/>
    <a:srgbClr val="7A81FF"/>
    <a:srgbClr val="FF7E79"/>
    <a:srgbClr val="76D6FF"/>
    <a:srgbClr val="FFD579"/>
    <a:srgbClr val="0096FF"/>
    <a:srgbClr val="0091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59"/>
    <p:restoredTop sz="92727"/>
  </p:normalViewPr>
  <p:slideViewPr>
    <p:cSldViewPr snapToGrid="0" snapToObjects="1">
      <p:cViewPr varScale="1">
        <p:scale>
          <a:sx n="89" d="100"/>
          <a:sy n="89" d="100"/>
        </p:scale>
        <p:origin x="222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4C2684-30BD-1A40-B1EA-8C0A8FAAC6DB}" type="datetimeFigureOut">
              <a:rPr kumimoji="1" lang="ja-JP" altLang="en-US" smtClean="0"/>
              <a:t>2022/1/18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63775" y="1143000"/>
            <a:ext cx="23304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3197D2-AF7F-EA42-AE29-E347D5E16B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7375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28594" rtl="0" eaLnBrk="1" latinLnBrk="0" hangingPunct="1">
      <a:defRPr kumimoji="1" sz="956" kern="1200">
        <a:solidFill>
          <a:schemeClr val="tx1"/>
        </a:solidFill>
        <a:latin typeface="+mn-lt"/>
        <a:ea typeface="+mn-ea"/>
        <a:cs typeface="+mn-cs"/>
      </a:defRPr>
    </a:lvl1pPr>
    <a:lvl2pPr marL="364297" algn="l" defTabSz="728594" rtl="0" eaLnBrk="1" latinLnBrk="0" hangingPunct="1">
      <a:defRPr kumimoji="1" sz="956" kern="1200">
        <a:solidFill>
          <a:schemeClr val="tx1"/>
        </a:solidFill>
        <a:latin typeface="+mn-lt"/>
        <a:ea typeface="+mn-ea"/>
        <a:cs typeface="+mn-cs"/>
      </a:defRPr>
    </a:lvl2pPr>
    <a:lvl3pPr marL="728594" algn="l" defTabSz="728594" rtl="0" eaLnBrk="1" latinLnBrk="0" hangingPunct="1">
      <a:defRPr kumimoji="1" sz="956" kern="1200">
        <a:solidFill>
          <a:schemeClr val="tx1"/>
        </a:solidFill>
        <a:latin typeface="+mn-lt"/>
        <a:ea typeface="+mn-ea"/>
        <a:cs typeface="+mn-cs"/>
      </a:defRPr>
    </a:lvl3pPr>
    <a:lvl4pPr marL="1092891" algn="l" defTabSz="728594" rtl="0" eaLnBrk="1" latinLnBrk="0" hangingPunct="1">
      <a:defRPr kumimoji="1" sz="956" kern="1200">
        <a:solidFill>
          <a:schemeClr val="tx1"/>
        </a:solidFill>
        <a:latin typeface="+mn-lt"/>
        <a:ea typeface="+mn-ea"/>
        <a:cs typeface="+mn-cs"/>
      </a:defRPr>
    </a:lvl4pPr>
    <a:lvl5pPr marL="1457188" algn="l" defTabSz="728594" rtl="0" eaLnBrk="1" latinLnBrk="0" hangingPunct="1">
      <a:defRPr kumimoji="1" sz="956" kern="1200">
        <a:solidFill>
          <a:schemeClr val="tx1"/>
        </a:solidFill>
        <a:latin typeface="+mn-lt"/>
        <a:ea typeface="+mn-ea"/>
        <a:cs typeface="+mn-cs"/>
      </a:defRPr>
    </a:lvl5pPr>
    <a:lvl6pPr marL="1821485" algn="l" defTabSz="728594" rtl="0" eaLnBrk="1" latinLnBrk="0" hangingPunct="1">
      <a:defRPr kumimoji="1" sz="956" kern="1200">
        <a:solidFill>
          <a:schemeClr val="tx1"/>
        </a:solidFill>
        <a:latin typeface="+mn-lt"/>
        <a:ea typeface="+mn-ea"/>
        <a:cs typeface="+mn-cs"/>
      </a:defRPr>
    </a:lvl6pPr>
    <a:lvl7pPr marL="2185782" algn="l" defTabSz="728594" rtl="0" eaLnBrk="1" latinLnBrk="0" hangingPunct="1">
      <a:defRPr kumimoji="1" sz="956" kern="1200">
        <a:solidFill>
          <a:schemeClr val="tx1"/>
        </a:solidFill>
        <a:latin typeface="+mn-lt"/>
        <a:ea typeface="+mn-ea"/>
        <a:cs typeface="+mn-cs"/>
      </a:defRPr>
    </a:lvl7pPr>
    <a:lvl8pPr marL="2550079" algn="l" defTabSz="728594" rtl="0" eaLnBrk="1" latinLnBrk="0" hangingPunct="1">
      <a:defRPr kumimoji="1" sz="956" kern="1200">
        <a:solidFill>
          <a:schemeClr val="tx1"/>
        </a:solidFill>
        <a:latin typeface="+mn-lt"/>
        <a:ea typeface="+mn-ea"/>
        <a:cs typeface="+mn-cs"/>
      </a:defRPr>
    </a:lvl8pPr>
    <a:lvl9pPr marL="2914376" algn="l" defTabSz="728594" rtl="0" eaLnBrk="1" latinLnBrk="0" hangingPunct="1">
      <a:defRPr kumimoji="1" sz="95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263775" y="1143000"/>
            <a:ext cx="233045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3197D2-AF7F-EA42-AE29-E347D5E16BD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6133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8986" y="1325531"/>
            <a:ext cx="5201841" cy="2819800"/>
          </a:xfrm>
        </p:spPr>
        <p:txBody>
          <a:bodyPr anchor="b"/>
          <a:lstStyle>
            <a:lvl1pPr algn="ctr">
              <a:defRPr sz="401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4977" y="4254073"/>
            <a:ext cx="4589860" cy="1955486"/>
          </a:xfrm>
        </p:spPr>
        <p:txBody>
          <a:bodyPr/>
          <a:lstStyle>
            <a:lvl1pPr marL="0" indent="0" algn="ctr">
              <a:buNone/>
              <a:defRPr sz="1606"/>
            </a:lvl1pPr>
            <a:lvl2pPr marL="306004" indent="0" algn="ctr">
              <a:buNone/>
              <a:defRPr sz="1339"/>
            </a:lvl2pPr>
            <a:lvl3pPr marL="612008" indent="0" algn="ctr">
              <a:buNone/>
              <a:defRPr sz="1205"/>
            </a:lvl3pPr>
            <a:lvl4pPr marL="918012" indent="0" algn="ctr">
              <a:buNone/>
              <a:defRPr sz="1071"/>
            </a:lvl4pPr>
            <a:lvl5pPr marL="1224016" indent="0" algn="ctr">
              <a:buNone/>
              <a:defRPr sz="1071"/>
            </a:lvl5pPr>
            <a:lvl6pPr marL="1530020" indent="0" algn="ctr">
              <a:buNone/>
              <a:defRPr sz="1071"/>
            </a:lvl6pPr>
            <a:lvl7pPr marL="1836024" indent="0" algn="ctr">
              <a:buNone/>
              <a:defRPr sz="1071"/>
            </a:lvl7pPr>
            <a:lvl8pPr marL="2142028" indent="0" algn="ctr">
              <a:buNone/>
              <a:defRPr sz="1071"/>
            </a:lvl8pPr>
            <a:lvl9pPr marL="2448032" indent="0" algn="ctr">
              <a:buNone/>
              <a:defRPr sz="1071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C57ED-EF5C-094D-AE92-A00C8BE5D544}" type="datetimeFigureOut">
              <a:rPr kumimoji="1" lang="ja-JP" altLang="en-US" smtClean="0"/>
              <a:t>2022/1/18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E4B8-8D2D-4A41-A78A-118EB532D9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3395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C57ED-EF5C-094D-AE92-A00C8BE5D544}" type="datetimeFigureOut">
              <a:rPr kumimoji="1" lang="ja-JP" altLang="en-US" smtClean="0"/>
              <a:t>2022/1/18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E4B8-8D2D-4A41-A78A-118EB532D9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4384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379491" y="431220"/>
            <a:ext cx="1319585" cy="686388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0738" y="431220"/>
            <a:ext cx="3882256" cy="686388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C57ED-EF5C-094D-AE92-A00C8BE5D544}" type="datetimeFigureOut">
              <a:rPr kumimoji="1" lang="ja-JP" altLang="en-US" smtClean="0"/>
              <a:t>2022/1/18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E4B8-8D2D-4A41-A78A-118EB532D9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0742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C57ED-EF5C-094D-AE92-A00C8BE5D544}" type="datetimeFigureOut">
              <a:rPr kumimoji="1" lang="ja-JP" altLang="en-US" smtClean="0"/>
              <a:t>2022/1/18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E4B8-8D2D-4A41-A78A-118EB532D9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8288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550" y="2019234"/>
            <a:ext cx="5278339" cy="3369135"/>
          </a:xfrm>
        </p:spPr>
        <p:txBody>
          <a:bodyPr anchor="b"/>
          <a:lstStyle>
            <a:lvl1pPr>
              <a:defRPr sz="401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7550" y="5420242"/>
            <a:ext cx="5278339" cy="1771749"/>
          </a:xfrm>
        </p:spPr>
        <p:txBody>
          <a:bodyPr/>
          <a:lstStyle>
            <a:lvl1pPr marL="0" indent="0">
              <a:buNone/>
              <a:defRPr sz="1606">
                <a:solidFill>
                  <a:schemeClr val="tx1"/>
                </a:solidFill>
              </a:defRPr>
            </a:lvl1pPr>
            <a:lvl2pPr marL="306004" indent="0">
              <a:buNone/>
              <a:defRPr sz="1339">
                <a:solidFill>
                  <a:schemeClr val="tx1">
                    <a:tint val="75000"/>
                  </a:schemeClr>
                </a:solidFill>
              </a:defRPr>
            </a:lvl2pPr>
            <a:lvl3pPr marL="612008" indent="0">
              <a:buNone/>
              <a:defRPr sz="1205">
                <a:solidFill>
                  <a:schemeClr val="tx1">
                    <a:tint val="75000"/>
                  </a:schemeClr>
                </a:solidFill>
              </a:defRPr>
            </a:lvl3pPr>
            <a:lvl4pPr marL="918012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4pPr>
            <a:lvl5pPr marL="1224016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5pPr>
            <a:lvl6pPr marL="1530020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6pPr>
            <a:lvl7pPr marL="1836024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7pPr>
            <a:lvl8pPr marL="2142028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8pPr>
            <a:lvl9pPr marL="2448032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C57ED-EF5C-094D-AE92-A00C8BE5D544}" type="datetimeFigureOut">
              <a:rPr kumimoji="1" lang="ja-JP" altLang="en-US" smtClean="0"/>
              <a:t>2022/1/18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E4B8-8D2D-4A41-A78A-118EB532D9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2260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0737" y="2156097"/>
            <a:ext cx="2600921" cy="513901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155" y="2156097"/>
            <a:ext cx="2600921" cy="513901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C57ED-EF5C-094D-AE92-A00C8BE5D544}" type="datetimeFigureOut">
              <a:rPr kumimoji="1" lang="ja-JP" altLang="en-US" smtClean="0"/>
              <a:t>2022/1/18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E4B8-8D2D-4A41-A78A-118EB532D9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8086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431221"/>
            <a:ext cx="5278339" cy="156551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1535" y="1985485"/>
            <a:ext cx="2588967" cy="973055"/>
          </a:xfrm>
        </p:spPr>
        <p:txBody>
          <a:bodyPr anchor="b"/>
          <a:lstStyle>
            <a:lvl1pPr marL="0" indent="0">
              <a:buNone/>
              <a:defRPr sz="1606" b="1"/>
            </a:lvl1pPr>
            <a:lvl2pPr marL="306004" indent="0">
              <a:buNone/>
              <a:defRPr sz="1339" b="1"/>
            </a:lvl2pPr>
            <a:lvl3pPr marL="612008" indent="0">
              <a:buNone/>
              <a:defRPr sz="1205" b="1"/>
            </a:lvl3pPr>
            <a:lvl4pPr marL="918012" indent="0">
              <a:buNone/>
              <a:defRPr sz="1071" b="1"/>
            </a:lvl4pPr>
            <a:lvl5pPr marL="1224016" indent="0">
              <a:buNone/>
              <a:defRPr sz="1071" b="1"/>
            </a:lvl5pPr>
            <a:lvl6pPr marL="1530020" indent="0">
              <a:buNone/>
              <a:defRPr sz="1071" b="1"/>
            </a:lvl6pPr>
            <a:lvl7pPr marL="1836024" indent="0">
              <a:buNone/>
              <a:defRPr sz="1071" b="1"/>
            </a:lvl7pPr>
            <a:lvl8pPr marL="2142028" indent="0">
              <a:buNone/>
              <a:defRPr sz="1071" b="1"/>
            </a:lvl8pPr>
            <a:lvl9pPr marL="2448032" indent="0">
              <a:buNone/>
              <a:defRPr sz="107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1535" y="2958540"/>
            <a:ext cx="2588967" cy="435156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8155" y="1985485"/>
            <a:ext cx="2601718" cy="973055"/>
          </a:xfrm>
        </p:spPr>
        <p:txBody>
          <a:bodyPr anchor="b"/>
          <a:lstStyle>
            <a:lvl1pPr marL="0" indent="0">
              <a:buNone/>
              <a:defRPr sz="1606" b="1"/>
            </a:lvl1pPr>
            <a:lvl2pPr marL="306004" indent="0">
              <a:buNone/>
              <a:defRPr sz="1339" b="1"/>
            </a:lvl2pPr>
            <a:lvl3pPr marL="612008" indent="0">
              <a:buNone/>
              <a:defRPr sz="1205" b="1"/>
            </a:lvl3pPr>
            <a:lvl4pPr marL="918012" indent="0">
              <a:buNone/>
              <a:defRPr sz="1071" b="1"/>
            </a:lvl4pPr>
            <a:lvl5pPr marL="1224016" indent="0">
              <a:buNone/>
              <a:defRPr sz="1071" b="1"/>
            </a:lvl5pPr>
            <a:lvl6pPr marL="1530020" indent="0">
              <a:buNone/>
              <a:defRPr sz="1071" b="1"/>
            </a:lvl6pPr>
            <a:lvl7pPr marL="1836024" indent="0">
              <a:buNone/>
              <a:defRPr sz="1071" b="1"/>
            </a:lvl7pPr>
            <a:lvl8pPr marL="2142028" indent="0">
              <a:buNone/>
              <a:defRPr sz="1071" b="1"/>
            </a:lvl8pPr>
            <a:lvl9pPr marL="2448032" indent="0">
              <a:buNone/>
              <a:defRPr sz="107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8155" y="2958540"/>
            <a:ext cx="2601718" cy="435156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C57ED-EF5C-094D-AE92-A00C8BE5D544}" type="datetimeFigureOut">
              <a:rPr kumimoji="1" lang="ja-JP" altLang="en-US" smtClean="0"/>
              <a:t>2022/1/18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E4B8-8D2D-4A41-A78A-118EB532D9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5254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C57ED-EF5C-094D-AE92-A00C8BE5D544}" type="datetimeFigureOut">
              <a:rPr kumimoji="1" lang="ja-JP" altLang="en-US" smtClean="0"/>
              <a:t>2022/1/18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E4B8-8D2D-4A41-A78A-118EB532D9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6327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C57ED-EF5C-094D-AE92-A00C8BE5D544}" type="datetimeFigureOut">
              <a:rPr kumimoji="1" lang="ja-JP" altLang="en-US" smtClean="0"/>
              <a:t>2022/1/18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E4B8-8D2D-4A41-A78A-118EB532D9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9214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539962"/>
            <a:ext cx="1973799" cy="1889866"/>
          </a:xfrm>
        </p:spPr>
        <p:txBody>
          <a:bodyPr anchor="b"/>
          <a:lstStyle>
            <a:lvl1pPr>
              <a:defRPr sz="214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01718" y="1166169"/>
            <a:ext cx="3098155" cy="5755841"/>
          </a:xfrm>
        </p:spPr>
        <p:txBody>
          <a:bodyPr/>
          <a:lstStyle>
            <a:lvl1pPr>
              <a:defRPr sz="2142"/>
            </a:lvl1pPr>
            <a:lvl2pPr>
              <a:defRPr sz="1874"/>
            </a:lvl2pPr>
            <a:lvl3pPr>
              <a:defRPr sz="1606"/>
            </a:lvl3pPr>
            <a:lvl4pPr>
              <a:defRPr sz="1339"/>
            </a:lvl4pPr>
            <a:lvl5pPr>
              <a:defRPr sz="1339"/>
            </a:lvl5pPr>
            <a:lvl6pPr>
              <a:defRPr sz="1339"/>
            </a:lvl6pPr>
            <a:lvl7pPr>
              <a:defRPr sz="1339"/>
            </a:lvl7pPr>
            <a:lvl8pPr>
              <a:defRPr sz="1339"/>
            </a:lvl8pPr>
            <a:lvl9pPr>
              <a:defRPr sz="133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1534" y="2429828"/>
            <a:ext cx="1973799" cy="4501556"/>
          </a:xfrm>
        </p:spPr>
        <p:txBody>
          <a:bodyPr/>
          <a:lstStyle>
            <a:lvl1pPr marL="0" indent="0">
              <a:buNone/>
              <a:defRPr sz="1071"/>
            </a:lvl1pPr>
            <a:lvl2pPr marL="306004" indent="0">
              <a:buNone/>
              <a:defRPr sz="937"/>
            </a:lvl2pPr>
            <a:lvl3pPr marL="612008" indent="0">
              <a:buNone/>
              <a:defRPr sz="803"/>
            </a:lvl3pPr>
            <a:lvl4pPr marL="918012" indent="0">
              <a:buNone/>
              <a:defRPr sz="669"/>
            </a:lvl4pPr>
            <a:lvl5pPr marL="1224016" indent="0">
              <a:buNone/>
              <a:defRPr sz="669"/>
            </a:lvl5pPr>
            <a:lvl6pPr marL="1530020" indent="0">
              <a:buNone/>
              <a:defRPr sz="669"/>
            </a:lvl6pPr>
            <a:lvl7pPr marL="1836024" indent="0">
              <a:buNone/>
              <a:defRPr sz="669"/>
            </a:lvl7pPr>
            <a:lvl8pPr marL="2142028" indent="0">
              <a:buNone/>
              <a:defRPr sz="669"/>
            </a:lvl8pPr>
            <a:lvl9pPr marL="2448032" indent="0">
              <a:buNone/>
              <a:defRPr sz="66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C57ED-EF5C-094D-AE92-A00C8BE5D544}" type="datetimeFigureOut">
              <a:rPr kumimoji="1" lang="ja-JP" altLang="en-US" smtClean="0"/>
              <a:t>2022/1/18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E4B8-8D2D-4A41-A78A-118EB532D9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1352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539962"/>
            <a:ext cx="1973799" cy="1889866"/>
          </a:xfrm>
        </p:spPr>
        <p:txBody>
          <a:bodyPr anchor="b"/>
          <a:lstStyle>
            <a:lvl1pPr>
              <a:defRPr sz="214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01718" y="1166169"/>
            <a:ext cx="3098155" cy="5755841"/>
          </a:xfrm>
        </p:spPr>
        <p:txBody>
          <a:bodyPr anchor="t"/>
          <a:lstStyle>
            <a:lvl1pPr marL="0" indent="0">
              <a:buNone/>
              <a:defRPr sz="2142"/>
            </a:lvl1pPr>
            <a:lvl2pPr marL="306004" indent="0">
              <a:buNone/>
              <a:defRPr sz="1874"/>
            </a:lvl2pPr>
            <a:lvl3pPr marL="612008" indent="0">
              <a:buNone/>
              <a:defRPr sz="1606"/>
            </a:lvl3pPr>
            <a:lvl4pPr marL="918012" indent="0">
              <a:buNone/>
              <a:defRPr sz="1339"/>
            </a:lvl4pPr>
            <a:lvl5pPr marL="1224016" indent="0">
              <a:buNone/>
              <a:defRPr sz="1339"/>
            </a:lvl5pPr>
            <a:lvl6pPr marL="1530020" indent="0">
              <a:buNone/>
              <a:defRPr sz="1339"/>
            </a:lvl6pPr>
            <a:lvl7pPr marL="1836024" indent="0">
              <a:buNone/>
              <a:defRPr sz="1339"/>
            </a:lvl7pPr>
            <a:lvl8pPr marL="2142028" indent="0">
              <a:buNone/>
              <a:defRPr sz="1339"/>
            </a:lvl8pPr>
            <a:lvl9pPr marL="2448032" indent="0">
              <a:buNone/>
              <a:defRPr sz="1339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1534" y="2429828"/>
            <a:ext cx="1973799" cy="4501556"/>
          </a:xfrm>
        </p:spPr>
        <p:txBody>
          <a:bodyPr/>
          <a:lstStyle>
            <a:lvl1pPr marL="0" indent="0">
              <a:buNone/>
              <a:defRPr sz="1071"/>
            </a:lvl1pPr>
            <a:lvl2pPr marL="306004" indent="0">
              <a:buNone/>
              <a:defRPr sz="937"/>
            </a:lvl2pPr>
            <a:lvl3pPr marL="612008" indent="0">
              <a:buNone/>
              <a:defRPr sz="803"/>
            </a:lvl3pPr>
            <a:lvl4pPr marL="918012" indent="0">
              <a:buNone/>
              <a:defRPr sz="669"/>
            </a:lvl4pPr>
            <a:lvl5pPr marL="1224016" indent="0">
              <a:buNone/>
              <a:defRPr sz="669"/>
            </a:lvl5pPr>
            <a:lvl6pPr marL="1530020" indent="0">
              <a:buNone/>
              <a:defRPr sz="669"/>
            </a:lvl6pPr>
            <a:lvl7pPr marL="1836024" indent="0">
              <a:buNone/>
              <a:defRPr sz="669"/>
            </a:lvl7pPr>
            <a:lvl8pPr marL="2142028" indent="0">
              <a:buNone/>
              <a:defRPr sz="669"/>
            </a:lvl8pPr>
            <a:lvl9pPr marL="2448032" indent="0">
              <a:buNone/>
              <a:defRPr sz="66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C57ED-EF5C-094D-AE92-A00C8BE5D544}" type="datetimeFigureOut">
              <a:rPr kumimoji="1" lang="ja-JP" altLang="en-US" smtClean="0"/>
              <a:t>2022/1/18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E4B8-8D2D-4A41-A78A-118EB532D9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914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0737" y="431221"/>
            <a:ext cx="5278339" cy="15655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0737" y="2156097"/>
            <a:ext cx="5278339" cy="51390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0737" y="7506969"/>
            <a:ext cx="1376958" cy="431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2C57ED-EF5C-094D-AE92-A00C8BE5D544}" type="datetimeFigureOut">
              <a:rPr kumimoji="1" lang="ja-JP" altLang="en-US" smtClean="0"/>
              <a:t>2022/1/18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7188" y="7506969"/>
            <a:ext cx="2065437" cy="431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22118" y="7506969"/>
            <a:ext cx="1376958" cy="431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1BE4B8-8D2D-4A41-A78A-118EB532D9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0165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12008" rtl="0" eaLnBrk="1" latinLnBrk="0" hangingPunct="1">
        <a:lnSpc>
          <a:spcPct val="90000"/>
        </a:lnSpc>
        <a:spcBef>
          <a:spcPct val="0"/>
        </a:spcBef>
        <a:buNone/>
        <a:defRPr kumimoji="1" sz="29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3002" indent="-153002" algn="l" defTabSz="612008" rtl="0" eaLnBrk="1" latinLnBrk="0" hangingPunct="1">
        <a:lnSpc>
          <a:spcPct val="90000"/>
        </a:lnSpc>
        <a:spcBef>
          <a:spcPts val="669"/>
        </a:spcBef>
        <a:buFont typeface="Arial" panose="020B0604020202020204" pitchFamily="34" charset="0"/>
        <a:buChar char="•"/>
        <a:defRPr kumimoji="1" sz="1874" kern="1200">
          <a:solidFill>
            <a:schemeClr val="tx1"/>
          </a:solidFill>
          <a:latin typeface="+mn-lt"/>
          <a:ea typeface="+mn-ea"/>
          <a:cs typeface="+mn-cs"/>
        </a:defRPr>
      </a:lvl1pPr>
      <a:lvl2pPr marL="459006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kumimoji="1" sz="1606" kern="1200">
          <a:solidFill>
            <a:schemeClr val="tx1"/>
          </a:solidFill>
          <a:latin typeface="+mn-lt"/>
          <a:ea typeface="+mn-ea"/>
          <a:cs typeface="+mn-cs"/>
        </a:defRPr>
      </a:lvl2pPr>
      <a:lvl3pPr marL="765010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kumimoji="1" sz="1339" kern="1200">
          <a:solidFill>
            <a:schemeClr val="tx1"/>
          </a:solidFill>
          <a:latin typeface="+mn-lt"/>
          <a:ea typeface="+mn-ea"/>
          <a:cs typeface="+mn-cs"/>
        </a:defRPr>
      </a:lvl3pPr>
      <a:lvl4pPr marL="1071014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4pPr>
      <a:lvl5pPr marL="1377018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5pPr>
      <a:lvl6pPr marL="1683022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6pPr>
      <a:lvl7pPr marL="1989026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7pPr>
      <a:lvl8pPr marL="2295030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8pPr>
      <a:lvl9pPr marL="2601034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12008" rtl="0" eaLnBrk="1" latinLnBrk="0" hangingPunct="1"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1pPr>
      <a:lvl2pPr marL="306004" algn="l" defTabSz="612008" rtl="0" eaLnBrk="1" latinLnBrk="0" hangingPunct="1"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2pPr>
      <a:lvl3pPr marL="612008" algn="l" defTabSz="612008" rtl="0" eaLnBrk="1" latinLnBrk="0" hangingPunct="1"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3pPr>
      <a:lvl4pPr marL="918012" algn="l" defTabSz="612008" rtl="0" eaLnBrk="1" latinLnBrk="0" hangingPunct="1"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4pPr>
      <a:lvl5pPr marL="1224016" algn="l" defTabSz="612008" rtl="0" eaLnBrk="1" latinLnBrk="0" hangingPunct="1"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5pPr>
      <a:lvl6pPr marL="1530020" algn="l" defTabSz="612008" rtl="0" eaLnBrk="1" latinLnBrk="0" hangingPunct="1"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6pPr>
      <a:lvl7pPr marL="1836024" algn="l" defTabSz="612008" rtl="0" eaLnBrk="1" latinLnBrk="0" hangingPunct="1"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7pPr>
      <a:lvl8pPr marL="2142028" algn="l" defTabSz="612008" rtl="0" eaLnBrk="1" latinLnBrk="0" hangingPunct="1"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8pPr>
      <a:lvl9pPr marL="2448032" algn="l" defTabSz="612008" rtl="0" eaLnBrk="1" latinLnBrk="0" hangingPunct="1"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tiff"/><Relationship Id="rId3" Type="http://schemas.openxmlformats.org/officeDocument/2006/relationships/image" Target="../media/image1.tiff"/><Relationship Id="rId7" Type="http://schemas.openxmlformats.org/officeDocument/2006/relationships/image" Target="../media/image5.tiff"/><Relationship Id="rId12" Type="http://schemas.openxmlformats.org/officeDocument/2006/relationships/image" Target="../media/image10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tiff"/><Relationship Id="rId11" Type="http://schemas.openxmlformats.org/officeDocument/2006/relationships/image" Target="../media/image9.emf"/><Relationship Id="rId5" Type="http://schemas.openxmlformats.org/officeDocument/2006/relationships/image" Target="../media/image3.tiff"/><Relationship Id="rId10" Type="http://schemas.openxmlformats.org/officeDocument/2006/relationships/image" Target="../media/image8.png"/><Relationship Id="rId4" Type="http://schemas.openxmlformats.org/officeDocument/2006/relationships/image" Target="../media/image2.tiff"/><Relationship Id="rId9" Type="http://schemas.openxmlformats.org/officeDocument/2006/relationships/image" Target="../media/image7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B5552C59-C38A-BB4D-A05F-1ABB97A8E82C}"/>
              </a:ext>
            </a:extLst>
          </p:cNvPr>
          <p:cNvSpPr/>
          <p:nvPr/>
        </p:nvSpPr>
        <p:spPr>
          <a:xfrm>
            <a:off x="3631658" y="2321909"/>
            <a:ext cx="1593706" cy="18729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US" altLang="ja-JP" sz="617" i="1" dirty="0"/>
              <a:t>MFAP5</a:t>
            </a:r>
            <a:r>
              <a:rPr lang="en-US" altLang="ja-JP" sz="617" dirty="0"/>
              <a:t> (NM_003480),</a:t>
            </a:r>
            <a:r>
              <a:rPr lang="en" altLang="ja-JP" sz="617" dirty="0"/>
              <a:t> 2872bp,</a:t>
            </a:r>
            <a:r>
              <a:rPr lang="en-US" altLang="ja-JP" sz="617" dirty="0"/>
              <a:t> </a:t>
            </a:r>
            <a:r>
              <a:rPr lang="en-US" altLang="ja-JP" sz="617" dirty="0" err="1"/>
              <a:t>Cds</a:t>
            </a:r>
            <a:r>
              <a:rPr lang="en-US" altLang="ja-JP" sz="617" dirty="0"/>
              <a:t> 203-724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707897D3-50B7-1745-9F25-8CD21F58C8E0}"/>
              </a:ext>
            </a:extLst>
          </p:cNvPr>
          <p:cNvGrpSpPr/>
          <p:nvPr/>
        </p:nvGrpSpPr>
        <p:grpSpPr>
          <a:xfrm>
            <a:off x="3342512" y="3313239"/>
            <a:ext cx="117638" cy="126010"/>
            <a:chOff x="4555229" y="3457901"/>
            <a:chExt cx="168170" cy="129828"/>
          </a:xfrm>
        </p:grpSpPr>
        <p:pic>
          <p:nvPicPr>
            <p:cNvPr id="22" name="図 21">
              <a:extLst>
                <a:ext uri="{FF2B5EF4-FFF2-40B4-BE49-F238E27FC236}">
                  <a16:creationId xmlns:a16="http://schemas.microsoft.com/office/drawing/2014/main" id="{59912205-E0AF-D848-B6E9-FD682CCD53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55229" y="3457901"/>
              <a:ext cx="125999" cy="81899"/>
            </a:xfrm>
            <a:prstGeom prst="rect">
              <a:avLst/>
            </a:prstGeom>
          </p:spPr>
        </p:pic>
        <p:pic>
          <p:nvPicPr>
            <p:cNvPr id="23" name="図 22">
              <a:extLst>
                <a:ext uri="{FF2B5EF4-FFF2-40B4-BE49-F238E27FC236}">
                  <a16:creationId xmlns:a16="http://schemas.microsoft.com/office/drawing/2014/main" id="{54E674B9-46E3-2545-93A1-A336DE9EEA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0800000">
              <a:off x="4597400" y="3505830"/>
              <a:ext cx="125999" cy="81899"/>
            </a:xfrm>
            <a:prstGeom prst="rect">
              <a:avLst/>
            </a:prstGeom>
          </p:spPr>
        </p:pic>
      </p:grpSp>
      <p:pic>
        <p:nvPicPr>
          <p:cNvPr id="20" name="図 19">
            <a:extLst>
              <a:ext uri="{FF2B5EF4-FFF2-40B4-BE49-F238E27FC236}">
                <a16:creationId xmlns:a16="http://schemas.microsoft.com/office/drawing/2014/main" id="{BC0533FB-E420-184A-8CE1-1DE1B70F9C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4437" y="3313238"/>
            <a:ext cx="88138" cy="79490"/>
          </a:xfrm>
          <a:prstGeom prst="rect">
            <a:avLst/>
          </a:prstGeom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ADC08164-482F-0B4D-BE70-AB14037D23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3833936" y="3359758"/>
            <a:ext cx="88138" cy="79490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60ADE5E7-8607-6845-B115-3BF0C8DEC1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2313" y="3314561"/>
            <a:ext cx="88138" cy="79490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BF2E5C29-6C71-0047-8C77-BDF59796AC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4501812" y="3361081"/>
            <a:ext cx="88138" cy="79490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1CDCA0B-CB7E-A345-BA06-2D1A64F78739}"/>
              </a:ext>
            </a:extLst>
          </p:cNvPr>
          <p:cNvSpPr txBox="1"/>
          <p:nvPr/>
        </p:nvSpPr>
        <p:spPr>
          <a:xfrm>
            <a:off x="55182" y="487901"/>
            <a:ext cx="266420" cy="2625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6" dirty="0"/>
              <a:t>A</a:t>
            </a:r>
            <a:endParaRPr kumimoji="1" lang="ja-JP" altLang="en-US" sz="1106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7434BEE1-5C03-8747-A090-A5B6AE600383}"/>
              </a:ext>
            </a:extLst>
          </p:cNvPr>
          <p:cNvSpPr txBox="1"/>
          <p:nvPr/>
        </p:nvSpPr>
        <p:spPr>
          <a:xfrm>
            <a:off x="2754743" y="506304"/>
            <a:ext cx="238779" cy="26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6" dirty="0"/>
              <a:t>B</a:t>
            </a:r>
            <a:endParaRPr kumimoji="1" lang="ja-JP" altLang="en-US" sz="1106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F58B95A-5352-4045-99AA-C13538F543EB}"/>
              </a:ext>
            </a:extLst>
          </p:cNvPr>
          <p:cNvSpPr txBox="1"/>
          <p:nvPr/>
        </p:nvSpPr>
        <p:spPr>
          <a:xfrm>
            <a:off x="2687256" y="2220890"/>
            <a:ext cx="260008" cy="2625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6" dirty="0"/>
              <a:t>C</a:t>
            </a:r>
            <a:endParaRPr kumimoji="1" lang="ja-JP" altLang="en-US" sz="1106"/>
          </a:p>
        </p:txBody>
      </p:sp>
      <p:pic>
        <p:nvPicPr>
          <p:cNvPr id="25" name="図 24">
            <a:extLst>
              <a:ext uri="{FF2B5EF4-FFF2-40B4-BE49-F238E27FC236}">
                <a16:creationId xmlns:a16="http://schemas.microsoft.com/office/drawing/2014/main" id="{FA8DB0AF-05AB-D843-82CB-FAD351A611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506" y="2858409"/>
            <a:ext cx="2336623" cy="960949"/>
          </a:xfrm>
          <a:prstGeom prst="rect">
            <a:avLst/>
          </a:prstGeom>
        </p:spPr>
      </p:pic>
      <p:pic>
        <p:nvPicPr>
          <p:cNvPr id="26" name="図 25">
            <a:extLst>
              <a:ext uri="{FF2B5EF4-FFF2-40B4-BE49-F238E27FC236}">
                <a16:creationId xmlns:a16="http://schemas.microsoft.com/office/drawing/2014/main" id="{A261DD1C-4D9A-9842-8CC4-63DE5B3D59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6506" y="3908431"/>
            <a:ext cx="2336623" cy="960949"/>
          </a:xfrm>
          <a:prstGeom prst="rect">
            <a:avLst/>
          </a:prstGeom>
        </p:spPr>
      </p:pic>
      <p:pic>
        <p:nvPicPr>
          <p:cNvPr id="27" name="図 26">
            <a:extLst>
              <a:ext uri="{FF2B5EF4-FFF2-40B4-BE49-F238E27FC236}">
                <a16:creationId xmlns:a16="http://schemas.microsoft.com/office/drawing/2014/main" id="{FC6913A3-D603-9544-BE57-005A7B125C1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6506" y="4928655"/>
            <a:ext cx="2336623" cy="960949"/>
          </a:xfrm>
          <a:prstGeom prst="rect">
            <a:avLst/>
          </a:prstGeom>
        </p:spPr>
      </p:pic>
      <p:pic>
        <p:nvPicPr>
          <p:cNvPr id="28" name="図 27">
            <a:extLst>
              <a:ext uri="{FF2B5EF4-FFF2-40B4-BE49-F238E27FC236}">
                <a16:creationId xmlns:a16="http://schemas.microsoft.com/office/drawing/2014/main" id="{3A23EABA-EEC3-2446-8059-4820BA8A05A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3674" y="5978678"/>
            <a:ext cx="2336625" cy="960949"/>
          </a:xfrm>
          <a:prstGeom prst="rect">
            <a:avLst/>
          </a:prstGeom>
        </p:spPr>
      </p:pic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A163EA85-4B93-B64B-818E-A4850E12BCB9}"/>
              </a:ext>
            </a:extLst>
          </p:cNvPr>
          <p:cNvSpPr txBox="1"/>
          <p:nvPr/>
        </p:nvSpPr>
        <p:spPr>
          <a:xfrm>
            <a:off x="1072222" y="2779961"/>
            <a:ext cx="746418" cy="234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25" dirty="0"/>
              <a:t>55 seconds </a:t>
            </a:r>
            <a:endParaRPr lang="ja-JP" altLang="en-US" sz="925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E8298B09-286F-AF40-93EE-73160EAFCCAD}"/>
              </a:ext>
            </a:extLst>
          </p:cNvPr>
          <p:cNvSpPr txBox="1"/>
          <p:nvPr/>
        </p:nvSpPr>
        <p:spPr>
          <a:xfrm>
            <a:off x="1072221" y="3827506"/>
            <a:ext cx="746418" cy="234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25" dirty="0"/>
              <a:t>60 seconds</a:t>
            </a:r>
            <a:endParaRPr kumimoji="1" lang="ja-JP" altLang="en-US" sz="925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CB42CFCD-B676-B54F-B9DA-A3FF7B39F073}"/>
              </a:ext>
            </a:extLst>
          </p:cNvPr>
          <p:cNvSpPr txBox="1"/>
          <p:nvPr/>
        </p:nvSpPr>
        <p:spPr>
          <a:xfrm>
            <a:off x="1071670" y="4869380"/>
            <a:ext cx="746418" cy="234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25" dirty="0"/>
              <a:t>65 seconds</a:t>
            </a:r>
            <a:endParaRPr kumimoji="1" lang="ja-JP" altLang="en-US" sz="925"/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5CFE20B7-B7EC-8A40-BEB1-B5DFC60D2B32}"/>
              </a:ext>
            </a:extLst>
          </p:cNvPr>
          <p:cNvSpPr txBox="1"/>
          <p:nvPr/>
        </p:nvSpPr>
        <p:spPr>
          <a:xfrm>
            <a:off x="1071670" y="5948879"/>
            <a:ext cx="746418" cy="234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25" dirty="0"/>
              <a:t>70 seconds</a:t>
            </a:r>
            <a:endParaRPr kumimoji="1" lang="ja-JP" altLang="en-US" sz="925"/>
          </a:p>
        </p:txBody>
      </p:sp>
      <p:pic>
        <p:nvPicPr>
          <p:cNvPr id="38" name="図 37">
            <a:extLst>
              <a:ext uri="{FF2B5EF4-FFF2-40B4-BE49-F238E27FC236}">
                <a16:creationId xmlns:a16="http://schemas.microsoft.com/office/drawing/2014/main" id="{900522C2-7491-3D41-A274-C27635A69BF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0115" y="1793323"/>
            <a:ext cx="2373250" cy="976012"/>
          </a:xfrm>
          <a:prstGeom prst="rect">
            <a:avLst/>
          </a:prstGeom>
        </p:spPr>
      </p:pic>
      <p:pic>
        <p:nvPicPr>
          <p:cNvPr id="39" name="図 38">
            <a:extLst>
              <a:ext uri="{FF2B5EF4-FFF2-40B4-BE49-F238E27FC236}">
                <a16:creationId xmlns:a16="http://schemas.microsoft.com/office/drawing/2014/main" id="{A3FAB0F0-54C8-0D4E-A33A-B23F4708DEC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1373" y="768674"/>
            <a:ext cx="2336623" cy="960949"/>
          </a:xfrm>
          <a:prstGeom prst="rect">
            <a:avLst/>
          </a:prstGeom>
        </p:spPr>
      </p:pic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EFCB1DC6-6598-824F-B6E9-039ECA7F7B39}"/>
              </a:ext>
            </a:extLst>
          </p:cNvPr>
          <p:cNvSpPr txBox="1"/>
          <p:nvPr/>
        </p:nvSpPr>
        <p:spPr>
          <a:xfrm>
            <a:off x="1072223" y="1729623"/>
            <a:ext cx="746417" cy="234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25" dirty="0"/>
              <a:t>50 seconds </a:t>
            </a:r>
            <a:endParaRPr lang="ja-JP" altLang="en-US" sz="925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3A7CEC72-6993-0E44-90A5-3CC5D845191A}"/>
              </a:ext>
            </a:extLst>
          </p:cNvPr>
          <p:cNvSpPr txBox="1"/>
          <p:nvPr/>
        </p:nvSpPr>
        <p:spPr>
          <a:xfrm>
            <a:off x="1072223" y="626693"/>
            <a:ext cx="746417" cy="234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25" dirty="0"/>
              <a:t>40 seconds </a:t>
            </a:r>
            <a:endParaRPr lang="ja-JP" altLang="en-US" sz="925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CB1DC06-4176-6C46-BCB9-57D8F2A34276}"/>
              </a:ext>
            </a:extLst>
          </p:cNvPr>
          <p:cNvSpPr txBox="1"/>
          <p:nvPr/>
        </p:nvSpPr>
        <p:spPr>
          <a:xfrm>
            <a:off x="3003673" y="3585555"/>
            <a:ext cx="2028119" cy="258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94" dirty="0"/>
              <a:t>AUU--GG</a:t>
            </a:r>
            <a:r>
              <a:rPr kumimoji="1" lang="en-US" altLang="ja-JP" sz="694" dirty="0">
                <a:solidFill>
                  <a:srgbClr val="FF0000"/>
                </a:solidFill>
              </a:rPr>
              <a:t>A</a:t>
            </a:r>
            <a:r>
              <a:rPr kumimoji="1" lang="en-US" altLang="ja-JP" sz="694" dirty="0"/>
              <a:t>CU--//--AG</a:t>
            </a:r>
            <a:r>
              <a:rPr kumimoji="1" lang="en-US" altLang="ja-JP" sz="694" dirty="0">
                <a:solidFill>
                  <a:srgbClr val="FF0000"/>
                </a:solidFill>
              </a:rPr>
              <a:t>A</a:t>
            </a:r>
            <a:r>
              <a:rPr kumimoji="1" lang="en-US" altLang="ja-JP" sz="694" dirty="0"/>
              <a:t>CU--//--GG</a:t>
            </a:r>
            <a:r>
              <a:rPr kumimoji="1" lang="en-US" altLang="ja-JP" sz="694" dirty="0">
                <a:solidFill>
                  <a:srgbClr val="FF0000"/>
                </a:solidFill>
              </a:rPr>
              <a:t>A</a:t>
            </a:r>
            <a:r>
              <a:rPr kumimoji="1" lang="en-US" altLang="ja-JP" sz="694" dirty="0"/>
              <a:t>CU--GG</a:t>
            </a:r>
            <a:r>
              <a:rPr kumimoji="1" lang="en-US" altLang="ja-JP" sz="694" dirty="0">
                <a:solidFill>
                  <a:srgbClr val="FF0000"/>
                </a:solidFill>
              </a:rPr>
              <a:t>A</a:t>
            </a:r>
            <a:r>
              <a:rPr kumimoji="1" lang="en-US" altLang="ja-JP" sz="694" dirty="0"/>
              <a:t>CU----</a:t>
            </a:r>
          </a:p>
          <a:p>
            <a:r>
              <a:rPr kumimoji="1" lang="en-US" altLang="ja-JP" sz="386" dirty="0"/>
              <a:t>1                          170                                  652                               1386                   1409                  </a:t>
            </a:r>
            <a:endParaRPr kumimoji="1" lang="ja-JP" altLang="en-US" sz="386"/>
          </a:p>
        </p:txBody>
      </p:sp>
      <p:pic>
        <p:nvPicPr>
          <p:cNvPr id="44" name="図 43">
            <a:extLst>
              <a:ext uri="{FF2B5EF4-FFF2-40B4-BE49-F238E27FC236}">
                <a16:creationId xmlns:a16="http://schemas.microsoft.com/office/drawing/2014/main" id="{6B447430-3DE7-D241-A6B3-FA2B3FAA1F6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059906" y="2467102"/>
            <a:ext cx="2888552" cy="866333"/>
          </a:xfrm>
          <a:prstGeom prst="rect">
            <a:avLst/>
          </a:prstGeom>
        </p:spPr>
      </p:pic>
      <p:cxnSp>
        <p:nvCxnSpPr>
          <p:cNvPr id="45" name="直線コネクタ 44">
            <a:extLst>
              <a:ext uri="{FF2B5EF4-FFF2-40B4-BE49-F238E27FC236}">
                <a16:creationId xmlns:a16="http://schemas.microsoft.com/office/drawing/2014/main" id="{7F7683F6-F561-BD45-AA9C-28B38D1B68BC}"/>
              </a:ext>
            </a:extLst>
          </p:cNvPr>
          <p:cNvCxnSpPr>
            <a:cxnSpLocks/>
          </p:cNvCxnSpPr>
          <p:nvPr/>
        </p:nvCxnSpPr>
        <p:spPr>
          <a:xfrm>
            <a:off x="3510324" y="2732967"/>
            <a:ext cx="426172" cy="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1AE42106-D18C-0A41-A448-033EAC39DD47}"/>
              </a:ext>
            </a:extLst>
          </p:cNvPr>
          <p:cNvSpPr txBox="1"/>
          <p:nvPr/>
        </p:nvSpPr>
        <p:spPr>
          <a:xfrm>
            <a:off x="3406018" y="2583841"/>
            <a:ext cx="720297" cy="17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540" dirty="0"/>
              <a:t>Coding sequence</a:t>
            </a:r>
            <a:endParaRPr kumimoji="1" lang="ja-JP" altLang="en-US" sz="540"/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DE0FDA1D-EFC7-9B40-8BCD-19AAE5B9F32E}"/>
              </a:ext>
            </a:extLst>
          </p:cNvPr>
          <p:cNvSpPr txBox="1"/>
          <p:nvPr/>
        </p:nvSpPr>
        <p:spPr>
          <a:xfrm>
            <a:off x="3221039" y="3351045"/>
            <a:ext cx="48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700" dirty="0"/>
              <a:t>Primer1</a:t>
            </a:r>
          </a:p>
          <a:p>
            <a:pPr algn="ctr"/>
            <a:r>
              <a:rPr kumimoji="1" lang="en-US" altLang="ja-JP" sz="700" dirty="0"/>
              <a:t>(5’UTR)</a:t>
            </a:r>
            <a:endParaRPr kumimoji="1" lang="ja-JP" altLang="en-US" sz="700"/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70E00B40-4C93-B74B-AF56-7A0904DCF542}"/>
              </a:ext>
            </a:extLst>
          </p:cNvPr>
          <p:cNvSpPr txBox="1"/>
          <p:nvPr/>
        </p:nvSpPr>
        <p:spPr>
          <a:xfrm>
            <a:off x="3635792" y="3356026"/>
            <a:ext cx="4780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700" dirty="0"/>
              <a:t>Primer2</a:t>
            </a:r>
          </a:p>
          <a:p>
            <a:pPr algn="ctr"/>
            <a:r>
              <a:rPr kumimoji="1" lang="en-US" altLang="ja-JP" sz="700" dirty="0"/>
              <a:t>(CDS)</a:t>
            </a:r>
            <a:endParaRPr kumimoji="1" lang="ja-JP" altLang="en-US" sz="700"/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34F0A49C-7B9F-4E41-BB5B-FEEB6650098A}"/>
              </a:ext>
            </a:extLst>
          </p:cNvPr>
          <p:cNvSpPr txBox="1"/>
          <p:nvPr/>
        </p:nvSpPr>
        <p:spPr>
          <a:xfrm>
            <a:off x="4306874" y="3356025"/>
            <a:ext cx="4780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700" dirty="0"/>
              <a:t>Primer3</a:t>
            </a:r>
          </a:p>
          <a:p>
            <a:pPr algn="ctr"/>
            <a:r>
              <a:rPr kumimoji="1" lang="en-US" altLang="ja-JP" sz="700" dirty="0"/>
              <a:t>(3’UTR)</a:t>
            </a:r>
            <a:endParaRPr kumimoji="1" lang="ja-JP" altLang="en-US" sz="700"/>
          </a:p>
        </p:txBody>
      </p:sp>
      <p:cxnSp>
        <p:nvCxnSpPr>
          <p:cNvPr id="53" name="直線矢印コネクタ 52">
            <a:extLst>
              <a:ext uri="{FF2B5EF4-FFF2-40B4-BE49-F238E27FC236}">
                <a16:creationId xmlns:a16="http://schemas.microsoft.com/office/drawing/2014/main" id="{DF2FA74F-5D62-524C-8C28-21732A25A69F}"/>
              </a:ext>
            </a:extLst>
          </p:cNvPr>
          <p:cNvCxnSpPr/>
          <p:nvPr/>
        </p:nvCxnSpPr>
        <p:spPr>
          <a:xfrm>
            <a:off x="3460150" y="3824503"/>
            <a:ext cx="0" cy="239864"/>
          </a:xfrm>
          <a:prstGeom prst="straightConnector1">
            <a:avLst/>
          </a:prstGeom>
          <a:ln w="28575">
            <a:solidFill>
              <a:srgbClr val="FF7E7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矢印コネクタ 53">
            <a:extLst>
              <a:ext uri="{FF2B5EF4-FFF2-40B4-BE49-F238E27FC236}">
                <a16:creationId xmlns:a16="http://schemas.microsoft.com/office/drawing/2014/main" id="{5F0C4FA5-98A8-F84C-9504-9F1C9079F389}"/>
              </a:ext>
            </a:extLst>
          </p:cNvPr>
          <p:cNvCxnSpPr/>
          <p:nvPr/>
        </p:nvCxnSpPr>
        <p:spPr>
          <a:xfrm>
            <a:off x="3884800" y="3824503"/>
            <a:ext cx="0" cy="239864"/>
          </a:xfrm>
          <a:prstGeom prst="straightConnector1">
            <a:avLst/>
          </a:prstGeom>
          <a:ln w="28575">
            <a:solidFill>
              <a:srgbClr val="FF7E7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矢印コネクタ 54">
            <a:extLst>
              <a:ext uri="{FF2B5EF4-FFF2-40B4-BE49-F238E27FC236}">
                <a16:creationId xmlns:a16="http://schemas.microsoft.com/office/drawing/2014/main" id="{2D300615-C91A-B649-8D24-DAE0CD45FFB7}"/>
              </a:ext>
            </a:extLst>
          </p:cNvPr>
          <p:cNvCxnSpPr/>
          <p:nvPr/>
        </p:nvCxnSpPr>
        <p:spPr>
          <a:xfrm>
            <a:off x="4492244" y="3831415"/>
            <a:ext cx="0" cy="239864"/>
          </a:xfrm>
          <a:prstGeom prst="straightConnector1">
            <a:avLst/>
          </a:prstGeom>
          <a:ln w="28575">
            <a:solidFill>
              <a:srgbClr val="FF7E7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図 1">
            <a:extLst>
              <a:ext uri="{FF2B5EF4-FFF2-40B4-BE49-F238E27FC236}">
                <a16:creationId xmlns:a16="http://schemas.microsoft.com/office/drawing/2014/main" id="{4BF35FE5-B909-FE40-A760-7EDE678C311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754743" y="4062186"/>
            <a:ext cx="3220423" cy="1518767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2D9D2EB0-EF8D-544D-8148-720768E5ECC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296459" y="576328"/>
            <a:ext cx="1488431" cy="1728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9988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38522</TotalTime>
  <Words>55</Words>
  <Application>Microsoft Macintosh PowerPoint</Application>
  <PresentationFormat>ユーザー設定</PresentationFormat>
  <Paragraphs>20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土屋 一夫</dc:creator>
  <cp:lastModifiedBy>土屋 一夫</cp:lastModifiedBy>
  <cp:revision>564</cp:revision>
  <cp:lastPrinted>2021-01-06T01:56:59Z</cp:lastPrinted>
  <dcterms:created xsi:type="dcterms:W3CDTF">2020-06-15T07:27:54Z</dcterms:created>
  <dcterms:modified xsi:type="dcterms:W3CDTF">2022-01-18T13:47:08Z</dcterms:modified>
</cp:coreProperties>
</file>