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98" r:id="rId2"/>
  </p:sldIdLst>
  <p:sldSz cx="61198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土屋 一夫" initials="土屋" lastIdx="5" clrIdx="0">
    <p:extLst>
      <p:ext uri="{19B8F6BF-5375-455C-9EA6-DF929625EA0E}">
        <p15:presenceInfo xmlns:p15="http://schemas.microsoft.com/office/powerpoint/2012/main" userId="34c0b1ff4e48df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2FF"/>
    <a:srgbClr val="D883FF"/>
    <a:srgbClr val="73FDD6"/>
    <a:srgbClr val="FF2F92"/>
    <a:srgbClr val="7A81FF"/>
    <a:srgbClr val="FF7E79"/>
    <a:srgbClr val="76D6FF"/>
    <a:srgbClr val="FFD579"/>
    <a:srgbClr val="0096FF"/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59"/>
    <p:restoredTop sz="92727"/>
  </p:normalViewPr>
  <p:slideViewPr>
    <p:cSldViewPr snapToGrid="0" snapToObjects="1">
      <p:cViewPr varScale="1">
        <p:scale>
          <a:sx n="89" d="100"/>
          <a:sy n="89" d="100"/>
        </p:scale>
        <p:origin x="2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C2684-30BD-1A40-B1EA-8C0A8FAAC6DB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3775" y="1143000"/>
            <a:ext cx="2330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197D2-AF7F-EA42-AE29-E347D5E16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7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1pPr>
    <a:lvl2pPr marL="364297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2pPr>
    <a:lvl3pPr marL="728594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3pPr>
    <a:lvl4pPr marL="1092891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4pPr>
    <a:lvl5pPr marL="1457188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5pPr>
    <a:lvl6pPr marL="1821485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6pPr>
    <a:lvl7pPr marL="2185782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7pPr>
    <a:lvl8pPr marL="2550079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8pPr>
    <a:lvl9pPr marL="2914376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325531"/>
            <a:ext cx="5201841" cy="2819800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254073"/>
            <a:ext cx="4589860" cy="1955486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39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38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31220"/>
            <a:ext cx="1319585" cy="686388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31220"/>
            <a:ext cx="3882256" cy="686388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4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28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019234"/>
            <a:ext cx="5278339" cy="336913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420242"/>
            <a:ext cx="5278339" cy="177174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26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08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31221"/>
            <a:ext cx="5278339" cy="156551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85485"/>
            <a:ext cx="2588967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958540"/>
            <a:ext cx="2588967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85485"/>
            <a:ext cx="2601718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958540"/>
            <a:ext cx="2601718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25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21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66169"/>
            <a:ext cx="3098155" cy="5755841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5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66169"/>
            <a:ext cx="3098155" cy="5755841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31221"/>
            <a:ext cx="5278339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56097"/>
            <a:ext cx="5278339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506969"/>
            <a:ext cx="2065437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6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kumimoji="1"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kumimoji="1"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6DF1049-3CB2-4746-88C3-D787FAEA1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48" y="746565"/>
            <a:ext cx="1582466" cy="260204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BDA1CFA-554C-5544-8C55-7CD0890AC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298" y="746565"/>
            <a:ext cx="1582468" cy="249583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345DEE6-8924-424F-B36F-12E204CF4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704" y="3542829"/>
            <a:ext cx="1999249" cy="208325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AA32A7D-F8B5-9349-9715-FA68565EE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599" y="3542829"/>
            <a:ext cx="1999249" cy="204923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045653-95D6-594B-8BA5-C27310BA3D65}"/>
              </a:ext>
            </a:extLst>
          </p:cNvPr>
          <p:cNvSpPr txBox="1"/>
          <p:nvPr/>
        </p:nvSpPr>
        <p:spPr>
          <a:xfrm>
            <a:off x="11632" y="48405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C262699-7D31-5049-8515-1CA86283F8AD}"/>
              </a:ext>
            </a:extLst>
          </p:cNvPr>
          <p:cNvSpPr txBox="1"/>
          <p:nvPr/>
        </p:nvSpPr>
        <p:spPr>
          <a:xfrm>
            <a:off x="2070672" y="48405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E37C38-EE5A-0944-AB14-DB9D3F968656}"/>
              </a:ext>
            </a:extLst>
          </p:cNvPr>
          <p:cNvSpPr txBox="1"/>
          <p:nvPr/>
        </p:nvSpPr>
        <p:spPr>
          <a:xfrm>
            <a:off x="-7924" y="326105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</a:t>
            </a:r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200A43E-DD29-3648-A01A-58D853B733CB}"/>
              </a:ext>
            </a:extLst>
          </p:cNvPr>
          <p:cNvSpPr txBox="1"/>
          <p:nvPr/>
        </p:nvSpPr>
        <p:spPr>
          <a:xfrm>
            <a:off x="2071473" y="325195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483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38521</TotalTime>
  <Words>4</Words>
  <Application>Microsoft Macintosh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土屋 一夫</dc:creator>
  <cp:lastModifiedBy>土屋 一夫</cp:lastModifiedBy>
  <cp:revision>563</cp:revision>
  <cp:lastPrinted>2021-01-06T01:56:59Z</cp:lastPrinted>
  <dcterms:created xsi:type="dcterms:W3CDTF">2020-06-15T07:27:54Z</dcterms:created>
  <dcterms:modified xsi:type="dcterms:W3CDTF">2022-01-18T13:47:46Z</dcterms:modified>
</cp:coreProperties>
</file>