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2CC04A9D-84F5-422B-B748-FF55CB3FA6ED}"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endParaRPr b="0" lang="en-US" sz="2000" spc="-1" strike="noStrike">
              <a:latin typeface="Arial"/>
            </a:endParaRPr>
          </a:p>
          <a:p>
            <a:endParaRPr b="0" lang="en-US" sz="20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3821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Efficacy and safety of mepolizumab in hypereosinophilic syndrome: A phase III, randomized, placebo-controlled trial</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Florence Roufosse, MD, Jean-Emmanuel Kahn, MD, Marc E. Rothenberg, MD, Andrew J. Wardlaw, MD, Amy D. Klion, MD, Suyong Yun Kirby, PhD, Martyn J. Gilson, MSc, Jane H. Bentley, MSc, Eric S. Bradford, MD, Steven W. Yancey, MSc, Jonathan Steinfeld, MD, Gerald J. Gleich, MD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Allergy and Clinical Immunology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146 Issue 6 Pages 1397-1405 (December 2020) </a:t>
            </a:r>
            <a:endParaRPr b="0" lang="en-US" sz="1200" spc="-1" strike="noStrike">
              <a:solidFill>
                <a:srgbClr val="ffffff"/>
              </a:solidFill>
              <a:latin typeface="Arial"/>
            </a:endParaRPr>
          </a:p>
          <a:p>
            <a:pPr algn="ctr"/>
            <a:r>
              <a:rPr b="0" lang="en-US" sz="1000" spc="-1" strike="noStrike">
                <a:solidFill>
                  <a:srgbClr val="ffffff"/>
                </a:solidFill>
                <a:latin typeface="Arial"/>
              </a:rPr>
              <a:t>DOI: 10.1016/j.jaci.2020.08.037</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2020 The Authors</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4198680" y="79200"/>
            <a:ext cx="74628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Fig E1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1422360" y="2180880"/>
            <a:ext cx="6350040" cy="214704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Allergy and Clinical Immunology</a:t>
            </a:r>
            <a:r>
              <a:rPr b="0" lang="en-US" sz="900" spc="-1" strike="noStrike">
                <a:solidFill>
                  <a:srgbClr val="ffffff"/>
                </a:solidFill>
                <a:latin typeface="Arial"/>
              </a:rPr>
              <a:t> 2020 1461397-1405DOI: (10.1016/j.jaci.2020.08.037)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2020 The Authors</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