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1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598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049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635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489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2530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971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634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1000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9345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059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4273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EDB1C-A8D1-46EF-8A3B-FCB3056323A2}" type="datetimeFigureOut">
              <a:rPr lang="es-ES" smtClean="0"/>
              <a:t>19/9/22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A5FCE-5F30-493E-901F-A3E2E104AAF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740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520AC3D8-6E78-F6E8-3FDA-D58EECBBE929}"/>
              </a:ext>
            </a:extLst>
          </p:cNvPr>
          <p:cNvGrpSpPr/>
          <p:nvPr/>
        </p:nvGrpSpPr>
        <p:grpSpPr>
          <a:xfrm>
            <a:off x="185382" y="511118"/>
            <a:ext cx="11726059" cy="2659169"/>
            <a:chOff x="185382" y="164945"/>
            <a:chExt cx="11726059" cy="2659169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4A8364B8-846E-BBA9-05F3-CA00A4BE53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382" y="164945"/>
              <a:ext cx="3722836" cy="2659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F0BF12E4-6DEA-BE34-BCA8-1C86F0C399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6303" y="164945"/>
              <a:ext cx="3722836" cy="2659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>
              <a:extLst>
                <a:ext uri="{FF2B5EF4-FFF2-40B4-BE49-F238E27FC236}">
                  <a16:creationId xmlns:a16="http://schemas.microsoft.com/office/drawing/2014/main" id="{FDBA00CA-C4CD-E489-07A1-E1B92D52A9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8605" y="164945"/>
              <a:ext cx="3722836" cy="2659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D04CE070-35DB-6154-C541-9A58C7E5C03D}"/>
                </a:ext>
              </a:extLst>
            </p:cNvPr>
            <p:cNvSpPr txBox="1"/>
            <p:nvPr/>
          </p:nvSpPr>
          <p:spPr>
            <a:xfrm>
              <a:off x="185382" y="375088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1A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22377DCD-B29E-3D50-A2DA-886CE76E6836}"/>
                </a:ext>
              </a:extLst>
            </p:cNvPr>
            <p:cNvSpPr txBox="1"/>
            <p:nvPr/>
          </p:nvSpPr>
          <p:spPr>
            <a:xfrm>
              <a:off x="4256303" y="375088"/>
              <a:ext cx="426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1B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E3320B1E-FA69-E640-3599-E85D317905C6}"/>
                </a:ext>
              </a:extLst>
            </p:cNvPr>
            <p:cNvSpPr txBox="1"/>
            <p:nvPr/>
          </p:nvSpPr>
          <p:spPr>
            <a:xfrm>
              <a:off x="8188605" y="375088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1C</a:t>
              </a:r>
            </a:p>
          </p:txBody>
        </p:sp>
      </p:grpSp>
      <p:grpSp>
        <p:nvGrpSpPr>
          <p:cNvPr id="3" name="Grupo 2">
            <a:extLst>
              <a:ext uri="{FF2B5EF4-FFF2-40B4-BE49-F238E27FC236}">
                <a16:creationId xmlns:a16="http://schemas.microsoft.com/office/drawing/2014/main" id="{A18C7D4D-3E4E-6C70-559E-C96FC547D71E}"/>
              </a:ext>
            </a:extLst>
          </p:cNvPr>
          <p:cNvGrpSpPr/>
          <p:nvPr/>
        </p:nvGrpSpPr>
        <p:grpSpPr>
          <a:xfrm>
            <a:off x="185382" y="3681405"/>
            <a:ext cx="11734890" cy="2665477"/>
            <a:chOff x="185382" y="2313258"/>
            <a:chExt cx="11734890" cy="2665477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59018653-C0D6-079C-059B-33859EA78F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6303" y="2319565"/>
              <a:ext cx="3722836" cy="2659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F0C8A2B9-4221-C573-EB72-800C8B889D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5382" y="2319565"/>
              <a:ext cx="3722837" cy="2659170"/>
            </a:xfrm>
            <a:prstGeom prst="rect">
              <a:avLst/>
            </a:prstGeom>
          </p:spPr>
        </p:pic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B4D925F5-B2A7-E917-EB75-074172F369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88605" y="2313258"/>
              <a:ext cx="3731667" cy="2665477"/>
            </a:xfrm>
            <a:prstGeom prst="rect">
              <a:avLst/>
            </a:prstGeom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B0659F11-5748-C50E-1665-1F386ABBDBB3}"/>
                </a:ext>
              </a:extLst>
            </p:cNvPr>
            <p:cNvSpPr txBox="1"/>
            <p:nvPr/>
          </p:nvSpPr>
          <p:spPr>
            <a:xfrm>
              <a:off x="185382" y="2417959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2A</a:t>
              </a:r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26041A25-B8EA-67EB-977A-E474E285AFE2}"/>
                </a:ext>
              </a:extLst>
            </p:cNvPr>
            <p:cNvSpPr txBox="1"/>
            <p:nvPr/>
          </p:nvSpPr>
          <p:spPr>
            <a:xfrm>
              <a:off x="4256303" y="2417959"/>
              <a:ext cx="426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2B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6686E698-46C4-D40B-ABAF-1843B939CEEB}"/>
                </a:ext>
              </a:extLst>
            </p:cNvPr>
            <p:cNvSpPr txBox="1"/>
            <p:nvPr/>
          </p:nvSpPr>
          <p:spPr>
            <a:xfrm>
              <a:off x="8188605" y="2417959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40463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</Words>
  <Application>Microsoft Macintosh PowerPoint</Application>
  <PresentationFormat>Panorámica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psmar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Gemma Llaurado Cabot (61581)</dc:creator>
  <cp:lastModifiedBy>Gemma Llauradó</cp:lastModifiedBy>
  <cp:revision>13</cp:revision>
  <dcterms:created xsi:type="dcterms:W3CDTF">2022-03-01T11:35:29Z</dcterms:created>
  <dcterms:modified xsi:type="dcterms:W3CDTF">2022-09-19T15:24:23Z</dcterms:modified>
</cp:coreProperties>
</file>