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598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04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635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489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530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971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634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100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934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059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4273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740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CD4BD7AC-384B-362D-53A3-CDC819F66264}"/>
              </a:ext>
            </a:extLst>
          </p:cNvPr>
          <p:cNvGrpSpPr/>
          <p:nvPr/>
        </p:nvGrpSpPr>
        <p:grpSpPr>
          <a:xfrm>
            <a:off x="185382" y="513221"/>
            <a:ext cx="11726060" cy="2659169"/>
            <a:chOff x="185382" y="14675"/>
            <a:chExt cx="11726060" cy="2659169"/>
          </a:xfrm>
        </p:grpSpPr>
        <p:pic>
          <p:nvPicPr>
            <p:cNvPr id="5" name="Picture 14">
              <a:extLst>
                <a:ext uri="{FF2B5EF4-FFF2-40B4-BE49-F238E27FC236}">
                  <a16:creationId xmlns:a16="http://schemas.microsoft.com/office/drawing/2014/main" id="{6AE3F06C-B5F7-5A59-8008-581D18A4B6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382" y="14675"/>
              <a:ext cx="3722837" cy="265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4">
              <a:extLst>
                <a:ext uri="{FF2B5EF4-FFF2-40B4-BE49-F238E27FC236}">
                  <a16:creationId xmlns:a16="http://schemas.microsoft.com/office/drawing/2014/main" id="{B657AADA-90DE-586D-9002-0AC9A91042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8605" y="14675"/>
              <a:ext cx="3722837" cy="265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75459E9-DD89-29AF-A2D4-A7AC5E2663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56303" y="14675"/>
              <a:ext cx="3722837" cy="2659169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D04CE070-35DB-6154-C541-9A58C7E5C03D}"/>
                </a:ext>
              </a:extLst>
            </p:cNvPr>
            <p:cNvSpPr txBox="1"/>
            <p:nvPr/>
          </p:nvSpPr>
          <p:spPr>
            <a:xfrm>
              <a:off x="185382" y="375088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1A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22377DCD-B29E-3D50-A2DA-886CE76E6836}"/>
                </a:ext>
              </a:extLst>
            </p:cNvPr>
            <p:cNvSpPr txBox="1"/>
            <p:nvPr/>
          </p:nvSpPr>
          <p:spPr>
            <a:xfrm>
              <a:off x="4256303" y="375088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1B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E3320B1E-FA69-E640-3599-E85D317905C6}"/>
                </a:ext>
              </a:extLst>
            </p:cNvPr>
            <p:cNvSpPr txBox="1"/>
            <p:nvPr/>
          </p:nvSpPr>
          <p:spPr>
            <a:xfrm>
              <a:off x="8188605" y="375088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1C</a:t>
              </a:r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98A0B67F-66BE-D99A-4B18-4FA52ABA542F}"/>
              </a:ext>
            </a:extLst>
          </p:cNvPr>
          <p:cNvGrpSpPr/>
          <p:nvPr/>
        </p:nvGrpSpPr>
        <p:grpSpPr>
          <a:xfrm>
            <a:off x="185382" y="3685611"/>
            <a:ext cx="11726060" cy="2659169"/>
            <a:chOff x="185382" y="2396983"/>
            <a:chExt cx="11726060" cy="2659169"/>
          </a:xfrm>
        </p:grpSpPr>
        <p:pic>
          <p:nvPicPr>
            <p:cNvPr id="6" name="Picture 16">
              <a:extLst>
                <a:ext uri="{FF2B5EF4-FFF2-40B4-BE49-F238E27FC236}">
                  <a16:creationId xmlns:a16="http://schemas.microsoft.com/office/drawing/2014/main" id="{1D853777-7897-9815-1CC9-F6A55D0AB8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382" y="2396983"/>
              <a:ext cx="3722837" cy="265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2">
              <a:extLst>
                <a:ext uri="{FF2B5EF4-FFF2-40B4-BE49-F238E27FC236}">
                  <a16:creationId xmlns:a16="http://schemas.microsoft.com/office/drawing/2014/main" id="{C98E5F2E-8CA0-C14F-BCED-BE0D104D5F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6303" y="2396983"/>
              <a:ext cx="3722837" cy="265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BC0C12D5-51BF-C5CA-3739-37E3E7E9E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88605" y="2396983"/>
              <a:ext cx="3722837" cy="2659169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B0659F11-5748-C50E-1665-1F386ABBDBB3}"/>
                </a:ext>
              </a:extLst>
            </p:cNvPr>
            <p:cNvSpPr txBox="1"/>
            <p:nvPr/>
          </p:nvSpPr>
          <p:spPr>
            <a:xfrm>
              <a:off x="185382" y="2417959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2A</a:t>
              </a: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26041A25-B8EA-67EB-977A-E474E285AFE2}"/>
                </a:ext>
              </a:extLst>
            </p:cNvPr>
            <p:cNvSpPr txBox="1"/>
            <p:nvPr/>
          </p:nvSpPr>
          <p:spPr>
            <a:xfrm>
              <a:off x="4256303" y="2417959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2B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6686E698-46C4-D40B-ABAF-1843B939CEEB}"/>
                </a:ext>
              </a:extLst>
            </p:cNvPr>
            <p:cNvSpPr txBox="1"/>
            <p:nvPr/>
          </p:nvSpPr>
          <p:spPr>
            <a:xfrm>
              <a:off x="8188605" y="2417959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40463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6</Words>
  <Application>Microsoft Macintosh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psmar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Gemma Llaurado Cabot (61581)</dc:creator>
  <cp:lastModifiedBy>Gemma Llauradó</cp:lastModifiedBy>
  <cp:revision>12</cp:revision>
  <dcterms:created xsi:type="dcterms:W3CDTF">2022-03-01T11:35:29Z</dcterms:created>
  <dcterms:modified xsi:type="dcterms:W3CDTF">2022-09-19T15:24:28Z</dcterms:modified>
</cp:coreProperties>
</file>