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0" r:id="rId2"/>
    <p:sldId id="259" r:id="rId3"/>
    <p:sldId id="256" r:id="rId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CF2C54-F92E-4043-9C8E-42ECD58C8708}" v="2" dt="2022-07-22T10:53:54.1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96"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6/11/relationships/changesInfo" Target="changesInfos/changesInfo1.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a del Campo Milán" userId="8899ea58-6f8d-4b00-a3c9-638d16e63d7a" providerId="ADAL" clId="{81CF2C54-F92E-4043-9C8E-42ECD58C8708}"/>
    <pc:docChg chg="custSel addSld delSld modSld">
      <pc:chgData name="Marta del Campo Milán" userId="8899ea58-6f8d-4b00-a3c9-638d16e63d7a" providerId="ADAL" clId="{81CF2C54-F92E-4043-9C8E-42ECD58C8708}" dt="2022-07-22T10:54:33.547" v="554"/>
      <pc:docMkLst>
        <pc:docMk/>
      </pc:docMkLst>
      <pc:sldChg chg="modSp mod">
        <pc:chgData name="Marta del Campo Milán" userId="8899ea58-6f8d-4b00-a3c9-638d16e63d7a" providerId="ADAL" clId="{81CF2C54-F92E-4043-9C8E-42ECD58C8708}" dt="2022-07-22T10:53:43.564" v="500" actId="20577"/>
        <pc:sldMkLst>
          <pc:docMk/>
          <pc:sldMk cId="586951513" sldId="256"/>
        </pc:sldMkLst>
        <pc:spChg chg="mod">
          <ac:chgData name="Marta del Campo Milán" userId="8899ea58-6f8d-4b00-a3c9-638d16e63d7a" providerId="ADAL" clId="{81CF2C54-F92E-4043-9C8E-42ECD58C8708}" dt="2022-07-22T10:53:43.564" v="500" actId="20577"/>
          <ac:spMkLst>
            <pc:docMk/>
            <pc:sldMk cId="586951513" sldId="256"/>
            <ac:spMk id="19" creationId="{CF108277-AF69-73C7-7B83-36C83C48A7C6}"/>
          </ac:spMkLst>
        </pc:spChg>
        <pc:grpChg chg="mod">
          <ac:chgData name="Marta del Campo Milán" userId="8899ea58-6f8d-4b00-a3c9-638d16e63d7a" providerId="ADAL" clId="{81CF2C54-F92E-4043-9C8E-42ECD58C8708}" dt="2022-07-22T09:37:26.456" v="3" actId="1076"/>
          <ac:grpSpMkLst>
            <pc:docMk/>
            <pc:sldMk cId="586951513" sldId="256"/>
            <ac:grpSpMk id="25" creationId="{7E467BF1-890D-343A-7607-8F53D940C28B}"/>
          </ac:grpSpMkLst>
        </pc:grpChg>
      </pc:sldChg>
      <pc:sldChg chg="modSp mod">
        <pc:chgData name="Marta del Campo Milán" userId="8899ea58-6f8d-4b00-a3c9-638d16e63d7a" providerId="ADAL" clId="{81CF2C54-F92E-4043-9C8E-42ECD58C8708}" dt="2022-07-22T10:03:21.225" v="42" actId="20577"/>
        <pc:sldMkLst>
          <pc:docMk/>
          <pc:sldMk cId="49344118" sldId="257"/>
        </pc:sldMkLst>
        <pc:spChg chg="mod">
          <ac:chgData name="Marta del Campo Milán" userId="8899ea58-6f8d-4b00-a3c9-638d16e63d7a" providerId="ADAL" clId="{81CF2C54-F92E-4043-9C8E-42ECD58C8708}" dt="2022-07-22T10:03:21.225" v="42" actId="20577"/>
          <ac:spMkLst>
            <pc:docMk/>
            <pc:sldMk cId="49344118" sldId="257"/>
            <ac:spMk id="8" creationId="{C424FF2B-B5A2-55F0-AE9E-9998C597ED3A}"/>
          </ac:spMkLst>
        </pc:spChg>
      </pc:sldChg>
      <pc:sldChg chg="del">
        <pc:chgData name="Marta del Campo Milán" userId="8899ea58-6f8d-4b00-a3c9-638d16e63d7a" providerId="ADAL" clId="{81CF2C54-F92E-4043-9C8E-42ECD58C8708}" dt="2022-07-22T10:53:45.398" v="501" actId="47"/>
        <pc:sldMkLst>
          <pc:docMk/>
          <pc:sldMk cId="2452785306" sldId="258"/>
        </pc:sldMkLst>
      </pc:sldChg>
      <pc:sldChg chg="addSp delSp modSp new mod">
        <pc:chgData name="Marta del Campo Milán" userId="8899ea58-6f8d-4b00-a3c9-638d16e63d7a" providerId="ADAL" clId="{81CF2C54-F92E-4043-9C8E-42ECD58C8708}" dt="2022-07-22T10:53:39.441" v="498" actId="20577"/>
        <pc:sldMkLst>
          <pc:docMk/>
          <pc:sldMk cId="1732136418" sldId="259"/>
        </pc:sldMkLst>
        <pc:spChg chg="del">
          <ac:chgData name="Marta del Campo Milán" userId="8899ea58-6f8d-4b00-a3c9-638d16e63d7a" providerId="ADAL" clId="{81CF2C54-F92E-4043-9C8E-42ECD58C8708}" dt="2022-07-22T10:21:36.806" v="44" actId="478"/>
          <ac:spMkLst>
            <pc:docMk/>
            <pc:sldMk cId="1732136418" sldId="259"/>
            <ac:spMk id="2" creationId="{8B03453A-6B0B-2102-5C34-FE8E85D4CDC8}"/>
          </ac:spMkLst>
        </pc:spChg>
        <pc:spChg chg="del">
          <ac:chgData name="Marta del Campo Milán" userId="8899ea58-6f8d-4b00-a3c9-638d16e63d7a" providerId="ADAL" clId="{81CF2C54-F92E-4043-9C8E-42ECD58C8708}" dt="2022-07-22T10:21:38.113" v="45" actId="478"/>
          <ac:spMkLst>
            <pc:docMk/>
            <pc:sldMk cId="1732136418" sldId="259"/>
            <ac:spMk id="3" creationId="{32AB3A6D-B420-C7D2-3AB2-7CCE65BCC991}"/>
          </ac:spMkLst>
        </pc:spChg>
        <pc:spChg chg="add mod">
          <ac:chgData name="Marta del Campo Milán" userId="8899ea58-6f8d-4b00-a3c9-638d16e63d7a" providerId="ADAL" clId="{81CF2C54-F92E-4043-9C8E-42ECD58C8708}" dt="2022-07-22T10:53:39.441" v="498" actId="20577"/>
          <ac:spMkLst>
            <pc:docMk/>
            <pc:sldMk cId="1732136418" sldId="259"/>
            <ac:spMk id="16" creationId="{D9909F8C-E928-D6DF-77BD-00A72EBFF2B1}"/>
          </ac:spMkLst>
        </pc:spChg>
        <pc:picChg chg="add del mod">
          <ac:chgData name="Marta del Campo Milán" userId="8899ea58-6f8d-4b00-a3c9-638d16e63d7a" providerId="ADAL" clId="{81CF2C54-F92E-4043-9C8E-42ECD58C8708}" dt="2022-07-22T10:26:07.444" v="51" actId="478"/>
          <ac:picMkLst>
            <pc:docMk/>
            <pc:sldMk cId="1732136418" sldId="259"/>
            <ac:picMk id="5" creationId="{25B5CDA2-0516-3AC6-9765-C109C4ED5D2B}"/>
          </ac:picMkLst>
        </pc:picChg>
        <pc:picChg chg="add del">
          <ac:chgData name="Marta del Campo Milán" userId="8899ea58-6f8d-4b00-a3c9-638d16e63d7a" providerId="ADAL" clId="{81CF2C54-F92E-4043-9C8E-42ECD58C8708}" dt="2022-07-22T10:26:14.149" v="55" actId="478"/>
          <ac:picMkLst>
            <pc:docMk/>
            <pc:sldMk cId="1732136418" sldId="259"/>
            <ac:picMk id="7" creationId="{E7B8C73A-F950-E6FF-2909-5DD4A637F3B3}"/>
          </ac:picMkLst>
        </pc:picChg>
        <pc:picChg chg="add del">
          <ac:chgData name="Marta del Campo Milán" userId="8899ea58-6f8d-4b00-a3c9-638d16e63d7a" providerId="ADAL" clId="{81CF2C54-F92E-4043-9C8E-42ECD58C8708}" dt="2022-07-22T10:26:12.521" v="54" actId="478"/>
          <ac:picMkLst>
            <pc:docMk/>
            <pc:sldMk cId="1732136418" sldId="259"/>
            <ac:picMk id="9" creationId="{B0105FCA-A381-47F4-B9EE-8E271B850AED}"/>
          </ac:picMkLst>
        </pc:picChg>
        <pc:picChg chg="add mod">
          <ac:chgData name="Marta del Campo Milán" userId="8899ea58-6f8d-4b00-a3c9-638d16e63d7a" providerId="ADAL" clId="{81CF2C54-F92E-4043-9C8E-42ECD58C8708}" dt="2022-07-22T10:30:14.468" v="57" actId="14100"/>
          <ac:picMkLst>
            <pc:docMk/>
            <pc:sldMk cId="1732136418" sldId="259"/>
            <ac:picMk id="11" creationId="{AE8F10BF-6643-CAED-369F-AF9946F73BAD}"/>
          </ac:picMkLst>
        </pc:picChg>
        <pc:picChg chg="add mod">
          <ac:chgData name="Marta del Campo Milán" userId="8899ea58-6f8d-4b00-a3c9-638d16e63d7a" providerId="ADAL" clId="{81CF2C54-F92E-4043-9C8E-42ECD58C8708}" dt="2022-07-22T10:31:05.115" v="60" actId="1076"/>
          <ac:picMkLst>
            <pc:docMk/>
            <pc:sldMk cId="1732136418" sldId="259"/>
            <ac:picMk id="13" creationId="{9BAB669D-F0B7-5DF1-06D0-A154995A501C}"/>
          </ac:picMkLst>
        </pc:picChg>
        <pc:picChg chg="add mod">
          <ac:chgData name="Marta del Campo Milán" userId="8899ea58-6f8d-4b00-a3c9-638d16e63d7a" providerId="ADAL" clId="{81CF2C54-F92E-4043-9C8E-42ECD58C8708}" dt="2022-07-22T10:31:33.188" v="64" actId="1076"/>
          <ac:picMkLst>
            <pc:docMk/>
            <pc:sldMk cId="1732136418" sldId="259"/>
            <ac:picMk id="15" creationId="{D4999E98-1958-78A8-C03B-79A0B744C2BB}"/>
          </ac:picMkLst>
        </pc:picChg>
      </pc:sldChg>
      <pc:sldChg chg="addSp delSp modSp new mod">
        <pc:chgData name="Marta del Campo Milán" userId="8899ea58-6f8d-4b00-a3c9-638d16e63d7a" providerId="ADAL" clId="{81CF2C54-F92E-4043-9C8E-42ECD58C8708}" dt="2022-07-22T10:54:33.547" v="554"/>
        <pc:sldMkLst>
          <pc:docMk/>
          <pc:sldMk cId="867321535" sldId="260"/>
        </pc:sldMkLst>
        <pc:spChg chg="del">
          <ac:chgData name="Marta del Campo Milán" userId="8899ea58-6f8d-4b00-a3c9-638d16e63d7a" providerId="ADAL" clId="{81CF2C54-F92E-4043-9C8E-42ECD58C8708}" dt="2022-07-22T10:53:34.397" v="495" actId="478"/>
          <ac:spMkLst>
            <pc:docMk/>
            <pc:sldMk cId="867321535" sldId="260"/>
            <ac:spMk id="2" creationId="{60F611C8-7BE2-9FE9-34C3-D7934DB13803}"/>
          </ac:spMkLst>
        </pc:spChg>
        <pc:spChg chg="del">
          <ac:chgData name="Marta del Campo Milán" userId="8899ea58-6f8d-4b00-a3c9-638d16e63d7a" providerId="ADAL" clId="{81CF2C54-F92E-4043-9C8E-42ECD58C8708}" dt="2022-07-22T10:53:35.824" v="496" actId="478"/>
          <ac:spMkLst>
            <pc:docMk/>
            <pc:sldMk cId="867321535" sldId="260"/>
            <ac:spMk id="3" creationId="{3B3A58DD-CEE7-5772-DF55-BA85533FA149}"/>
          </ac:spMkLst>
        </pc:spChg>
        <pc:spChg chg="add mod">
          <ac:chgData name="Marta del Campo Milán" userId="8899ea58-6f8d-4b00-a3c9-638d16e63d7a" providerId="ADAL" clId="{81CF2C54-F92E-4043-9C8E-42ECD58C8708}" dt="2022-07-22T10:54:33.547" v="554"/>
          <ac:spMkLst>
            <pc:docMk/>
            <pc:sldMk cId="867321535" sldId="260"/>
            <ac:spMk id="4" creationId="{9E470348-D45D-286B-DE01-12DB3185302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49BB4C-A359-419A-A3E7-7F5A98CC8919}" type="datetimeFigureOut">
              <a:rPr lang="en-US" smtClean="0"/>
              <a:t>10/11/2022</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33588D-F90A-4C81-ABC2-406BC90E570F}" type="slidenum">
              <a:rPr lang="en-US" smtClean="0"/>
              <a:t>‹#›</a:t>
            </a:fld>
            <a:endParaRPr lang="en-US"/>
          </a:p>
        </p:txBody>
      </p:sp>
    </p:spTree>
    <p:extLst>
      <p:ext uri="{BB962C8B-B14F-4D97-AF65-F5344CB8AC3E}">
        <p14:creationId xmlns:p14="http://schemas.microsoft.com/office/powerpoint/2010/main" val="2686973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669A85B-9921-ABFD-0BEF-F2085DB1BCF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ítulo 2">
            <a:extLst>
              <a:ext uri="{FF2B5EF4-FFF2-40B4-BE49-F238E27FC236}">
                <a16:creationId xmlns="" xmlns:a16="http://schemas.microsoft.com/office/drawing/2014/main" id="{60EBD8BA-A122-9BEE-D7FB-3F16E67BE4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Marcador de fecha 3">
            <a:extLst>
              <a:ext uri="{FF2B5EF4-FFF2-40B4-BE49-F238E27FC236}">
                <a16:creationId xmlns="" xmlns:a16="http://schemas.microsoft.com/office/drawing/2014/main" id="{703A976E-FFA0-41E6-7BB2-E4082B58CA6A}"/>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5" name="Marcador de pie de página 4">
            <a:extLst>
              <a:ext uri="{FF2B5EF4-FFF2-40B4-BE49-F238E27FC236}">
                <a16:creationId xmlns="" xmlns:a16="http://schemas.microsoft.com/office/drawing/2014/main" id="{DFD25932-F336-AAF1-77EB-699CB17FF40E}"/>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 xmlns:a16="http://schemas.microsoft.com/office/drawing/2014/main" id="{2169A03E-9966-F0C0-F9CD-1A16DAE5E042}"/>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226798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C58C4C9-7891-B956-2416-A328A10D6504}"/>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texto vertical 2">
            <a:extLst>
              <a:ext uri="{FF2B5EF4-FFF2-40B4-BE49-F238E27FC236}">
                <a16:creationId xmlns="" xmlns:a16="http://schemas.microsoft.com/office/drawing/2014/main" id="{111E50B1-A811-0283-FCE6-AB994BB509A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 xmlns:a16="http://schemas.microsoft.com/office/drawing/2014/main" id="{E51547A6-27BD-AC10-349E-CC14E313CB01}"/>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5" name="Marcador de pie de página 4">
            <a:extLst>
              <a:ext uri="{FF2B5EF4-FFF2-40B4-BE49-F238E27FC236}">
                <a16:creationId xmlns="" xmlns:a16="http://schemas.microsoft.com/office/drawing/2014/main" id="{639BCF5B-6EB2-AADA-DCDF-83B27AB18D08}"/>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 xmlns:a16="http://schemas.microsoft.com/office/drawing/2014/main" id="{00FFD680-704D-12D6-9F4B-2901AF8CE8ED}"/>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2823835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30F118F6-A36A-1695-C8CD-05A289A06E1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a:extLst>
              <a:ext uri="{FF2B5EF4-FFF2-40B4-BE49-F238E27FC236}">
                <a16:creationId xmlns="" xmlns:a16="http://schemas.microsoft.com/office/drawing/2014/main" id="{A3B2F716-AFDB-BFE4-49B8-EE1460A82E88}"/>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 xmlns:a16="http://schemas.microsoft.com/office/drawing/2014/main" id="{023CF4C9-567C-7561-56EC-9537791BF9B8}"/>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5" name="Marcador de pie de página 4">
            <a:extLst>
              <a:ext uri="{FF2B5EF4-FFF2-40B4-BE49-F238E27FC236}">
                <a16:creationId xmlns="" xmlns:a16="http://schemas.microsoft.com/office/drawing/2014/main" id="{3D8B4FEA-3830-A1C0-4DFB-7A6B816C2DEB}"/>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 xmlns:a16="http://schemas.microsoft.com/office/drawing/2014/main" id="{8463F3DB-7536-1E77-B84A-9841E07319A3}"/>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2353721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3123EFF-5669-EA0E-8ECF-C832C39C4C98}"/>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 xmlns:a16="http://schemas.microsoft.com/office/drawing/2014/main" id="{FE8B2207-2F9E-5FCA-DB81-4A735ADF74A7}"/>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 xmlns:a16="http://schemas.microsoft.com/office/drawing/2014/main" id="{5A2FDE05-7A60-7CEA-E2C3-E21275D589AD}"/>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5" name="Marcador de pie de página 4">
            <a:extLst>
              <a:ext uri="{FF2B5EF4-FFF2-40B4-BE49-F238E27FC236}">
                <a16:creationId xmlns="" xmlns:a16="http://schemas.microsoft.com/office/drawing/2014/main" id="{0E7FE36E-1116-C5F1-0738-464CB32812F6}"/>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 xmlns:a16="http://schemas.microsoft.com/office/drawing/2014/main" id="{3562DE5E-4F44-F548-1976-A90EC4D678E3}"/>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3901426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3D1DD8-29E1-4B46-0213-7B70B6198C5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a:extLst>
              <a:ext uri="{FF2B5EF4-FFF2-40B4-BE49-F238E27FC236}">
                <a16:creationId xmlns="" xmlns:a16="http://schemas.microsoft.com/office/drawing/2014/main" id="{F12937AF-31B8-B509-7573-43B231F984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 xmlns:a16="http://schemas.microsoft.com/office/drawing/2014/main" id="{00783D6F-9C3B-EDB6-4490-C33DB0BEE17A}"/>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5" name="Marcador de pie de página 4">
            <a:extLst>
              <a:ext uri="{FF2B5EF4-FFF2-40B4-BE49-F238E27FC236}">
                <a16:creationId xmlns="" xmlns:a16="http://schemas.microsoft.com/office/drawing/2014/main" id="{FC4A508E-5F8E-B82D-095C-023D37ED51A4}"/>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 xmlns:a16="http://schemas.microsoft.com/office/drawing/2014/main" id="{DF3283F2-7FAC-69DB-C3C5-747E16E604B7}"/>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537605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F5C9B2F-3402-0D6C-F432-6C47B73CE510}"/>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 xmlns:a16="http://schemas.microsoft.com/office/drawing/2014/main" id="{FEC9F5A5-59BC-3675-D8EB-4098AFC25713}"/>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a:extLst>
              <a:ext uri="{FF2B5EF4-FFF2-40B4-BE49-F238E27FC236}">
                <a16:creationId xmlns="" xmlns:a16="http://schemas.microsoft.com/office/drawing/2014/main" id="{977DAE69-140F-9098-B882-62B94757146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a:extLst>
              <a:ext uri="{FF2B5EF4-FFF2-40B4-BE49-F238E27FC236}">
                <a16:creationId xmlns="" xmlns:a16="http://schemas.microsoft.com/office/drawing/2014/main" id="{9AE818A5-321F-903D-9548-7076D53A69E5}"/>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6" name="Marcador de pie de página 5">
            <a:extLst>
              <a:ext uri="{FF2B5EF4-FFF2-40B4-BE49-F238E27FC236}">
                <a16:creationId xmlns="" xmlns:a16="http://schemas.microsoft.com/office/drawing/2014/main" id="{7F0D23CC-7393-6616-2844-E26F43689256}"/>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 xmlns:a16="http://schemas.microsoft.com/office/drawing/2014/main" id="{DB7C9BD1-DBAF-D5ED-60F4-A43B9C6C6949}"/>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1089962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80C4BD6-AD3D-1A28-8B62-68F1E0CAD17A}"/>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a:extLst>
              <a:ext uri="{FF2B5EF4-FFF2-40B4-BE49-F238E27FC236}">
                <a16:creationId xmlns="" xmlns:a16="http://schemas.microsoft.com/office/drawing/2014/main" id="{95BFF335-0F2C-7B3A-A15F-5763EA7485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 xmlns:a16="http://schemas.microsoft.com/office/drawing/2014/main" id="{260BCFC3-7A79-9425-E8AB-BCB8080D623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a:extLst>
              <a:ext uri="{FF2B5EF4-FFF2-40B4-BE49-F238E27FC236}">
                <a16:creationId xmlns="" xmlns:a16="http://schemas.microsoft.com/office/drawing/2014/main" id="{E3D23E43-C806-11EA-0D65-CAFF47E889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 xmlns:a16="http://schemas.microsoft.com/office/drawing/2014/main" id="{B35C0139-796F-BA41-49CF-F68E46A8A3D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a:extLst>
              <a:ext uri="{FF2B5EF4-FFF2-40B4-BE49-F238E27FC236}">
                <a16:creationId xmlns="" xmlns:a16="http://schemas.microsoft.com/office/drawing/2014/main" id="{75909EDA-D49E-E75A-6797-A7C9BD7CD49F}"/>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8" name="Marcador de pie de página 7">
            <a:extLst>
              <a:ext uri="{FF2B5EF4-FFF2-40B4-BE49-F238E27FC236}">
                <a16:creationId xmlns="" xmlns:a16="http://schemas.microsoft.com/office/drawing/2014/main" id="{7F19DAFB-4BDD-118D-F208-CF2C1BEAEDD0}"/>
              </a:ext>
            </a:extLst>
          </p:cNvPr>
          <p:cNvSpPr>
            <a:spLocks noGrp="1"/>
          </p:cNvSpPr>
          <p:nvPr>
            <p:ph type="ftr" sz="quarter" idx="11"/>
          </p:nvPr>
        </p:nvSpPr>
        <p:spPr/>
        <p:txBody>
          <a:bodyPr/>
          <a:lstStyle/>
          <a:p>
            <a:endParaRPr lang="en-US"/>
          </a:p>
        </p:txBody>
      </p:sp>
      <p:sp>
        <p:nvSpPr>
          <p:cNvPr id="9" name="Marcador de número de diapositiva 8">
            <a:extLst>
              <a:ext uri="{FF2B5EF4-FFF2-40B4-BE49-F238E27FC236}">
                <a16:creationId xmlns="" xmlns:a16="http://schemas.microsoft.com/office/drawing/2014/main" id="{6D40B7E3-AB8C-9D75-1278-BDFD250B6AF4}"/>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3133789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480282D-4D3D-3CC8-EC3C-F7394AC136FD}"/>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fecha 2">
            <a:extLst>
              <a:ext uri="{FF2B5EF4-FFF2-40B4-BE49-F238E27FC236}">
                <a16:creationId xmlns="" xmlns:a16="http://schemas.microsoft.com/office/drawing/2014/main" id="{70434CE4-1E4D-3746-D02B-65292A1F2A05}"/>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4" name="Marcador de pie de página 3">
            <a:extLst>
              <a:ext uri="{FF2B5EF4-FFF2-40B4-BE49-F238E27FC236}">
                <a16:creationId xmlns="" xmlns:a16="http://schemas.microsoft.com/office/drawing/2014/main" id="{ECB331CB-52B2-3814-BE56-A3B5A06C77A8}"/>
              </a:ext>
            </a:extLst>
          </p:cNvPr>
          <p:cNvSpPr>
            <a:spLocks noGrp="1"/>
          </p:cNvSpPr>
          <p:nvPr>
            <p:ph type="ftr" sz="quarter" idx="11"/>
          </p:nvPr>
        </p:nvSpPr>
        <p:spPr/>
        <p:txBody>
          <a:bodyPr/>
          <a:lstStyle/>
          <a:p>
            <a:endParaRPr lang="en-US"/>
          </a:p>
        </p:txBody>
      </p:sp>
      <p:sp>
        <p:nvSpPr>
          <p:cNvPr id="5" name="Marcador de número de diapositiva 4">
            <a:extLst>
              <a:ext uri="{FF2B5EF4-FFF2-40B4-BE49-F238E27FC236}">
                <a16:creationId xmlns="" xmlns:a16="http://schemas.microsoft.com/office/drawing/2014/main" id="{07BE79EA-8C32-517A-F5BB-1C75436735B1}"/>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1805086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 xmlns:a16="http://schemas.microsoft.com/office/drawing/2014/main" id="{584C9920-A89C-70A4-3F31-CAFED8E34789}"/>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3" name="Marcador de pie de página 2">
            <a:extLst>
              <a:ext uri="{FF2B5EF4-FFF2-40B4-BE49-F238E27FC236}">
                <a16:creationId xmlns="" xmlns:a16="http://schemas.microsoft.com/office/drawing/2014/main" id="{D57B4D1E-EB08-128C-5689-189899A10BE6}"/>
              </a:ext>
            </a:extLst>
          </p:cNvPr>
          <p:cNvSpPr>
            <a:spLocks noGrp="1"/>
          </p:cNvSpPr>
          <p:nvPr>
            <p:ph type="ftr" sz="quarter" idx="11"/>
          </p:nvPr>
        </p:nvSpPr>
        <p:spPr/>
        <p:txBody>
          <a:bodyPr/>
          <a:lstStyle/>
          <a:p>
            <a:endParaRPr lang="en-US"/>
          </a:p>
        </p:txBody>
      </p:sp>
      <p:sp>
        <p:nvSpPr>
          <p:cNvPr id="4" name="Marcador de número de diapositiva 3">
            <a:extLst>
              <a:ext uri="{FF2B5EF4-FFF2-40B4-BE49-F238E27FC236}">
                <a16:creationId xmlns="" xmlns:a16="http://schemas.microsoft.com/office/drawing/2014/main" id="{A665889B-5791-000D-FC34-EBB9D5202283}"/>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2300712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811A02B-7FFB-643F-0F45-0367E0D7A61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a:extLst>
              <a:ext uri="{FF2B5EF4-FFF2-40B4-BE49-F238E27FC236}">
                <a16:creationId xmlns="" xmlns:a16="http://schemas.microsoft.com/office/drawing/2014/main" id="{0FC7F69E-270C-F334-15A2-3F1B26382C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a:extLst>
              <a:ext uri="{FF2B5EF4-FFF2-40B4-BE49-F238E27FC236}">
                <a16:creationId xmlns="" xmlns:a16="http://schemas.microsoft.com/office/drawing/2014/main" id="{64DD3273-9354-ED38-5CEE-B84694E856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 xmlns:a16="http://schemas.microsoft.com/office/drawing/2014/main" id="{7F11209F-1CEF-4CDB-D494-EA4CF7E8102E}"/>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6" name="Marcador de pie de página 5">
            <a:extLst>
              <a:ext uri="{FF2B5EF4-FFF2-40B4-BE49-F238E27FC236}">
                <a16:creationId xmlns="" xmlns:a16="http://schemas.microsoft.com/office/drawing/2014/main" id="{123318D7-8315-BFFD-A25D-E2401C11FD7D}"/>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 xmlns:a16="http://schemas.microsoft.com/office/drawing/2014/main" id="{20E26350-E74D-CAE6-7161-DFC57CD9D569}"/>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1181453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72FACCE-6222-A98E-D3F3-A126B78AE8A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a:extLst>
              <a:ext uri="{FF2B5EF4-FFF2-40B4-BE49-F238E27FC236}">
                <a16:creationId xmlns="" xmlns:a16="http://schemas.microsoft.com/office/drawing/2014/main" id="{F558DB90-6ED3-D9B6-6545-3812ECD483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a:extLst>
              <a:ext uri="{FF2B5EF4-FFF2-40B4-BE49-F238E27FC236}">
                <a16:creationId xmlns="" xmlns:a16="http://schemas.microsoft.com/office/drawing/2014/main" id="{35605BAF-4DA5-4C7B-DDD8-11F830783D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 xmlns:a16="http://schemas.microsoft.com/office/drawing/2014/main" id="{37536973-6B3D-B7D6-4DFD-DA54E4765A14}"/>
              </a:ext>
            </a:extLst>
          </p:cNvPr>
          <p:cNvSpPr>
            <a:spLocks noGrp="1"/>
          </p:cNvSpPr>
          <p:nvPr>
            <p:ph type="dt" sz="half" idx="10"/>
          </p:nvPr>
        </p:nvSpPr>
        <p:spPr/>
        <p:txBody>
          <a:bodyPr/>
          <a:lstStyle/>
          <a:p>
            <a:fld id="{374CAF31-7F0D-4585-AF95-D782FB20BA45}" type="datetimeFigureOut">
              <a:rPr lang="en-US" smtClean="0"/>
              <a:t>10/11/2022</a:t>
            </a:fld>
            <a:endParaRPr lang="en-US"/>
          </a:p>
        </p:txBody>
      </p:sp>
      <p:sp>
        <p:nvSpPr>
          <p:cNvPr id="6" name="Marcador de pie de página 5">
            <a:extLst>
              <a:ext uri="{FF2B5EF4-FFF2-40B4-BE49-F238E27FC236}">
                <a16:creationId xmlns="" xmlns:a16="http://schemas.microsoft.com/office/drawing/2014/main" id="{FEB6F2DA-8B7B-E70D-F8CF-FF703B4FF2D5}"/>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 xmlns:a16="http://schemas.microsoft.com/office/drawing/2014/main" id="{0BFE32A8-B42F-C24D-C54D-637061465AEF}"/>
              </a:ext>
            </a:extLst>
          </p:cNvPr>
          <p:cNvSpPr>
            <a:spLocks noGrp="1"/>
          </p:cNvSpPr>
          <p:nvPr>
            <p:ph type="sldNum" sz="quarter" idx="12"/>
          </p:nvPr>
        </p:nvSpPr>
        <p:spPr/>
        <p:txBody>
          <a:bodyPr/>
          <a:lstStyle/>
          <a:p>
            <a:fld id="{2F6067A4-9BCD-4E69-8307-1DD5569AAF0C}" type="slidenum">
              <a:rPr lang="en-US" smtClean="0"/>
              <a:t>‹#›</a:t>
            </a:fld>
            <a:endParaRPr lang="en-US"/>
          </a:p>
        </p:txBody>
      </p:sp>
    </p:spTree>
    <p:extLst>
      <p:ext uri="{BB962C8B-B14F-4D97-AF65-F5344CB8AC3E}">
        <p14:creationId xmlns:p14="http://schemas.microsoft.com/office/powerpoint/2010/main" val="2789570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 xmlns:a16="http://schemas.microsoft.com/office/drawing/2014/main" id="{B62F9166-A275-7352-E65B-9AC37FE9EB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Marcador de texto 2">
            <a:extLst>
              <a:ext uri="{FF2B5EF4-FFF2-40B4-BE49-F238E27FC236}">
                <a16:creationId xmlns="" xmlns:a16="http://schemas.microsoft.com/office/drawing/2014/main" id="{F83E2E3E-B49C-A20C-69EB-A0BFD7F5A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 xmlns:a16="http://schemas.microsoft.com/office/drawing/2014/main" id="{690B189E-0522-783C-DD81-FC5ED6D1E4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4CAF31-7F0D-4585-AF95-D782FB20BA45}" type="datetimeFigureOut">
              <a:rPr lang="en-US" smtClean="0"/>
              <a:t>10/11/2022</a:t>
            </a:fld>
            <a:endParaRPr lang="en-US"/>
          </a:p>
        </p:txBody>
      </p:sp>
      <p:sp>
        <p:nvSpPr>
          <p:cNvPr id="5" name="Marcador de pie de página 4">
            <a:extLst>
              <a:ext uri="{FF2B5EF4-FFF2-40B4-BE49-F238E27FC236}">
                <a16:creationId xmlns="" xmlns:a16="http://schemas.microsoft.com/office/drawing/2014/main" id="{CF6D4631-8233-E249-2178-D30F4CD79C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a:extLst>
              <a:ext uri="{FF2B5EF4-FFF2-40B4-BE49-F238E27FC236}">
                <a16:creationId xmlns="" xmlns:a16="http://schemas.microsoft.com/office/drawing/2014/main" id="{2DA86194-9680-6F06-22A9-06CAEE5CAF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067A4-9BCD-4E69-8307-1DD5569AAF0C}" type="slidenum">
              <a:rPr lang="en-US" smtClean="0"/>
              <a:t>‹#›</a:t>
            </a:fld>
            <a:endParaRPr lang="en-US"/>
          </a:p>
        </p:txBody>
      </p:sp>
    </p:spTree>
    <p:extLst>
      <p:ext uri="{BB962C8B-B14F-4D97-AF65-F5344CB8AC3E}">
        <p14:creationId xmlns:p14="http://schemas.microsoft.com/office/powerpoint/2010/main" val="3145480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p:nvPr/>
        </p:nvPicPr>
        <p:blipFill rotWithShape="1">
          <a:blip r:embed="rId2">
            <a:extLst>
              <a:ext uri="{28A0092B-C50C-407E-A947-70E740481C1C}">
                <a14:useLocalDpi xmlns:a14="http://schemas.microsoft.com/office/drawing/2010/main" val="0"/>
              </a:ext>
            </a:extLst>
          </a:blip>
          <a:srcRect l="23718" r="26109"/>
          <a:stretch/>
        </p:blipFill>
        <p:spPr>
          <a:xfrm>
            <a:off x="6973875" y="486348"/>
            <a:ext cx="4277712" cy="4670004"/>
          </a:xfrm>
          <a:prstGeom prst="rect">
            <a:avLst/>
          </a:prstGeom>
        </p:spPr>
      </p:pic>
      <p:sp>
        <p:nvSpPr>
          <p:cNvPr id="4" name="CuadroTexto 18">
            <a:extLst>
              <a:ext uri="{FF2B5EF4-FFF2-40B4-BE49-F238E27FC236}">
                <a16:creationId xmlns="" xmlns:a16="http://schemas.microsoft.com/office/drawing/2014/main" id="{9E470348-D45D-286B-DE01-12DB3185302F}"/>
              </a:ext>
            </a:extLst>
          </p:cNvPr>
          <p:cNvSpPr txBox="1"/>
          <p:nvPr/>
        </p:nvSpPr>
        <p:spPr>
          <a:xfrm>
            <a:off x="622464" y="5332155"/>
            <a:ext cx="11346466" cy="861774"/>
          </a:xfrm>
          <a:prstGeom prst="rect">
            <a:avLst/>
          </a:prstGeom>
          <a:noFill/>
        </p:spPr>
        <p:txBody>
          <a:bodyPr wrap="square" rtlCol="0">
            <a:spAutoFit/>
          </a:bodyPr>
          <a:lstStyle/>
          <a:p>
            <a:r>
              <a:rPr lang="en-US" sz="1400" dirty="0" smtClean="0"/>
              <a:t>Additional file 2: Fig. S1</a:t>
            </a:r>
            <a:r>
              <a:rPr lang="en-US" sz="1400" dirty="0"/>
              <a:t>. </a:t>
            </a:r>
            <a:r>
              <a:rPr lang="en-GB" sz="1400" dirty="0"/>
              <a:t>No specific </a:t>
            </a:r>
            <a:r>
              <a:rPr lang="en-GB" sz="1400" dirty="0" err="1"/>
              <a:t>center</a:t>
            </a:r>
            <a:r>
              <a:rPr lang="en-GB" sz="1400" dirty="0"/>
              <a:t> effects on the overall protein expression profile were </a:t>
            </a:r>
            <a:r>
              <a:rPr lang="en-GB" sz="1400" dirty="0" smtClean="0"/>
              <a:t>detected</a:t>
            </a:r>
          </a:p>
          <a:p>
            <a:r>
              <a:rPr lang="en-US" sz="1200" dirty="0"/>
              <a:t>Figure 1a displays the overall distribution of protein expression values per sample. It contrasts the sources of the samples by coloring. There is no direct indication of shifts in distribution associated with sample biobank source. This is corroborated by a principal components analysis. Figure 1b displays a principal components score plot for the first two principal components. Samples are again colored according to their source. No strong source-specific </a:t>
            </a:r>
            <a:r>
              <a:rPr lang="en-US" sz="1200" dirty="0" err="1"/>
              <a:t>subclusters</a:t>
            </a:r>
            <a:r>
              <a:rPr lang="en-US" sz="1200" dirty="0"/>
              <a:t> of sample can be discerned. </a:t>
            </a:r>
            <a:endParaRPr lang="nl-NL" sz="1200" dirty="0"/>
          </a:p>
        </p:txBody>
      </p:sp>
      <p:pic>
        <p:nvPicPr>
          <p:cNvPr id="2" name="Afbeelding 1"/>
          <p:cNvPicPr>
            <a:picLocks noChangeAspect="1"/>
          </p:cNvPicPr>
          <p:nvPr/>
        </p:nvPicPr>
        <p:blipFill>
          <a:blip r:embed="rId3"/>
          <a:stretch>
            <a:fillRect/>
          </a:stretch>
        </p:blipFill>
        <p:spPr>
          <a:xfrm>
            <a:off x="497091" y="917224"/>
            <a:ext cx="6815898" cy="4063324"/>
          </a:xfrm>
          <a:prstGeom prst="rect">
            <a:avLst/>
          </a:prstGeom>
        </p:spPr>
      </p:pic>
      <p:sp>
        <p:nvSpPr>
          <p:cNvPr id="3" name="Tekstvak 2"/>
          <p:cNvSpPr txBox="1"/>
          <p:nvPr/>
        </p:nvSpPr>
        <p:spPr>
          <a:xfrm>
            <a:off x="463606" y="662151"/>
            <a:ext cx="317716" cy="369332"/>
          </a:xfrm>
          <a:prstGeom prst="rect">
            <a:avLst/>
          </a:prstGeom>
          <a:noFill/>
        </p:spPr>
        <p:txBody>
          <a:bodyPr wrap="none" rtlCol="0">
            <a:spAutoFit/>
          </a:bodyPr>
          <a:lstStyle/>
          <a:p>
            <a:r>
              <a:rPr lang="nl-NL" dirty="0"/>
              <a:t>A</a:t>
            </a:r>
          </a:p>
        </p:txBody>
      </p:sp>
      <p:sp>
        <p:nvSpPr>
          <p:cNvPr id="6" name="Tekstvak 5"/>
          <p:cNvSpPr txBox="1"/>
          <p:nvPr/>
        </p:nvSpPr>
        <p:spPr>
          <a:xfrm>
            <a:off x="7158139" y="662151"/>
            <a:ext cx="309700" cy="369332"/>
          </a:xfrm>
          <a:prstGeom prst="rect">
            <a:avLst/>
          </a:prstGeom>
          <a:noFill/>
        </p:spPr>
        <p:txBody>
          <a:bodyPr wrap="none" rtlCol="0">
            <a:spAutoFit/>
          </a:bodyPr>
          <a:lstStyle/>
          <a:p>
            <a:r>
              <a:rPr lang="nl-NL" dirty="0" smtClean="0"/>
              <a:t>B</a:t>
            </a:r>
            <a:endParaRPr lang="nl-NL" dirty="0"/>
          </a:p>
        </p:txBody>
      </p:sp>
    </p:spTree>
    <p:extLst>
      <p:ext uri="{BB962C8B-B14F-4D97-AF65-F5344CB8AC3E}">
        <p14:creationId xmlns:p14="http://schemas.microsoft.com/office/powerpoint/2010/main" val="867321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 xmlns:a16="http://schemas.microsoft.com/office/drawing/2014/main" id="{AE8F10BF-6643-CAED-369F-AF9946F73BAD}"/>
              </a:ext>
            </a:extLst>
          </p:cNvPr>
          <p:cNvPicPr>
            <a:picLocks noChangeAspect="1"/>
          </p:cNvPicPr>
          <p:nvPr/>
        </p:nvPicPr>
        <p:blipFill>
          <a:blip r:embed="rId2"/>
          <a:stretch>
            <a:fillRect/>
          </a:stretch>
        </p:blipFill>
        <p:spPr>
          <a:xfrm>
            <a:off x="1" y="596341"/>
            <a:ext cx="5662913" cy="2631414"/>
          </a:xfrm>
          <a:prstGeom prst="rect">
            <a:avLst/>
          </a:prstGeom>
        </p:spPr>
      </p:pic>
      <p:pic>
        <p:nvPicPr>
          <p:cNvPr id="13" name="Picture 12">
            <a:extLst>
              <a:ext uri="{FF2B5EF4-FFF2-40B4-BE49-F238E27FC236}">
                <a16:creationId xmlns="" xmlns:a16="http://schemas.microsoft.com/office/drawing/2014/main" id="{9BAB669D-F0B7-5DF1-06D0-A154995A501C}"/>
              </a:ext>
            </a:extLst>
          </p:cNvPr>
          <p:cNvPicPr>
            <a:picLocks noChangeAspect="1"/>
          </p:cNvPicPr>
          <p:nvPr/>
        </p:nvPicPr>
        <p:blipFill>
          <a:blip r:embed="rId3"/>
          <a:stretch>
            <a:fillRect/>
          </a:stretch>
        </p:blipFill>
        <p:spPr>
          <a:xfrm>
            <a:off x="6096000" y="696934"/>
            <a:ext cx="5548603" cy="2530821"/>
          </a:xfrm>
          <a:prstGeom prst="rect">
            <a:avLst/>
          </a:prstGeom>
        </p:spPr>
      </p:pic>
      <p:pic>
        <p:nvPicPr>
          <p:cNvPr id="15" name="Picture 14">
            <a:extLst>
              <a:ext uri="{FF2B5EF4-FFF2-40B4-BE49-F238E27FC236}">
                <a16:creationId xmlns="" xmlns:a16="http://schemas.microsoft.com/office/drawing/2014/main" id="{D4999E98-1958-78A8-C03B-79A0B744C2BB}"/>
              </a:ext>
            </a:extLst>
          </p:cNvPr>
          <p:cNvPicPr>
            <a:picLocks noChangeAspect="1"/>
          </p:cNvPicPr>
          <p:nvPr/>
        </p:nvPicPr>
        <p:blipFill>
          <a:blip r:embed="rId4"/>
          <a:stretch>
            <a:fillRect/>
          </a:stretch>
        </p:blipFill>
        <p:spPr>
          <a:xfrm>
            <a:off x="75445" y="3227755"/>
            <a:ext cx="5512024" cy="2494242"/>
          </a:xfrm>
          <a:prstGeom prst="rect">
            <a:avLst/>
          </a:prstGeom>
        </p:spPr>
      </p:pic>
      <p:sp>
        <p:nvSpPr>
          <p:cNvPr id="16" name="CuadroTexto 18">
            <a:extLst>
              <a:ext uri="{FF2B5EF4-FFF2-40B4-BE49-F238E27FC236}">
                <a16:creationId xmlns="" xmlns:a16="http://schemas.microsoft.com/office/drawing/2014/main" id="{D9909F8C-E928-D6DF-77BD-00A72EBFF2B1}"/>
              </a:ext>
            </a:extLst>
          </p:cNvPr>
          <p:cNvSpPr txBox="1"/>
          <p:nvPr/>
        </p:nvSpPr>
        <p:spPr>
          <a:xfrm>
            <a:off x="422767" y="5938493"/>
            <a:ext cx="11346466" cy="646331"/>
          </a:xfrm>
          <a:prstGeom prst="rect">
            <a:avLst/>
          </a:prstGeom>
          <a:noFill/>
        </p:spPr>
        <p:txBody>
          <a:bodyPr wrap="square" rtlCol="0">
            <a:spAutoFit/>
          </a:bodyPr>
          <a:lstStyle/>
          <a:p>
            <a:r>
              <a:rPr lang="en-US" sz="1200" dirty="0"/>
              <a:t>Additional file 2: Fig. S2</a:t>
            </a:r>
            <a:r>
              <a:rPr lang="en-US" sz="1200" dirty="0"/>
              <a:t>. </a:t>
            </a:r>
            <a:r>
              <a:rPr lang="en-GB" sz="1200" dirty="0"/>
              <a:t>Plasma proteins driving the different expression plasma protein profile between FTD, AD and Controls. Violins plot reflect the levels of each proteins across the different groups. </a:t>
            </a:r>
            <a:r>
              <a:rPr lang="en-US" sz="1200" dirty="0"/>
              <a:t>Models were corrected for age and sex. Abbreviations: FTD: frontotemporal dementia, AD: Alzheimer´s disease; CN: Controls. FN 1.3, Fibronectin Fragment 3; FN 1.4, Fibronectin Fragment 4; VWF, Von Willebrand Factor; ECM1, Extracellular matrix protein 1; </a:t>
            </a:r>
            <a:r>
              <a:rPr lang="en-US" sz="1200" dirty="0" err="1"/>
              <a:t>ApoE</a:t>
            </a:r>
            <a:r>
              <a:rPr lang="en-US" sz="1200" dirty="0"/>
              <a:t>, Apolipoprotein Epsilon. AD, Alzheimer’s Disease. </a:t>
            </a:r>
          </a:p>
        </p:txBody>
      </p:sp>
    </p:spTree>
    <p:extLst>
      <p:ext uri="{BB962C8B-B14F-4D97-AF65-F5344CB8AC3E}">
        <p14:creationId xmlns:p14="http://schemas.microsoft.com/office/powerpoint/2010/main" val="1732136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o 24">
            <a:extLst>
              <a:ext uri="{FF2B5EF4-FFF2-40B4-BE49-F238E27FC236}">
                <a16:creationId xmlns="" xmlns:a16="http://schemas.microsoft.com/office/drawing/2014/main" id="{7E467BF1-890D-343A-7607-8F53D940C28B}"/>
              </a:ext>
            </a:extLst>
          </p:cNvPr>
          <p:cNvGrpSpPr/>
          <p:nvPr/>
        </p:nvGrpSpPr>
        <p:grpSpPr>
          <a:xfrm>
            <a:off x="1145162" y="1344276"/>
            <a:ext cx="9546679" cy="3814230"/>
            <a:chOff x="785933" y="2095391"/>
            <a:chExt cx="9546679" cy="3814230"/>
          </a:xfrm>
        </p:grpSpPr>
        <p:pic>
          <p:nvPicPr>
            <p:cNvPr id="6" name="Imagen 5">
              <a:extLst>
                <a:ext uri="{FF2B5EF4-FFF2-40B4-BE49-F238E27FC236}">
                  <a16:creationId xmlns="" xmlns:a16="http://schemas.microsoft.com/office/drawing/2014/main" id="{4E36F0E3-9BA3-C655-6249-02A9052145B7}"/>
                </a:ext>
              </a:extLst>
            </p:cNvPr>
            <p:cNvPicPr>
              <a:picLocks noChangeAspect="1"/>
            </p:cNvPicPr>
            <p:nvPr/>
          </p:nvPicPr>
          <p:blipFill>
            <a:blip r:embed="rId2"/>
            <a:stretch>
              <a:fillRect/>
            </a:stretch>
          </p:blipFill>
          <p:spPr>
            <a:xfrm>
              <a:off x="785933" y="2210374"/>
              <a:ext cx="4576987" cy="2698974"/>
            </a:xfrm>
            <a:prstGeom prst="rect">
              <a:avLst/>
            </a:prstGeom>
          </p:spPr>
        </p:pic>
        <p:sp>
          <p:nvSpPr>
            <p:cNvPr id="7" name="CuadroTexto 6">
              <a:extLst>
                <a:ext uri="{FF2B5EF4-FFF2-40B4-BE49-F238E27FC236}">
                  <a16:creationId xmlns="" xmlns:a16="http://schemas.microsoft.com/office/drawing/2014/main" id="{8C029887-268F-C87B-D8CF-D7DFFC70FA77}"/>
                </a:ext>
              </a:extLst>
            </p:cNvPr>
            <p:cNvSpPr txBox="1"/>
            <p:nvPr/>
          </p:nvSpPr>
          <p:spPr>
            <a:xfrm>
              <a:off x="3697267" y="2167013"/>
              <a:ext cx="798617" cy="276999"/>
            </a:xfrm>
            <a:prstGeom prst="rect">
              <a:avLst/>
            </a:prstGeom>
            <a:noFill/>
          </p:spPr>
          <p:txBody>
            <a:bodyPr wrap="none" rtlCol="0">
              <a:spAutoFit/>
            </a:bodyPr>
            <a:lstStyle/>
            <a:p>
              <a:r>
                <a:rPr lang="en-US" sz="1200" i="1" dirty="0"/>
                <a:t> p = 0.054</a:t>
              </a:r>
            </a:p>
          </p:txBody>
        </p:sp>
        <p:cxnSp>
          <p:nvCxnSpPr>
            <p:cNvPr id="9" name="Conector recto 8">
              <a:extLst>
                <a:ext uri="{FF2B5EF4-FFF2-40B4-BE49-F238E27FC236}">
                  <a16:creationId xmlns="" xmlns:a16="http://schemas.microsoft.com/office/drawing/2014/main" id="{6F63EB38-F216-6EF1-813E-463AF616BCC3}"/>
                </a:ext>
              </a:extLst>
            </p:cNvPr>
            <p:cNvCxnSpPr/>
            <p:nvPr/>
          </p:nvCxnSpPr>
          <p:spPr>
            <a:xfrm>
              <a:off x="3621067" y="2382897"/>
              <a:ext cx="10858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 xmlns:a16="http://schemas.microsoft.com/office/drawing/2014/main" id="{59B6B744-8C80-B2A0-4B92-741938085855}"/>
                </a:ext>
              </a:extLst>
            </p:cNvPr>
            <p:cNvCxnSpPr>
              <a:cxnSpLocks/>
            </p:cNvCxnSpPr>
            <p:nvPr/>
          </p:nvCxnSpPr>
          <p:spPr>
            <a:xfrm>
              <a:off x="1977467" y="2436759"/>
              <a:ext cx="2663329" cy="7253"/>
            </a:xfrm>
            <a:prstGeom prst="line">
              <a:avLst/>
            </a:prstGeom>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 xmlns:a16="http://schemas.microsoft.com/office/drawing/2014/main" id="{138212B8-F937-390A-3F1E-BF5DB104503C}"/>
                </a:ext>
              </a:extLst>
            </p:cNvPr>
            <p:cNvSpPr txBox="1"/>
            <p:nvPr/>
          </p:nvSpPr>
          <p:spPr>
            <a:xfrm>
              <a:off x="2647819" y="2288787"/>
              <a:ext cx="415498" cy="276999"/>
            </a:xfrm>
            <a:prstGeom prst="rect">
              <a:avLst/>
            </a:prstGeom>
            <a:noFill/>
          </p:spPr>
          <p:txBody>
            <a:bodyPr wrap="none" rtlCol="0">
              <a:spAutoFit/>
            </a:bodyPr>
            <a:lstStyle/>
            <a:p>
              <a:r>
                <a:rPr lang="en-US" sz="1200" i="1" dirty="0"/>
                <a:t>***</a:t>
              </a:r>
            </a:p>
          </p:txBody>
        </p:sp>
        <p:sp>
          <p:nvSpPr>
            <p:cNvPr id="19" name="CuadroTexto 18">
              <a:extLst>
                <a:ext uri="{FF2B5EF4-FFF2-40B4-BE49-F238E27FC236}">
                  <a16:creationId xmlns="" xmlns:a16="http://schemas.microsoft.com/office/drawing/2014/main" id="{CF108277-AF69-73C7-7B83-36C83C48A7C6}"/>
                </a:ext>
              </a:extLst>
            </p:cNvPr>
            <p:cNvSpPr txBox="1"/>
            <p:nvPr/>
          </p:nvSpPr>
          <p:spPr>
            <a:xfrm>
              <a:off x="967568" y="5047847"/>
              <a:ext cx="9365044" cy="861774"/>
            </a:xfrm>
            <a:prstGeom prst="rect">
              <a:avLst/>
            </a:prstGeom>
            <a:noFill/>
          </p:spPr>
          <p:txBody>
            <a:bodyPr wrap="square" rtlCol="0">
              <a:spAutoFit/>
            </a:bodyPr>
            <a:lstStyle/>
            <a:p>
              <a:r>
                <a:rPr lang="en-US" sz="1200" dirty="0"/>
                <a:t>Additional file 2: Fig. S3</a:t>
              </a:r>
              <a:r>
                <a:rPr lang="en-US" sz="1200" dirty="0"/>
                <a:t>. Levels of </a:t>
              </a:r>
              <a:r>
                <a:rPr lang="en-US" sz="1200" dirty="0" err="1"/>
                <a:t>vWF</a:t>
              </a:r>
              <a:r>
                <a:rPr lang="en-US" sz="1200" dirty="0"/>
                <a:t> and RSPO3 in CSF of AD and FTD patients. Box plot represent the protein abundance of </a:t>
              </a:r>
              <a:r>
                <a:rPr lang="en-US" sz="1200" dirty="0" err="1"/>
                <a:t>vWF</a:t>
              </a:r>
              <a:r>
                <a:rPr lang="en-US" sz="1200" dirty="0"/>
                <a:t> and RSPO3 in the CSF of patients with frontotemporal dementia (FTD, n=199), Alzheimer´s disease (AD, n=230) and subjective cognitive decline (SCD, n=195). Data is reported as NPX values. Proteins were measured as part of a large CSF proteome study using proximity extension assay (Del Campo et al, under review). </a:t>
              </a:r>
            </a:p>
          </p:txBody>
        </p:sp>
        <p:pic>
          <p:nvPicPr>
            <p:cNvPr id="20" name="Imagen 19">
              <a:extLst>
                <a:ext uri="{FF2B5EF4-FFF2-40B4-BE49-F238E27FC236}">
                  <a16:creationId xmlns="" xmlns:a16="http://schemas.microsoft.com/office/drawing/2014/main" id="{9AC34A40-5869-44CB-B7B6-23C8FE3A8690}"/>
                </a:ext>
              </a:extLst>
            </p:cNvPr>
            <p:cNvPicPr>
              <a:picLocks noChangeAspect="1"/>
            </p:cNvPicPr>
            <p:nvPr/>
          </p:nvPicPr>
          <p:blipFill>
            <a:blip r:embed="rId3"/>
            <a:stretch>
              <a:fillRect/>
            </a:stretch>
          </p:blipFill>
          <p:spPr>
            <a:xfrm>
              <a:off x="5752729" y="2338938"/>
              <a:ext cx="4366057" cy="2576689"/>
            </a:xfrm>
            <a:prstGeom prst="rect">
              <a:avLst/>
            </a:prstGeom>
          </p:spPr>
        </p:pic>
        <p:sp>
          <p:nvSpPr>
            <p:cNvPr id="21" name="CuadroTexto 20">
              <a:extLst>
                <a:ext uri="{FF2B5EF4-FFF2-40B4-BE49-F238E27FC236}">
                  <a16:creationId xmlns="" xmlns:a16="http://schemas.microsoft.com/office/drawing/2014/main" id="{A47BD2FE-F1CC-864D-46C6-5183BDD4758D}"/>
                </a:ext>
              </a:extLst>
            </p:cNvPr>
            <p:cNvSpPr txBox="1"/>
            <p:nvPr/>
          </p:nvSpPr>
          <p:spPr>
            <a:xfrm>
              <a:off x="8334784" y="2095391"/>
              <a:ext cx="415498" cy="276999"/>
            </a:xfrm>
            <a:prstGeom prst="rect">
              <a:avLst/>
            </a:prstGeom>
            <a:noFill/>
          </p:spPr>
          <p:txBody>
            <a:bodyPr wrap="none" rtlCol="0">
              <a:spAutoFit/>
            </a:bodyPr>
            <a:lstStyle/>
            <a:p>
              <a:r>
                <a:rPr lang="en-US" sz="1200" i="1" dirty="0"/>
                <a:t>***</a:t>
              </a:r>
            </a:p>
          </p:txBody>
        </p:sp>
        <p:cxnSp>
          <p:nvCxnSpPr>
            <p:cNvPr id="22" name="Conector recto 21">
              <a:extLst>
                <a:ext uri="{FF2B5EF4-FFF2-40B4-BE49-F238E27FC236}">
                  <a16:creationId xmlns="" xmlns:a16="http://schemas.microsoft.com/office/drawing/2014/main" id="{AE404F7E-5A5B-63DD-188D-7E10FCF54D31}"/>
                </a:ext>
              </a:extLst>
            </p:cNvPr>
            <p:cNvCxnSpPr/>
            <p:nvPr/>
          </p:nvCxnSpPr>
          <p:spPr>
            <a:xfrm>
              <a:off x="7999608" y="2294549"/>
              <a:ext cx="10858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 xmlns:a16="http://schemas.microsoft.com/office/drawing/2014/main" id="{1D24C436-06D3-6829-EC00-68383C0AFE5B}"/>
                </a:ext>
              </a:extLst>
            </p:cNvPr>
            <p:cNvCxnSpPr>
              <a:cxnSpLocks/>
            </p:cNvCxnSpPr>
            <p:nvPr/>
          </p:nvCxnSpPr>
          <p:spPr>
            <a:xfrm>
              <a:off x="6913758" y="2355664"/>
              <a:ext cx="2171700"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 xmlns:a16="http://schemas.microsoft.com/office/drawing/2014/main" id="{AD175A73-40C7-4C6A-45F2-1B49D0BD6D2B}"/>
                </a:ext>
              </a:extLst>
            </p:cNvPr>
            <p:cNvSpPr txBox="1"/>
            <p:nvPr/>
          </p:nvSpPr>
          <p:spPr>
            <a:xfrm>
              <a:off x="7026360" y="2200439"/>
              <a:ext cx="415498" cy="276999"/>
            </a:xfrm>
            <a:prstGeom prst="rect">
              <a:avLst/>
            </a:prstGeom>
            <a:noFill/>
          </p:spPr>
          <p:txBody>
            <a:bodyPr wrap="none" rtlCol="0">
              <a:spAutoFit/>
            </a:bodyPr>
            <a:lstStyle/>
            <a:p>
              <a:r>
                <a:rPr lang="en-US" sz="1200" i="1" dirty="0"/>
                <a:t>***</a:t>
              </a:r>
            </a:p>
          </p:txBody>
        </p:sp>
      </p:grpSp>
    </p:spTree>
    <p:extLst>
      <p:ext uri="{BB962C8B-B14F-4D97-AF65-F5344CB8AC3E}">
        <p14:creationId xmlns:p14="http://schemas.microsoft.com/office/powerpoint/2010/main" val="58695151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2026</TotalTime>
  <Words>299</Words>
  <Application>Microsoft Office PowerPoint</Application>
  <PresentationFormat>Widescreen</PresentationFormat>
  <Paragraphs>10</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Tema de Office</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Marta del Campo Milán</dc:creator>
  <cp:lastModifiedBy>Nithya R.</cp:lastModifiedBy>
  <cp:revision>6</cp:revision>
  <dcterms:created xsi:type="dcterms:W3CDTF">2022-06-25T17:51:36Z</dcterms:created>
  <dcterms:modified xsi:type="dcterms:W3CDTF">2022-10-11T16:29:14Z</dcterms:modified>
</cp:coreProperties>
</file>