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1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53" r:id="rId2"/>
    <p:sldId id="425" r:id="rId3"/>
    <p:sldId id="358" r:id="rId4"/>
    <p:sldId id="291" r:id="rId5"/>
    <p:sldId id="450" r:id="rId6"/>
    <p:sldId id="259" r:id="rId7"/>
    <p:sldId id="257" r:id="rId8"/>
    <p:sldId id="256" r:id="rId9"/>
    <p:sldId id="45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472B4A-D128-8545-1BFC-7EC373D2A633}" name="stud14" initials="s" userId="S::Asmaa.14219580@edu.aun.edu.eg::aa1bc8bb-dcd4-4fef-ae6d-9b3c32d865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13BFA0-C6A2-4025-B040-4A601F377CF6}" v="5" dt="2022-08-26T14:41:45.8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Ahmed Sallam" userId="3d1c6aaa-618d-4292-ab46-0419d9dbfe17" providerId="ADAL" clId="{2FBF903B-18AA-4BE0-AD9C-26391867D811}"/>
    <pc:docChg chg="modSld">
      <pc:chgData name="Dr. Ahmed Sallam" userId="3d1c6aaa-618d-4292-ab46-0419d9dbfe17" providerId="ADAL" clId="{2FBF903B-18AA-4BE0-AD9C-26391867D811}" dt="2022-08-25T04:27:26.824" v="63" actId="20577"/>
      <pc:docMkLst>
        <pc:docMk/>
      </pc:docMkLst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2377041483" sldId="256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2377041483" sldId="256"/>
            <ac:spMk id="5" creationId="{CE82A18A-9D0D-8E6D-0E89-40EC870F97E6}"/>
          </ac:spMkLst>
        </pc:sp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1981636363" sldId="257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1981636363" sldId="257"/>
            <ac:spMk id="10" creationId="{72EFAAB2-87A2-A17A-F0ED-F91C112EEC91}"/>
          </ac:spMkLst>
        </pc:sp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3742120155" sldId="259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3742120155" sldId="259"/>
            <ac:spMk id="10" creationId="{B1E60675-C29B-ECF6-54BF-15838DDA784E}"/>
          </ac:spMkLst>
        </pc:sp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1372740153" sldId="291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1372740153" sldId="291"/>
            <ac:spMk id="4" creationId="{ADB6931C-41AA-1184-C566-90DE19A6F4E2}"/>
          </ac:spMkLst>
        </pc:spChg>
      </pc:sldChg>
      <pc:sldChg chg="modSp mod">
        <pc:chgData name="Dr. Ahmed Sallam" userId="3d1c6aaa-618d-4292-ab46-0419d9dbfe17" providerId="ADAL" clId="{2FBF903B-18AA-4BE0-AD9C-26391867D811}" dt="2022-08-25T03:49:41.669" v="62" actId="14100"/>
        <pc:sldMkLst>
          <pc:docMk/>
          <pc:sldMk cId="1055322706" sldId="358"/>
        </pc:sldMkLst>
        <pc:spChg chg="mod">
          <ac:chgData name="Dr. Ahmed Sallam" userId="3d1c6aaa-618d-4292-ab46-0419d9dbfe17" providerId="ADAL" clId="{2FBF903B-18AA-4BE0-AD9C-26391867D811}" dt="2022-08-25T03:49:41.669" v="62" actId="14100"/>
          <ac:spMkLst>
            <pc:docMk/>
            <pc:sldMk cId="1055322706" sldId="358"/>
            <ac:spMk id="7" creationId="{2B4C844D-8B82-7680-AAEA-6D1AE5B56BD5}"/>
          </ac:spMkLst>
        </pc:spChg>
      </pc:sldChg>
      <pc:sldChg chg="modSp mod">
        <pc:chgData name="Dr. Ahmed Sallam" userId="3d1c6aaa-618d-4292-ab46-0419d9dbfe17" providerId="ADAL" clId="{2FBF903B-18AA-4BE0-AD9C-26391867D811}" dt="2022-08-25T04:27:26.824" v="63" actId="20577"/>
        <pc:sldMkLst>
          <pc:docMk/>
          <pc:sldMk cId="1795491170" sldId="359"/>
        </pc:sldMkLst>
        <pc:spChg chg="mod">
          <ac:chgData name="Dr. Ahmed Sallam" userId="3d1c6aaa-618d-4292-ab46-0419d9dbfe17" providerId="ADAL" clId="{2FBF903B-18AA-4BE0-AD9C-26391867D811}" dt="2022-08-25T03:46:56.424" v="14" actId="14100"/>
          <ac:spMkLst>
            <pc:docMk/>
            <pc:sldMk cId="1795491170" sldId="359"/>
            <ac:spMk id="37" creationId="{FE728F1A-18B1-2E73-6910-2F40461FD086}"/>
          </ac:spMkLst>
        </pc:spChg>
        <pc:spChg chg="mod">
          <ac:chgData name="Dr. Ahmed Sallam" userId="3d1c6aaa-618d-4292-ab46-0419d9dbfe17" providerId="ADAL" clId="{2FBF903B-18AA-4BE0-AD9C-26391867D811}" dt="2022-08-25T03:46:26.013" v="2" actId="20577"/>
          <ac:spMkLst>
            <pc:docMk/>
            <pc:sldMk cId="1795491170" sldId="359"/>
            <ac:spMk id="38" creationId="{9762BDB2-1224-1A64-30D7-2A726B9BA6B7}"/>
          </ac:spMkLst>
        </pc:spChg>
        <pc:spChg chg="mod">
          <ac:chgData name="Dr. Ahmed Sallam" userId="3d1c6aaa-618d-4292-ab46-0419d9dbfe17" providerId="ADAL" clId="{2FBF903B-18AA-4BE0-AD9C-26391867D811}" dt="2022-08-25T03:46:40.010" v="11" actId="1036"/>
          <ac:spMkLst>
            <pc:docMk/>
            <pc:sldMk cId="1795491170" sldId="359"/>
            <ac:spMk id="51" creationId="{CDE3E412-1B6E-4A0F-0ABE-0F54655DFE02}"/>
          </ac:spMkLst>
        </pc:spChg>
        <pc:spChg chg="mod">
          <ac:chgData name="Dr. Ahmed Sallam" userId="3d1c6aaa-618d-4292-ab46-0419d9dbfe17" providerId="ADAL" clId="{2FBF903B-18AA-4BE0-AD9C-26391867D811}" dt="2022-08-25T04:27:26.824" v="63" actId="20577"/>
          <ac:spMkLst>
            <pc:docMk/>
            <pc:sldMk cId="1795491170" sldId="359"/>
            <ac:spMk id="103" creationId="{5D4A21DA-7C11-9A00-B9AE-C0FEE8B8ED99}"/>
          </ac:spMkLst>
        </pc:spChg>
        <pc:picChg chg="ord">
          <ac:chgData name="Dr. Ahmed Sallam" userId="3d1c6aaa-618d-4292-ab46-0419d9dbfe17" providerId="ADAL" clId="{2FBF903B-18AA-4BE0-AD9C-26391867D811}" dt="2022-08-25T03:47:10.664" v="15" actId="167"/>
          <ac:picMkLst>
            <pc:docMk/>
            <pc:sldMk cId="1795491170" sldId="359"/>
            <ac:picMk id="7" creationId="{B91339D7-2DEF-C9A5-687D-C7D0BDD263EE}"/>
          </ac:picMkLst>
        </pc:picChg>
        <pc:cxnChg chg="mod">
          <ac:chgData name="Dr. Ahmed Sallam" userId="3d1c6aaa-618d-4292-ab46-0419d9dbfe17" providerId="ADAL" clId="{2FBF903B-18AA-4BE0-AD9C-26391867D811}" dt="2022-08-25T03:47:35.110" v="35" actId="1038"/>
          <ac:cxnSpMkLst>
            <pc:docMk/>
            <pc:sldMk cId="1795491170" sldId="359"/>
            <ac:cxnSpMk id="59" creationId="{2C3E4C16-AAD2-A4D5-A157-08E6BFBA898A}"/>
          </ac:cxnSpMkLst>
        </pc:cxnChg>
        <pc:cxnChg chg="mod">
          <ac:chgData name="Dr. Ahmed Sallam" userId="3d1c6aaa-618d-4292-ab46-0419d9dbfe17" providerId="ADAL" clId="{2FBF903B-18AA-4BE0-AD9C-26391867D811}" dt="2022-08-25T03:47:43.005" v="41" actId="1036"/>
          <ac:cxnSpMkLst>
            <pc:docMk/>
            <pc:sldMk cId="1795491170" sldId="359"/>
            <ac:cxnSpMk id="60" creationId="{77651554-F6D3-7B26-13CF-60464A3FBA9C}"/>
          </ac:cxnSpMkLst>
        </pc:cxn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3084910656" sldId="425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3084910656" sldId="425"/>
            <ac:spMk id="3" creationId="{DA9983E4-75B4-3D4B-A70D-02C79A57CF78}"/>
          </ac:spMkLst>
        </pc:sp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3788152164" sldId="450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3788152164" sldId="450"/>
            <ac:spMk id="3" creationId="{9BA7600E-AA47-7CFC-011A-6594EA94AC66}"/>
          </ac:spMkLst>
        </pc:spChg>
      </pc:sldChg>
      <pc:sldChg chg="modSp">
        <pc:chgData name="Dr. Ahmed Sallam" userId="3d1c6aaa-618d-4292-ab46-0419d9dbfe17" providerId="ADAL" clId="{2FBF903B-18AA-4BE0-AD9C-26391867D811}" dt="2022-08-25T03:49:31.115" v="61"/>
        <pc:sldMkLst>
          <pc:docMk/>
          <pc:sldMk cId="3425639598" sldId="451"/>
        </pc:sldMkLst>
        <pc:spChg chg="mod">
          <ac:chgData name="Dr. Ahmed Sallam" userId="3d1c6aaa-618d-4292-ab46-0419d9dbfe17" providerId="ADAL" clId="{2FBF903B-18AA-4BE0-AD9C-26391867D811}" dt="2022-08-25T03:49:31.115" v="61"/>
          <ac:spMkLst>
            <pc:docMk/>
            <pc:sldMk cId="3425639598" sldId="451"/>
            <ac:spMk id="3" creationId="{C8BF68A5-2FEF-F9F7-0752-AC97700B215C}"/>
          </ac:spMkLst>
        </pc:spChg>
      </pc:sldChg>
    </pc:docChg>
  </pc:docChgLst>
  <pc:docChgLst>
    <pc:chgData name="stud14" userId="aa1bc8bb-dcd4-4fef-ae6d-9b3c32d865f7" providerId="ADAL" clId="{B63C85D6-DA78-44E7-AD8C-D5D2B4C2AC55}"/>
    <pc:docChg chg="undo custSel addSld delSld modSld">
      <pc:chgData name="stud14" userId="aa1bc8bb-dcd4-4fef-ae6d-9b3c32d865f7" providerId="ADAL" clId="{B63C85D6-DA78-44E7-AD8C-D5D2B4C2AC55}" dt="2022-08-25T06:19:58.384" v="387" actId="208"/>
      <pc:docMkLst>
        <pc:docMk/>
      </pc:docMkLst>
      <pc:sldChg chg="modSp mod">
        <pc:chgData name="stud14" userId="aa1bc8bb-dcd4-4fef-ae6d-9b3c32d865f7" providerId="ADAL" clId="{B63C85D6-DA78-44E7-AD8C-D5D2B4C2AC55}" dt="2022-08-25T06:18:23.999" v="365" actId="20577"/>
        <pc:sldMkLst>
          <pc:docMk/>
          <pc:sldMk cId="2377041483" sldId="256"/>
        </pc:sldMkLst>
        <pc:spChg chg="mod">
          <ac:chgData name="stud14" userId="aa1bc8bb-dcd4-4fef-ae6d-9b3c32d865f7" providerId="ADAL" clId="{B63C85D6-DA78-44E7-AD8C-D5D2B4C2AC55}" dt="2022-08-25T06:18:23.999" v="365" actId="20577"/>
          <ac:spMkLst>
            <pc:docMk/>
            <pc:sldMk cId="2377041483" sldId="256"/>
            <ac:spMk id="5" creationId="{CE82A18A-9D0D-8E6D-0E89-40EC870F97E6}"/>
          </ac:spMkLst>
        </pc:spChg>
        <pc:graphicFrameChg chg="mod">
          <ac:chgData name="stud14" userId="aa1bc8bb-dcd4-4fef-ae6d-9b3c32d865f7" providerId="ADAL" clId="{B63C85D6-DA78-44E7-AD8C-D5D2B4C2AC55}" dt="2022-08-24T20:06:19.734" v="254"/>
          <ac:graphicFrameMkLst>
            <pc:docMk/>
            <pc:sldMk cId="2377041483" sldId="256"/>
            <ac:graphicFrameMk id="2" creationId="{AAA77E0C-25CA-47C9-8E25-90E36510B4AB}"/>
          </ac:graphicFrameMkLst>
        </pc:graphicFrameChg>
        <pc:graphicFrameChg chg="mod">
          <ac:chgData name="stud14" userId="aa1bc8bb-dcd4-4fef-ae6d-9b3c32d865f7" providerId="ADAL" clId="{B63C85D6-DA78-44E7-AD8C-D5D2B4C2AC55}" dt="2022-08-24T20:05:53.591" v="251" actId="1076"/>
          <ac:graphicFrameMkLst>
            <pc:docMk/>
            <pc:sldMk cId="2377041483" sldId="256"/>
            <ac:graphicFrameMk id="3" creationId="{602A046D-3316-4CEE-8C7A-9115006238F3}"/>
          </ac:graphicFrameMkLst>
        </pc:graphicFrameChg>
        <pc:graphicFrameChg chg="mod">
          <ac:chgData name="stud14" userId="aa1bc8bb-dcd4-4fef-ae6d-9b3c32d865f7" providerId="ADAL" clId="{B63C85D6-DA78-44E7-AD8C-D5D2B4C2AC55}" dt="2022-08-24T20:05:57.623" v="252"/>
          <ac:graphicFrameMkLst>
            <pc:docMk/>
            <pc:sldMk cId="2377041483" sldId="256"/>
            <ac:graphicFrameMk id="12" creationId="{89480AA8-374F-4A7C-9C28-584B539EAF16}"/>
          </ac:graphicFrameMkLst>
        </pc:graphicFrameChg>
      </pc:sldChg>
      <pc:sldChg chg="modSp mod">
        <pc:chgData name="stud14" userId="aa1bc8bb-dcd4-4fef-ae6d-9b3c32d865f7" providerId="ADAL" clId="{B63C85D6-DA78-44E7-AD8C-D5D2B4C2AC55}" dt="2022-08-25T06:18:27.947" v="367" actId="20577"/>
        <pc:sldMkLst>
          <pc:docMk/>
          <pc:sldMk cId="1981636363" sldId="257"/>
        </pc:sldMkLst>
        <pc:spChg chg="mod">
          <ac:chgData name="stud14" userId="aa1bc8bb-dcd4-4fef-ae6d-9b3c32d865f7" providerId="ADAL" clId="{B63C85D6-DA78-44E7-AD8C-D5D2B4C2AC55}" dt="2022-08-25T06:18:27.947" v="367" actId="20577"/>
          <ac:spMkLst>
            <pc:docMk/>
            <pc:sldMk cId="1981636363" sldId="257"/>
            <ac:spMk id="10" creationId="{72EFAAB2-87A2-A17A-F0ED-F91C112EEC91}"/>
          </ac:spMkLst>
        </pc:spChg>
        <pc:graphicFrameChg chg="mod">
          <ac:chgData name="stud14" userId="aa1bc8bb-dcd4-4fef-ae6d-9b3c32d865f7" providerId="ADAL" clId="{B63C85D6-DA78-44E7-AD8C-D5D2B4C2AC55}" dt="2022-08-24T20:02:37.152" v="223"/>
          <ac:graphicFrameMkLst>
            <pc:docMk/>
            <pc:sldMk cId="1981636363" sldId="257"/>
            <ac:graphicFrameMk id="3" creationId="{B21F6738-A074-4719-90BE-39DF39994C0B}"/>
          </ac:graphicFrameMkLst>
        </pc:graphicFrameChg>
        <pc:graphicFrameChg chg="mod">
          <ac:chgData name="stud14" userId="aa1bc8bb-dcd4-4fef-ae6d-9b3c32d865f7" providerId="ADAL" clId="{B63C85D6-DA78-44E7-AD8C-D5D2B4C2AC55}" dt="2022-08-24T20:09:53.377" v="283" actId="1076"/>
          <ac:graphicFrameMkLst>
            <pc:docMk/>
            <pc:sldMk cId="1981636363" sldId="257"/>
            <ac:graphicFrameMk id="4" creationId="{3BC52CA2-1873-4A45-B361-F2B3FB191038}"/>
          </ac:graphicFrameMkLst>
        </pc:graphicFrameChg>
      </pc:sldChg>
      <pc:sldChg chg="modSp mod">
        <pc:chgData name="stud14" userId="aa1bc8bb-dcd4-4fef-ae6d-9b3c32d865f7" providerId="ADAL" clId="{B63C85D6-DA78-44E7-AD8C-D5D2B4C2AC55}" dt="2022-08-25T06:18:31.319" v="369" actId="20577"/>
        <pc:sldMkLst>
          <pc:docMk/>
          <pc:sldMk cId="3742120155" sldId="259"/>
        </pc:sldMkLst>
        <pc:spChg chg="mod">
          <ac:chgData name="stud14" userId="aa1bc8bb-dcd4-4fef-ae6d-9b3c32d865f7" providerId="ADAL" clId="{B63C85D6-DA78-44E7-AD8C-D5D2B4C2AC55}" dt="2022-08-25T06:18:31.319" v="369" actId="20577"/>
          <ac:spMkLst>
            <pc:docMk/>
            <pc:sldMk cId="3742120155" sldId="259"/>
            <ac:spMk id="10" creationId="{B1E60675-C29B-ECF6-54BF-15838DDA784E}"/>
          </ac:spMkLst>
        </pc:spChg>
        <pc:graphicFrameChg chg="mod">
          <ac:chgData name="stud14" userId="aa1bc8bb-dcd4-4fef-ae6d-9b3c32d865f7" providerId="ADAL" clId="{B63C85D6-DA78-44E7-AD8C-D5D2B4C2AC55}" dt="2022-08-24T20:08:06.648" v="271" actId="14100"/>
          <ac:graphicFrameMkLst>
            <pc:docMk/>
            <pc:sldMk cId="3742120155" sldId="259"/>
            <ac:graphicFrameMk id="4" creationId="{03112C55-084B-43A2-A610-BE45B2D9A339}"/>
          </ac:graphicFrameMkLst>
        </pc:graphicFrameChg>
        <pc:graphicFrameChg chg="mod">
          <ac:chgData name="stud14" userId="aa1bc8bb-dcd4-4fef-ae6d-9b3c32d865f7" providerId="ADAL" clId="{B63C85D6-DA78-44E7-AD8C-D5D2B4C2AC55}" dt="2022-08-24T20:08:37.607" v="277" actId="1076"/>
          <ac:graphicFrameMkLst>
            <pc:docMk/>
            <pc:sldMk cId="3742120155" sldId="259"/>
            <ac:graphicFrameMk id="5" creationId="{D172002E-E10D-4DB4-86B6-B9E4FD774182}"/>
          </ac:graphicFrameMkLst>
        </pc:graphicFrameChg>
      </pc:sldChg>
      <pc:sldChg chg="modSp mod">
        <pc:chgData name="stud14" userId="aa1bc8bb-dcd4-4fef-ae6d-9b3c32d865f7" providerId="ADAL" clId="{B63C85D6-DA78-44E7-AD8C-D5D2B4C2AC55}" dt="2022-08-25T06:18:39.849" v="373" actId="20577"/>
        <pc:sldMkLst>
          <pc:docMk/>
          <pc:sldMk cId="1372740153" sldId="291"/>
        </pc:sldMkLst>
        <pc:spChg chg="mod">
          <ac:chgData name="stud14" userId="aa1bc8bb-dcd4-4fef-ae6d-9b3c32d865f7" providerId="ADAL" clId="{B63C85D6-DA78-44E7-AD8C-D5D2B4C2AC55}" dt="2022-08-25T06:18:39.849" v="373" actId="20577"/>
          <ac:spMkLst>
            <pc:docMk/>
            <pc:sldMk cId="1372740153" sldId="291"/>
            <ac:spMk id="4" creationId="{ADB6931C-41AA-1184-C566-90DE19A6F4E2}"/>
          </ac:spMkLst>
        </pc:spChg>
      </pc:sldChg>
      <pc:sldChg chg="modSp mod">
        <pc:chgData name="stud14" userId="aa1bc8bb-dcd4-4fef-ae6d-9b3c32d865f7" providerId="ADAL" clId="{B63C85D6-DA78-44E7-AD8C-D5D2B4C2AC55}" dt="2022-08-25T06:18:44.161" v="375" actId="20577"/>
        <pc:sldMkLst>
          <pc:docMk/>
          <pc:sldMk cId="1055322706" sldId="358"/>
        </pc:sldMkLst>
        <pc:spChg chg="mod">
          <ac:chgData name="stud14" userId="aa1bc8bb-dcd4-4fef-ae6d-9b3c32d865f7" providerId="ADAL" clId="{B63C85D6-DA78-44E7-AD8C-D5D2B4C2AC55}" dt="2022-08-24T20:01:54.458" v="221" actId="1076"/>
          <ac:spMkLst>
            <pc:docMk/>
            <pc:sldMk cId="1055322706" sldId="358"/>
            <ac:spMk id="4" creationId="{8EAA5062-9112-D15C-0F9B-DF6616BFB730}"/>
          </ac:spMkLst>
        </pc:spChg>
        <pc:spChg chg="mod">
          <ac:chgData name="stud14" userId="aa1bc8bb-dcd4-4fef-ae6d-9b3c32d865f7" providerId="ADAL" clId="{B63C85D6-DA78-44E7-AD8C-D5D2B4C2AC55}" dt="2022-08-25T06:18:44.161" v="375" actId="20577"/>
          <ac:spMkLst>
            <pc:docMk/>
            <pc:sldMk cId="1055322706" sldId="358"/>
            <ac:spMk id="7" creationId="{2B4C844D-8B82-7680-AAEA-6D1AE5B56BD5}"/>
          </ac:spMkLst>
        </pc:spChg>
        <pc:spChg chg="mod">
          <ac:chgData name="stud14" userId="aa1bc8bb-dcd4-4fef-ae6d-9b3c32d865f7" providerId="ADAL" clId="{B63C85D6-DA78-44E7-AD8C-D5D2B4C2AC55}" dt="2022-08-24T20:01:31.036" v="218" actId="1076"/>
          <ac:spMkLst>
            <pc:docMk/>
            <pc:sldMk cId="1055322706" sldId="358"/>
            <ac:spMk id="9" creationId="{7296F5E7-C5FF-AB56-86E6-ED02C5415DF7}"/>
          </ac:spMkLst>
        </pc:spChg>
        <pc:cxnChg chg="mod">
          <ac:chgData name="stud14" userId="aa1bc8bb-dcd4-4fef-ae6d-9b3c32d865f7" providerId="ADAL" clId="{B63C85D6-DA78-44E7-AD8C-D5D2B4C2AC55}" dt="2022-08-24T19:42:09.597" v="199" actId="1076"/>
          <ac:cxnSpMkLst>
            <pc:docMk/>
            <pc:sldMk cId="1055322706" sldId="358"/>
            <ac:cxnSpMk id="6" creationId="{3B0D3051-57C0-528A-6638-8907B5A1A3C0}"/>
          </ac:cxnSpMkLst>
        </pc:cxnChg>
      </pc:sldChg>
      <pc:sldChg chg="addSp delSp modSp del mod">
        <pc:chgData name="stud14" userId="aa1bc8bb-dcd4-4fef-ae6d-9b3c32d865f7" providerId="ADAL" clId="{B63C85D6-DA78-44E7-AD8C-D5D2B4C2AC55}" dt="2022-08-25T06:17:58.462" v="361" actId="2696"/>
        <pc:sldMkLst>
          <pc:docMk/>
          <pc:sldMk cId="1795491170" sldId="359"/>
        </pc:sldMkLst>
        <pc:spChg chg="add mod">
          <ac:chgData name="stud14" userId="aa1bc8bb-dcd4-4fef-ae6d-9b3c32d865f7" providerId="ADAL" clId="{B63C85D6-DA78-44E7-AD8C-D5D2B4C2AC55}" dt="2022-08-24T19:20:49.686" v="2" actId="571"/>
          <ac:spMkLst>
            <pc:docMk/>
            <pc:sldMk cId="1795491170" sldId="359"/>
            <ac:spMk id="2" creationId="{94A9FD37-E106-B7B1-48BB-C54DB732A19D}"/>
          </ac:spMkLst>
        </pc:spChg>
        <pc:spChg chg="add mod">
          <ac:chgData name="stud14" userId="aa1bc8bb-dcd4-4fef-ae6d-9b3c32d865f7" providerId="ADAL" clId="{B63C85D6-DA78-44E7-AD8C-D5D2B4C2AC55}" dt="2022-08-24T19:20:49.686" v="2" actId="571"/>
          <ac:spMkLst>
            <pc:docMk/>
            <pc:sldMk cId="1795491170" sldId="359"/>
            <ac:spMk id="6" creationId="{68AC3AA9-0B8F-25AD-1703-EFE07554BD7B}"/>
          </ac:spMkLst>
        </pc:spChg>
        <pc:spChg chg="add mod">
          <ac:chgData name="stud14" userId="aa1bc8bb-dcd4-4fef-ae6d-9b3c32d865f7" providerId="ADAL" clId="{B63C85D6-DA78-44E7-AD8C-D5D2B4C2AC55}" dt="2022-08-24T19:25:36.195" v="63" actId="1076"/>
          <ac:spMkLst>
            <pc:docMk/>
            <pc:sldMk cId="1795491170" sldId="359"/>
            <ac:spMk id="8" creationId="{C8FB7ED7-4098-B3A0-8115-6263B82440C0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15" creationId="{2CCAD032-6A4A-53F1-1D1C-0BEF3068C8F3}"/>
          </ac:spMkLst>
        </pc:spChg>
        <pc:spChg chg="mod">
          <ac:chgData name="stud14" userId="aa1bc8bb-dcd4-4fef-ae6d-9b3c32d865f7" providerId="ADAL" clId="{B63C85D6-DA78-44E7-AD8C-D5D2B4C2AC55}" dt="2022-08-24T20:34:49.733" v="339" actId="1076"/>
          <ac:spMkLst>
            <pc:docMk/>
            <pc:sldMk cId="1795491170" sldId="359"/>
            <ac:spMk id="16" creationId="{5123CE16-C147-4BFF-B661-4A2042A673AE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18" creationId="{F9AC57EE-CA18-A298-3E47-C3DE683B01E9}"/>
          </ac:spMkLst>
        </pc:spChg>
        <pc:spChg chg="mod">
          <ac:chgData name="stud14" userId="aa1bc8bb-dcd4-4fef-ae6d-9b3c32d865f7" providerId="ADAL" clId="{B63C85D6-DA78-44E7-AD8C-D5D2B4C2AC55}" dt="2022-08-24T19:31:25.412" v="128" actId="1076"/>
          <ac:spMkLst>
            <pc:docMk/>
            <pc:sldMk cId="1795491170" sldId="359"/>
            <ac:spMk id="20" creationId="{263E17BE-69A4-48C0-A950-C3B8F7E3AA2B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1" creationId="{E82A0001-09F6-9CDA-11A6-ADA8447CF675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2" creationId="{0B3C1CFF-632E-22B4-4FE5-78354F53C1D7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3" creationId="{6C762FC4-B0C2-1F17-04FE-8865163BB74B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4" creationId="{D413486E-0DD9-6E82-9A56-A04F42B04D28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5" creationId="{08990ECE-E0F9-72AC-053E-86E925D30811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6" creationId="{DD68CBC9-EBA2-3413-94E0-A75E233DA70A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27" creationId="{766CE7B9-F304-70E5-97E8-96242FA177A1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31" creationId="{C2E1DA94-07B5-CB81-16CA-CAB22ED0CDA7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32" creationId="{05E7A89F-38B9-DB3C-D69E-DA3EF65DB12D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33" creationId="{8B689254-8E1B-438F-B33F-336ABF5F4C44}"/>
          </ac:spMkLst>
        </pc:spChg>
        <pc:spChg chg="mod">
          <ac:chgData name="stud14" userId="aa1bc8bb-dcd4-4fef-ae6d-9b3c32d865f7" providerId="ADAL" clId="{B63C85D6-DA78-44E7-AD8C-D5D2B4C2AC55}" dt="2022-08-24T20:10:59.140" v="292" actId="1076"/>
          <ac:spMkLst>
            <pc:docMk/>
            <pc:sldMk cId="1795491170" sldId="359"/>
            <ac:spMk id="37" creationId="{FE728F1A-18B1-2E73-6910-2F40461FD086}"/>
          </ac:spMkLst>
        </pc:spChg>
        <pc:spChg chg="del mod">
          <ac:chgData name="stud14" userId="aa1bc8bb-dcd4-4fef-ae6d-9b3c32d865f7" providerId="ADAL" clId="{B63C85D6-DA78-44E7-AD8C-D5D2B4C2AC55}" dt="2022-08-24T19:30:14.227" v="110" actId="478"/>
          <ac:spMkLst>
            <pc:docMk/>
            <pc:sldMk cId="1795491170" sldId="359"/>
            <ac:spMk id="39" creationId="{FEF152B1-AE0C-7D3C-1B1A-1F4E69236216}"/>
          </ac:spMkLst>
        </pc:spChg>
        <pc:spChg chg="mod">
          <ac:chgData name="stud14" userId="aa1bc8bb-dcd4-4fef-ae6d-9b3c32d865f7" providerId="ADAL" clId="{B63C85D6-DA78-44E7-AD8C-D5D2B4C2AC55}" dt="2022-08-24T19:29:31.158" v="98"/>
          <ac:spMkLst>
            <pc:docMk/>
            <pc:sldMk cId="1795491170" sldId="359"/>
            <ac:spMk id="40" creationId="{C7542A7F-97A6-7961-48FD-143AB02B71CE}"/>
          </ac:spMkLst>
        </pc:spChg>
        <pc:spChg chg="del">
          <ac:chgData name="stud14" userId="aa1bc8bb-dcd4-4fef-ae6d-9b3c32d865f7" providerId="ADAL" clId="{B63C85D6-DA78-44E7-AD8C-D5D2B4C2AC55}" dt="2022-08-24T19:30:23.738" v="113" actId="478"/>
          <ac:spMkLst>
            <pc:docMk/>
            <pc:sldMk cId="1795491170" sldId="359"/>
            <ac:spMk id="43" creationId="{51FE11A7-C321-9EFD-E1EA-1377CAFC7C25}"/>
          </ac:spMkLst>
        </pc:spChg>
        <pc:spChg chg="mod">
          <ac:chgData name="stud14" userId="aa1bc8bb-dcd4-4fef-ae6d-9b3c32d865f7" providerId="ADAL" clId="{B63C85D6-DA78-44E7-AD8C-D5D2B4C2AC55}" dt="2022-08-24T19:25:33.186" v="62" actId="1076"/>
          <ac:spMkLst>
            <pc:docMk/>
            <pc:sldMk cId="1795491170" sldId="359"/>
            <ac:spMk id="44" creationId="{95B172E1-F7CA-9014-E352-EA74A3DA3F67}"/>
          </ac:spMkLst>
        </pc:spChg>
        <pc:spChg chg="mod">
          <ac:chgData name="stud14" userId="aa1bc8bb-dcd4-4fef-ae6d-9b3c32d865f7" providerId="ADAL" clId="{B63C85D6-DA78-44E7-AD8C-D5D2B4C2AC55}" dt="2022-08-24T19:25:31.381" v="61" actId="1076"/>
          <ac:spMkLst>
            <pc:docMk/>
            <pc:sldMk cId="1795491170" sldId="359"/>
            <ac:spMk id="45" creationId="{25F8D8A3-4AB1-9E2E-EF10-D5573D86107A}"/>
          </ac:spMkLst>
        </pc:spChg>
        <pc:spChg chg="del mod">
          <ac:chgData name="stud14" userId="aa1bc8bb-dcd4-4fef-ae6d-9b3c32d865f7" providerId="ADAL" clId="{B63C85D6-DA78-44E7-AD8C-D5D2B4C2AC55}" dt="2022-08-24T19:26:40.008" v="74" actId="478"/>
          <ac:spMkLst>
            <pc:docMk/>
            <pc:sldMk cId="1795491170" sldId="359"/>
            <ac:spMk id="46" creationId="{C864912F-87CF-AAFD-5E70-C87DE0DB9B3F}"/>
          </ac:spMkLst>
        </pc:spChg>
        <pc:spChg chg="mod">
          <ac:chgData name="stud14" userId="aa1bc8bb-dcd4-4fef-ae6d-9b3c32d865f7" providerId="ADAL" clId="{B63C85D6-DA78-44E7-AD8C-D5D2B4C2AC55}" dt="2022-08-24T19:24:57.168" v="50" actId="1076"/>
          <ac:spMkLst>
            <pc:docMk/>
            <pc:sldMk cId="1795491170" sldId="359"/>
            <ac:spMk id="48" creationId="{94EC4774-8682-1903-F34A-1DD53FBE01C6}"/>
          </ac:spMkLst>
        </pc:spChg>
        <pc:spChg chg="mod">
          <ac:chgData name="stud14" userId="aa1bc8bb-dcd4-4fef-ae6d-9b3c32d865f7" providerId="ADAL" clId="{B63C85D6-DA78-44E7-AD8C-D5D2B4C2AC55}" dt="2022-08-24T20:34:31.529" v="334" actId="1036"/>
          <ac:spMkLst>
            <pc:docMk/>
            <pc:sldMk cId="1795491170" sldId="359"/>
            <ac:spMk id="51" creationId="{CDE3E412-1B6E-4A0F-0ABE-0F54655DFE02}"/>
          </ac:spMkLst>
        </pc:spChg>
        <pc:spChg chg="mod">
          <ac:chgData name="stud14" userId="aa1bc8bb-dcd4-4fef-ae6d-9b3c32d865f7" providerId="ADAL" clId="{B63C85D6-DA78-44E7-AD8C-D5D2B4C2AC55}" dt="2022-08-24T19:30:56.193" v="122" actId="1076"/>
          <ac:spMkLst>
            <pc:docMk/>
            <pc:sldMk cId="1795491170" sldId="359"/>
            <ac:spMk id="52" creationId="{87DFE729-7507-A869-9E6F-8A54D73DB39C}"/>
          </ac:spMkLst>
        </pc:spChg>
        <pc:spChg chg="add mod">
          <ac:chgData name="stud14" userId="aa1bc8bb-dcd4-4fef-ae6d-9b3c32d865f7" providerId="ADAL" clId="{B63C85D6-DA78-44E7-AD8C-D5D2B4C2AC55}" dt="2022-08-24T20:10:33.141" v="290" actId="1076"/>
          <ac:spMkLst>
            <pc:docMk/>
            <pc:sldMk cId="1795491170" sldId="359"/>
            <ac:spMk id="57" creationId="{77E04B16-E64F-1277-213F-8666C092F4E5}"/>
          </ac:spMkLst>
        </pc:spChg>
        <pc:spChg chg="add mod">
          <ac:chgData name="stud14" userId="aa1bc8bb-dcd4-4fef-ae6d-9b3c32d865f7" providerId="ADAL" clId="{B63C85D6-DA78-44E7-AD8C-D5D2B4C2AC55}" dt="2022-08-24T20:11:08.617" v="294" actId="1076"/>
          <ac:spMkLst>
            <pc:docMk/>
            <pc:sldMk cId="1795491170" sldId="359"/>
            <ac:spMk id="58" creationId="{E370097B-CDEE-66AE-D4C4-D8888C14AF76}"/>
          </ac:spMkLst>
        </pc:spChg>
        <pc:spChg chg="add mod">
          <ac:chgData name="stud14" userId="aa1bc8bb-dcd4-4fef-ae6d-9b3c32d865f7" providerId="ADAL" clId="{B63C85D6-DA78-44E7-AD8C-D5D2B4C2AC55}" dt="2022-08-24T19:34:22.655" v="160" actId="1076"/>
          <ac:spMkLst>
            <pc:docMk/>
            <pc:sldMk cId="1795491170" sldId="359"/>
            <ac:spMk id="67" creationId="{805C8C8D-0399-30DE-E113-5B2C33528C99}"/>
          </ac:spMkLst>
        </pc:spChg>
        <pc:spChg chg="mod">
          <ac:chgData name="stud14" userId="aa1bc8bb-dcd4-4fef-ae6d-9b3c32d865f7" providerId="ADAL" clId="{B63C85D6-DA78-44E7-AD8C-D5D2B4C2AC55}" dt="2022-08-24T20:34:01.575" v="328" actId="1076"/>
          <ac:spMkLst>
            <pc:docMk/>
            <pc:sldMk cId="1795491170" sldId="359"/>
            <ac:spMk id="69" creationId="{7F568F52-BE3A-B721-CF4F-170B91D20617}"/>
          </ac:spMkLst>
        </pc:spChg>
        <pc:spChg chg="mod">
          <ac:chgData name="stud14" userId="aa1bc8bb-dcd4-4fef-ae6d-9b3c32d865f7" providerId="ADAL" clId="{B63C85D6-DA78-44E7-AD8C-D5D2B4C2AC55}" dt="2022-08-24T19:25:39.990" v="64" actId="1076"/>
          <ac:spMkLst>
            <pc:docMk/>
            <pc:sldMk cId="1795491170" sldId="359"/>
            <ac:spMk id="70" creationId="{562DC61D-80E0-32F4-1E23-38E888E58038}"/>
          </ac:spMkLst>
        </pc:spChg>
        <pc:spChg chg="mod">
          <ac:chgData name="stud14" userId="aa1bc8bb-dcd4-4fef-ae6d-9b3c32d865f7" providerId="ADAL" clId="{B63C85D6-DA78-44E7-AD8C-D5D2B4C2AC55}" dt="2022-08-24T20:11:03.052" v="293" actId="1076"/>
          <ac:spMkLst>
            <pc:docMk/>
            <pc:sldMk cId="1795491170" sldId="359"/>
            <ac:spMk id="71" creationId="{4701910F-3EBE-C260-E92D-374111FDD8C7}"/>
          </ac:spMkLst>
        </pc:spChg>
        <pc:spChg chg="mod">
          <ac:chgData name="stud14" userId="aa1bc8bb-dcd4-4fef-ae6d-9b3c32d865f7" providerId="ADAL" clId="{B63C85D6-DA78-44E7-AD8C-D5D2B4C2AC55}" dt="2022-08-24T20:32:14.827" v="297" actId="14100"/>
          <ac:spMkLst>
            <pc:docMk/>
            <pc:sldMk cId="1795491170" sldId="359"/>
            <ac:spMk id="86" creationId="{62FA2F15-0353-ECE0-420D-2CACDE61CD13}"/>
          </ac:spMkLst>
        </pc:spChg>
        <pc:spChg chg="mod">
          <ac:chgData name="stud14" userId="aa1bc8bb-dcd4-4fef-ae6d-9b3c32d865f7" providerId="ADAL" clId="{B63C85D6-DA78-44E7-AD8C-D5D2B4C2AC55}" dt="2022-08-24T19:35:48.583" v="174" actId="1076"/>
          <ac:spMkLst>
            <pc:docMk/>
            <pc:sldMk cId="1795491170" sldId="359"/>
            <ac:spMk id="99" creationId="{BCE045A1-5575-24A7-3A2B-E20E50650E52}"/>
          </ac:spMkLst>
        </pc:spChg>
        <pc:spChg chg="mod">
          <ac:chgData name="stud14" userId="aa1bc8bb-dcd4-4fef-ae6d-9b3c32d865f7" providerId="ADAL" clId="{B63C85D6-DA78-44E7-AD8C-D5D2B4C2AC55}" dt="2022-08-24T20:34:42.751" v="338" actId="1036"/>
          <ac:spMkLst>
            <pc:docMk/>
            <pc:sldMk cId="1795491170" sldId="359"/>
            <ac:spMk id="103" creationId="{5D4A21DA-7C11-9A00-B9AE-C0FEE8B8ED99}"/>
          </ac:spMkLst>
        </pc:spChg>
        <pc:grpChg chg="add del mod">
          <ac:chgData name="stud14" userId="aa1bc8bb-dcd4-4fef-ae6d-9b3c32d865f7" providerId="ADAL" clId="{B63C85D6-DA78-44E7-AD8C-D5D2B4C2AC55}" dt="2022-08-24T19:29:32.864" v="99"/>
          <ac:grpSpMkLst>
            <pc:docMk/>
            <pc:sldMk cId="1795491170" sldId="359"/>
            <ac:grpSpMk id="12" creationId="{AEA83E12-14CE-281F-E750-C285987FAE2F}"/>
          </ac:grpSpMkLst>
        </pc:grpChg>
        <pc:grpChg chg="add del mod">
          <ac:chgData name="stud14" userId="aa1bc8bb-dcd4-4fef-ae6d-9b3c32d865f7" providerId="ADAL" clId="{B63C85D6-DA78-44E7-AD8C-D5D2B4C2AC55}" dt="2022-08-24T20:32:50.393" v="302" actId="1076"/>
          <ac:grpSpMkLst>
            <pc:docMk/>
            <pc:sldMk cId="1795491170" sldId="359"/>
            <ac:grpSpMk id="102" creationId="{35F466E3-FBEF-1D2D-A4CA-AA96D271EA04}"/>
          </ac:grpSpMkLst>
        </pc:grpChg>
        <pc:picChg chg="add mod">
          <ac:chgData name="stud14" userId="aa1bc8bb-dcd4-4fef-ae6d-9b3c32d865f7" providerId="ADAL" clId="{B63C85D6-DA78-44E7-AD8C-D5D2B4C2AC55}" dt="2022-08-24T19:20:49.686" v="2" actId="571"/>
          <ac:picMkLst>
            <pc:docMk/>
            <pc:sldMk cId="1795491170" sldId="359"/>
            <ac:picMk id="5" creationId="{3AD15E92-6F7D-818D-63FA-79ED9AC88157}"/>
          </ac:picMkLst>
        </pc:picChg>
        <pc:picChg chg="add mod">
          <ac:chgData name="stud14" userId="aa1bc8bb-dcd4-4fef-ae6d-9b3c32d865f7" providerId="ADAL" clId="{B63C85D6-DA78-44E7-AD8C-D5D2B4C2AC55}" dt="2022-08-24T20:33:09.083" v="304" actId="1076"/>
          <ac:picMkLst>
            <pc:docMk/>
            <pc:sldMk cId="1795491170" sldId="359"/>
            <ac:picMk id="7" creationId="{B91339D7-2DEF-C9A5-687D-C7D0BDD263EE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13" creationId="{BA884E9A-0671-5EE3-A7C4-7BA0F237C67D}"/>
          </ac:picMkLst>
        </pc:picChg>
        <pc:picChg chg="del">
          <ac:chgData name="stud14" userId="aa1bc8bb-dcd4-4fef-ae6d-9b3c32d865f7" providerId="ADAL" clId="{B63C85D6-DA78-44E7-AD8C-D5D2B4C2AC55}" dt="2022-08-24T19:29:47.722" v="102" actId="478"/>
          <ac:picMkLst>
            <pc:docMk/>
            <pc:sldMk cId="1795491170" sldId="359"/>
            <ac:picMk id="14" creationId="{85E50E00-E9AA-4F2F-9493-018624E9D562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17" creationId="{EFE0F81A-0B9D-0F32-A89E-145CA2226C45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19" creationId="{2A13B48C-D212-E7D5-ED93-909BDA96D7F0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41" creationId="{E322EEFD-CC4C-CB09-0FC1-64C7BBB26294}"/>
          </ac:picMkLst>
        </pc:picChg>
        <pc:picChg chg="del">
          <ac:chgData name="stud14" userId="aa1bc8bb-dcd4-4fef-ae6d-9b3c32d865f7" providerId="ADAL" clId="{B63C85D6-DA78-44E7-AD8C-D5D2B4C2AC55}" dt="2022-08-24T19:29:58.136" v="105" actId="478"/>
          <ac:picMkLst>
            <pc:docMk/>
            <pc:sldMk cId="1795491170" sldId="359"/>
            <ac:picMk id="42" creationId="{B0F61115-6398-41DC-04B6-B06D62BF8F1F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47" creationId="{7A34B5BC-836A-1499-187E-336BC4BE865F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49" creationId="{41DF49B1-9D77-8081-7D5A-FFFB665B0C99}"/>
          </ac:picMkLst>
        </pc:picChg>
        <pc:picChg chg="mod">
          <ac:chgData name="stud14" userId="aa1bc8bb-dcd4-4fef-ae6d-9b3c32d865f7" providerId="ADAL" clId="{B63C85D6-DA78-44E7-AD8C-D5D2B4C2AC55}" dt="2022-08-24T19:29:31.158" v="98"/>
          <ac:picMkLst>
            <pc:docMk/>
            <pc:sldMk cId="1795491170" sldId="359"/>
            <ac:picMk id="50" creationId="{1F9FBBD1-46CF-A3A0-C3BC-CDA00C6ABE45}"/>
          </ac:picMkLst>
        </pc:picChg>
        <pc:picChg chg="add mod">
          <ac:chgData name="stud14" userId="aa1bc8bb-dcd4-4fef-ae6d-9b3c32d865f7" providerId="ADAL" clId="{B63C85D6-DA78-44E7-AD8C-D5D2B4C2AC55}" dt="2022-08-24T20:33:04.491" v="303" actId="1076"/>
          <ac:picMkLst>
            <pc:docMk/>
            <pc:sldMk cId="1795491170" sldId="359"/>
            <ac:picMk id="53" creationId="{264988EF-DE09-37E8-AB1A-888394A3DDDD}"/>
          </ac:picMkLst>
        </pc:picChg>
        <pc:picChg chg="add mod">
          <ac:chgData name="stud14" userId="aa1bc8bb-dcd4-4fef-ae6d-9b3c32d865f7" providerId="ADAL" clId="{B63C85D6-DA78-44E7-AD8C-D5D2B4C2AC55}" dt="2022-08-24T19:32:36.310" v="148" actId="1076"/>
          <ac:picMkLst>
            <pc:docMk/>
            <pc:sldMk cId="1795491170" sldId="359"/>
            <ac:picMk id="56" creationId="{080ADC93-7E81-1F6B-CAED-B7AA364F4F5F}"/>
          </ac:picMkLst>
        </pc:picChg>
        <pc:picChg chg="add del mod">
          <ac:chgData name="stud14" userId="aa1bc8bb-dcd4-4fef-ae6d-9b3c32d865f7" providerId="ADAL" clId="{B63C85D6-DA78-44E7-AD8C-D5D2B4C2AC55}" dt="2022-08-24T19:36:43.148" v="183"/>
          <ac:picMkLst>
            <pc:docMk/>
            <pc:sldMk cId="1795491170" sldId="359"/>
            <ac:picMk id="79" creationId="{AD45A99D-8C8D-3C57-3018-7ED3E96ED78E}"/>
          </ac:picMkLst>
        </pc:picChg>
        <pc:picChg chg="mod">
          <ac:chgData name="stud14" userId="aa1bc8bb-dcd4-4fef-ae6d-9b3c32d865f7" providerId="ADAL" clId="{B63C85D6-DA78-44E7-AD8C-D5D2B4C2AC55}" dt="2022-08-24T19:36:04.814" v="178" actId="1076"/>
          <ac:picMkLst>
            <pc:docMk/>
            <pc:sldMk cId="1795491170" sldId="359"/>
            <ac:picMk id="90" creationId="{B77749AD-9930-07CE-8BB7-B06218E76150}"/>
          </ac:picMkLst>
        </pc:picChg>
        <pc:picChg chg="mod">
          <ac:chgData name="stud14" userId="aa1bc8bb-dcd4-4fef-ae6d-9b3c32d865f7" providerId="ADAL" clId="{B63C85D6-DA78-44E7-AD8C-D5D2B4C2AC55}" dt="2022-08-24T19:33:28.764" v="154" actId="14100"/>
          <ac:picMkLst>
            <pc:docMk/>
            <pc:sldMk cId="1795491170" sldId="359"/>
            <ac:picMk id="91" creationId="{B8DCF3A5-0894-E55F-5807-65AC98BDDC94}"/>
          </ac:picMkLst>
        </pc:picChg>
        <pc:picChg chg="mod">
          <ac:chgData name="stud14" userId="aa1bc8bb-dcd4-4fef-ae6d-9b3c32d865f7" providerId="ADAL" clId="{B63C85D6-DA78-44E7-AD8C-D5D2B4C2AC55}" dt="2022-08-24T19:33:28.764" v="154" actId="14100"/>
          <ac:picMkLst>
            <pc:docMk/>
            <pc:sldMk cId="1795491170" sldId="359"/>
            <ac:picMk id="92" creationId="{825624C6-18CE-1CAB-2DA2-A6502E48668D}"/>
          </ac:picMkLst>
        </pc:picChg>
        <pc:picChg chg="mod">
          <ac:chgData name="stud14" userId="aa1bc8bb-dcd4-4fef-ae6d-9b3c32d865f7" providerId="ADAL" clId="{B63C85D6-DA78-44E7-AD8C-D5D2B4C2AC55}" dt="2022-08-24T19:36:03.633" v="177" actId="1076"/>
          <ac:picMkLst>
            <pc:docMk/>
            <pc:sldMk cId="1795491170" sldId="359"/>
            <ac:picMk id="93" creationId="{7BE52AA0-BF59-116B-3CD4-D4DFD75C5B42}"/>
          </ac:picMkLst>
        </pc:picChg>
        <pc:picChg chg="mod">
          <ac:chgData name="stud14" userId="aa1bc8bb-dcd4-4fef-ae6d-9b3c32d865f7" providerId="ADAL" clId="{B63C85D6-DA78-44E7-AD8C-D5D2B4C2AC55}" dt="2022-08-24T19:35:32.006" v="171" actId="1076"/>
          <ac:picMkLst>
            <pc:docMk/>
            <pc:sldMk cId="1795491170" sldId="359"/>
            <ac:picMk id="94" creationId="{777C5706-E8C6-E3CB-537A-D49B0EE4A010}"/>
          </ac:picMkLst>
        </pc:picChg>
        <pc:picChg chg="mod">
          <ac:chgData name="stud14" userId="aa1bc8bb-dcd4-4fef-ae6d-9b3c32d865f7" providerId="ADAL" clId="{B63C85D6-DA78-44E7-AD8C-D5D2B4C2AC55}" dt="2022-08-24T19:35:41.232" v="173" actId="1076"/>
          <ac:picMkLst>
            <pc:docMk/>
            <pc:sldMk cId="1795491170" sldId="359"/>
            <ac:picMk id="95" creationId="{4FF9D7EB-23AE-5509-6B24-9F62C4CDBE7C}"/>
          </ac:picMkLst>
        </pc:picChg>
        <pc:picChg chg="mod">
          <ac:chgData name="stud14" userId="aa1bc8bb-dcd4-4fef-ae6d-9b3c32d865f7" providerId="ADAL" clId="{B63C85D6-DA78-44E7-AD8C-D5D2B4C2AC55}" dt="2022-08-24T19:35:13.521" v="168" actId="14100"/>
          <ac:picMkLst>
            <pc:docMk/>
            <pc:sldMk cId="1795491170" sldId="359"/>
            <ac:picMk id="96" creationId="{E4497647-6DA7-3284-79AD-22C3CFAD8347}"/>
          </ac:picMkLst>
        </pc:picChg>
        <pc:picChg chg="mod">
          <ac:chgData name="stud14" userId="aa1bc8bb-dcd4-4fef-ae6d-9b3c32d865f7" providerId="ADAL" clId="{B63C85D6-DA78-44E7-AD8C-D5D2B4C2AC55}" dt="2022-08-24T19:35:13.521" v="168" actId="14100"/>
          <ac:picMkLst>
            <pc:docMk/>
            <pc:sldMk cId="1795491170" sldId="359"/>
            <ac:picMk id="97" creationId="{25085817-992F-4F81-C05D-54DF307B67D0}"/>
          </ac:picMkLst>
        </pc:picChg>
        <pc:picChg chg="mod">
          <ac:chgData name="stud14" userId="aa1bc8bb-dcd4-4fef-ae6d-9b3c32d865f7" providerId="ADAL" clId="{B63C85D6-DA78-44E7-AD8C-D5D2B4C2AC55}" dt="2022-08-24T19:35:13.521" v="168" actId="14100"/>
          <ac:picMkLst>
            <pc:docMk/>
            <pc:sldMk cId="1795491170" sldId="359"/>
            <ac:picMk id="98" creationId="{F14B3156-8DB9-D430-D95F-C1255E474A1B}"/>
          </ac:picMkLst>
        </pc:picChg>
        <pc:picChg chg="mod">
          <ac:chgData name="stud14" userId="aa1bc8bb-dcd4-4fef-ae6d-9b3c32d865f7" providerId="ADAL" clId="{B63C85D6-DA78-44E7-AD8C-D5D2B4C2AC55}" dt="2022-08-24T20:34:12.043" v="330" actId="1076"/>
          <ac:picMkLst>
            <pc:docMk/>
            <pc:sldMk cId="1795491170" sldId="359"/>
            <ac:picMk id="100" creationId="{E7246A75-F7D3-949A-8367-51397D6FD8F7}"/>
          </ac:picMkLst>
        </pc:picChg>
        <pc:picChg chg="del mod">
          <ac:chgData name="stud14" userId="aa1bc8bb-dcd4-4fef-ae6d-9b3c32d865f7" providerId="ADAL" clId="{B63C85D6-DA78-44E7-AD8C-D5D2B4C2AC55}" dt="2022-08-24T19:24:35.589" v="47" actId="478"/>
          <ac:picMkLst>
            <pc:docMk/>
            <pc:sldMk cId="1795491170" sldId="359"/>
            <ac:picMk id="101" creationId="{01B22A5E-CEDB-724C-0D77-0FB1EA6F6652}"/>
          </ac:picMkLst>
        </pc:picChg>
        <pc:cxnChg chg="add mod">
          <ac:chgData name="stud14" userId="aa1bc8bb-dcd4-4fef-ae6d-9b3c32d865f7" providerId="ADAL" clId="{B63C85D6-DA78-44E7-AD8C-D5D2B4C2AC55}" dt="2022-08-24T19:20:49.686" v="2" actId="571"/>
          <ac:cxnSpMkLst>
            <pc:docMk/>
            <pc:sldMk cId="1795491170" sldId="359"/>
            <ac:cxnSpMk id="3" creationId="{AECB39E9-1BBC-B96F-7F9B-424C2BFD08AA}"/>
          </ac:cxnSpMkLst>
        </pc:cxnChg>
        <pc:cxnChg chg="add mod">
          <ac:chgData name="stud14" userId="aa1bc8bb-dcd4-4fef-ae6d-9b3c32d865f7" providerId="ADAL" clId="{B63C85D6-DA78-44E7-AD8C-D5D2B4C2AC55}" dt="2022-08-24T19:20:49.686" v="2" actId="571"/>
          <ac:cxnSpMkLst>
            <pc:docMk/>
            <pc:sldMk cId="1795491170" sldId="359"/>
            <ac:cxnSpMk id="4" creationId="{56F24ADC-FDC9-584A-67F5-0D76D81EFE89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28" creationId="{711A313D-0E14-53F7-FF9A-37681C3AA011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29" creationId="{7F6BD95B-4727-EE5C-A095-F09A216E4CB9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30" creationId="{3ACD7E2E-5566-DF25-A741-16AA6AE091C7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34" creationId="{EFA238CA-F7DC-9C95-5AC9-470E5455EDD2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35" creationId="{BD9BC2D7-A98A-2D8B-5CFA-D79E94CC7CC3}"/>
          </ac:cxnSpMkLst>
        </pc:cxnChg>
        <pc:cxnChg chg="mod">
          <ac:chgData name="stud14" userId="aa1bc8bb-dcd4-4fef-ae6d-9b3c32d865f7" providerId="ADAL" clId="{B63C85D6-DA78-44E7-AD8C-D5D2B4C2AC55}" dt="2022-08-24T19:29:31.158" v="98"/>
          <ac:cxnSpMkLst>
            <pc:docMk/>
            <pc:sldMk cId="1795491170" sldId="359"/>
            <ac:cxnSpMk id="36" creationId="{5E1EEFFE-45B1-7782-0A22-68B2A73B18CC}"/>
          </ac:cxnSpMkLst>
        </pc:cxnChg>
        <pc:cxnChg chg="del">
          <ac:chgData name="stud14" userId="aa1bc8bb-dcd4-4fef-ae6d-9b3c32d865f7" providerId="ADAL" clId="{B63C85D6-DA78-44E7-AD8C-D5D2B4C2AC55}" dt="2022-08-24T19:30:48.238" v="121" actId="478"/>
          <ac:cxnSpMkLst>
            <pc:docMk/>
            <pc:sldMk cId="1795491170" sldId="359"/>
            <ac:cxnSpMk id="54" creationId="{8B45A112-F7A7-7C07-99E2-B6C03B83C97A}"/>
          </ac:cxnSpMkLst>
        </pc:cxnChg>
        <pc:cxnChg chg="del">
          <ac:chgData name="stud14" userId="aa1bc8bb-dcd4-4fef-ae6d-9b3c32d865f7" providerId="ADAL" clId="{B63C85D6-DA78-44E7-AD8C-D5D2B4C2AC55}" dt="2022-08-24T19:30:42.707" v="118" actId="478"/>
          <ac:cxnSpMkLst>
            <pc:docMk/>
            <pc:sldMk cId="1795491170" sldId="359"/>
            <ac:cxnSpMk id="55" creationId="{BFBA49BC-45AF-01E3-AE44-DF6DFEA3756D}"/>
          </ac:cxnSpMkLst>
        </pc:cxnChg>
        <pc:cxnChg chg="add mod">
          <ac:chgData name="stud14" userId="aa1bc8bb-dcd4-4fef-ae6d-9b3c32d865f7" providerId="ADAL" clId="{B63C85D6-DA78-44E7-AD8C-D5D2B4C2AC55}" dt="2022-08-24T19:32:21.213" v="142" actId="14100"/>
          <ac:cxnSpMkLst>
            <pc:docMk/>
            <pc:sldMk cId="1795491170" sldId="359"/>
            <ac:cxnSpMk id="59" creationId="{2C3E4C16-AAD2-A4D5-A157-08E6BFBA898A}"/>
          </ac:cxnSpMkLst>
        </pc:cxnChg>
        <pc:cxnChg chg="add mod">
          <ac:chgData name="stud14" userId="aa1bc8bb-dcd4-4fef-ae6d-9b3c32d865f7" providerId="ADAL" clId="{B63C85D6-DA78-44E7-AD8C-D5D2B4C2AC55}" dt="2022-08-24T19:32:23.272" v="143" actId="1076"/>
          <ac:cxnSpMkLst>
            <pc:docMk/>
            <pc:sldMk cId="1795491170" sldId="359"/>
            <ac:cxnSpMk id="60" creationId="{77651554-F6D3-7B26-13CF-60464A3FBA9C}"/>
          </ac:cxnSpMkLst>
        </pc:cxnChg>
        <pc:cxnChg chg="mod">
          <ac:chgData name="stud14" userId="aa1bc8bb-dcd4-4fef-ae6d-9b3c32d865f7" providerId="ADAL" clId="{B63C85D6-DA78-44E7-AD8C-D5D2B4C2AC55}" dt="2022-08-24T19:26:57.775" v="81" actId="1076"/>
          <ac:cxnSpMkLst>
            <pc:docMk/>
            <pc:sldMk cId="1795491170" sldId="359"/>
            <ac:cxnSpMk id="62" creationId="{8CA2BE27-A23F-5CBE-6E7E-3585C8923C20}"/>
          </ac:cxnSpMkLst>
        </pc:cxnChg>
        <pc:cxnChg chg="mod">
          <ac:chgData name="stud14" userId="aa1bc8bb-dcd4-4fef-ae6d-9b3c32d865f7" providerId="ADAL" clId="{B63C85D6-DA78-44E7-AD8C-D5D2B4C2AC55}" dt="2022-08-24T20:35:07.422" v="343" actId="14100"/>
          <ac:cxnSpMkLst>
            <pc:docMk/>
            <pc:sldMk cId="1795491170" sldId="359"/>
            <ac:cxnSpMk id="63" creationId="{5EDA86D4-659D-0D7E-193E-02B2D6513D9E}"/>
          </ac:cxnSpMkLst>
        </pc:cxnChg>
        <pc:cxnChg chg="mod">
          <ac:chgData name="stud14" userId="aa1bc8bb-dcd4-4fef-ae6d-9b3c32d865f7" providerId="ADAL" clId="{B63C85D6-DA78-44E7-AD8C-D5D2B4C2AC55}" dt="2022-08-24T20:34:55.788" v="340" actId="14100"/>
          <ac:cxnSpMkLst>
            <pc:docMk/>
            <pc:sldMk cId="1795491170" sldId="359"/>
            <ac:cxnSpMk id="65" creationId="{7AA9B12D-B599-2402-E64B-0D88C05A4859}"/>
          </ac:cxnSpMkLst>
        </pc:cxnChg>
        <pc:cxnChg chg="del">
          <ac:chgData name="stud14" userId="aa1bc8bb-dcd4-4fef-ae6d-9b3c32d865f7" providerId="ADAL" clId="{B63C85D6-DA78-44E7-AD8C-D5D2B4C2AC55}" dt="2022-08-24T19:32:55.435" v="150" actId="478"/>
          <ac:cxnSpMkLst>
            <pc:docMk/>
            <pc:sldMk cId="1795491170" sldId="359"/>
            <ac:cxnSpMk id="72" creationId="{8E461F27-F278-0D03-35DF-A97FAB1676F2}"/>
          </ac:cxnSpMkLst>
        </pc:cxnChg>
        <pc:cxnChg chg="mod">
          <ac:chgData name="stud14" userId="aa1bc8bb-dcd4-4fef-ae6d-9b3c32d865f7" providerId="ADAL" clId="{B63C85D6-DA78-44E7-AD8C-D5D2B4C2AC55}" dt="2022-08-24T20:32:05.039" v="296" actId="14100"/>
          <ac:cxnSpMkLst>
            <pc:docMk/>
            <pc:sldMk cId="1795491170" sldId="359"/>
            <ac:cxnSpMk id="77" creationId="{4E350182-C08C-7054-F994-CF8925ECED91}"/>
          </ac:cxnSpMkLst>
        </pc:cxnChg>
        <pc:cxnChg chg="mod">
          <ac:chgData name="stud14" userId="aa1bc8bb-dcd4-4fef-ae6d-9b3c32d865f7" providerId="ADAL" clId="{B63C85D6-DA78-44E7-AD8C-D5D2B4C2AC55}" dt="2022-08-24T19:34:10.015" v="158" actId="14100"/>
          <ac:cxnSpMkLst>
            <pc:docMk/>
            <pc:sldMk cId="1795491170" sldId="359"/>
            <ac:cxnSpMk id="78" creationId="{2418DABB-431A-FED5-F1F7-DD21D16D40E2}"/>
          </ac:cxnSpMkLst>
        </pc:cxnChg>
      </pc:sldChg>
      <pc:sldChg chg="modSp mod">
        <pc:chgData name="stud14" userId="aa1bc8bb-dcd4-4fef-ae6d-9b3c32d865f7" providerId="ADAL" clId="{B63C85D6-DA78-44E7-AD8C-D5D2B4C2AC55}" dt="2022-08-25T06:18:50.577" v="377" actId="20577"/>
        <pc:sldMkLst>
          <pc:docMk/>
          <pc:sldMk cId="3084910656" sldId="425"/>
        </pc:sldMkLst>
        <pc:spChg chg="mod">
          <ac:chgData name="stud14" userId="aa1bc8bb-dcd4-4fef-ae6d-9b3c32d865f7" providerId="ADAL" clId="{B63C85D6-DA78-44E7-AD8C-D5D2B4C2AC55}" dt="2022-08-25T06:18:50.577" v="377" actId="20577"/>
          <ac:spMkLst>
            <pc:docMk/>
            <pc:sldMk cId="3084910656" sldId="425"/>
            <ac:spMk id="3" creationId="{DA9983E4-75B4-3D4B-A70D-02C79A57CF78}"/>
          </ac:spMkLst>
        </pc:spChg>
        <pc:spChg chg="mod">
          <ac:chgData name="stud14" userId="aa1bc8bb-dcd4-4fef-ae6d-9b3c32d865f7" providerId="ADAL" clId="{B63C85D6-DA78-44E7-AD8C-D5D2B4C2AC55}" dt="2022-08-24T20:00:55.569" v="207" actId="1076"/>
          <ac:spMkLst>
            <pc:docMk/>
            <pc:sldMk cId="3084910656" sldId="425"/>
            <ac:spMk id="5" creationId="{B0ACC275-0A90-4BF7-A9E2-57AA36FD2B72}"/>
          </ac:spMkLst>
        </pc:spChg>
        <pc:spChg chg="mod">
          <ac:chgData name="stud14" userId="aa1bc8bb-dcd4-4fef-ae6d-9b3c32d865f7" providerId="ADAL" clId="{B63C85D6-DA78-44E7-AD8C-D5D2B4C2AC55}" dt="2022-08-24T20:01:19.857" v="217" actId="14100"/>
          <ac:spMkLst>
            <pc:docMk/>
            <pc:sldMk cId="3084910656" sldId="425"/>
            <ac:spMk id="8" creationId="{DF6AEB52-F4BC-4CE6-BCC8-FE9186193BFE}"/>
          </ac:spMkLst>
        </pc:spChg>
        <pc:graphicFrameChg chg="mod">
          <ac:chgData name="stud14" userId="aa1bc8bb-dcd4-4fef-ae6d-9b3c32d865f7" providerId="ADAL" clId="{B63C85D6-DA78-44E7-AD8C-D5D2B4C2AC55}" dt="2022-08-24T20:00:48.016" v="206" actId="20577"/>
          <ac:graphicFrameMkLst>
            <pc:docMk/>
            <pc:sldMk cId="3084910656" sldId="425"/>
            <ac:graphicFrameMk id="4" creationId="{72A3C5D6-915C-4D12-95E0-E558656A5D18}"/>
          </ac:graphicFrameMkLst>
        </pc:graphicFrameChg>
        <pc:picChg chg="mod">
          <ac:chgData name="stud14" userId="aa1bc8bb-dcd4-4fef-ae6d-9b3c32d865f7" providerId="ADAL" clId="{B63C85D6-DA78-44E7-AD8C-D5D2B4C2AC55}" dt="2022-08-24T20:00:59.881" v="208" actId="1076"/>
          <ac:picMkLst>
            <pc:docMk/>
            <pc:sldMk cId="3084910656" sldId="425"/>
            <ac:picMk id="6" creationId="{C37019EF-65AE-40B4-B5A8-F37AA33F1AF9}"/>
          </ac:picMkLst>
        </pc:picChg>
      </pc:sldChg>
      <pc:sldChg chg="modSp mod">
        <pc:chgData name="stud14" userId="aa1bc8bb-dcd4-4fef-ae6d-9b3c32d865f7" providerId="ADAL" clId="{B63C85D6-DA78-44E7-AD8C-D5D2B4C2AC55}" dt="2022-08-25T06:18:35.636" v="371" actId="20577"/>
        <pc:sldMkLst>
          <pc:docMk/>
          <pc:sldMk cId="3788152164" sldId="450"/>
        </pc:sldMkLst>
        <pc:spChg chg="mod">
          <ac:chgData name="stud14" userId="aa1bc8bb-dcd4-4fef-ae6d-9b3c32d865f7" providerId="ADAL" clId="{B63C85D6-DA78-44E7-AD8C-D5D2B4C2AC55}" dt="2022-08-25T06:18:35.636" v="371" actId="20577"/>
          <ac:spMkLst>
            <pc:docMk/>
            <pc:sldMk cId="3788152164" sldId="450"/>
            <ac:spMk id="3" creationId="{9BA7600E-AA47-7CFC-011A-6594EA94AC66}"/>
          </ac:spMkLst>
        </pc:spChg>
      </pc:sldChg>
      <pc:sldChg chg="modSp mod">
        <pc:chgData name="stud14" userId="aa1bc8bb-dcd4-4fef-ae6d-9b3c32d865f7" providerId="ADAL" clId="{B63C85D6-DA78-44E7-AD8C-D5D2B4C2AC55}" dt="2022-08-25T06:19:05.438" v="381" actId="1076"/>
        <pc:sldMkLst>
          <pc:docMk/>
          <pc:sldMk cId="3425639598" sldId="451"/>
        </pc:sldMkLst>
        <pc:spChg chg="mod">
          <ac:chgData name="stud14" userId="aa1bc8bb-dcd4-4fef-ae6d-9b3c32d865f7" providerId="ADAL" clId="{B63C85D6-DA78-44E7-AD8C-D5D2B4C2AC55}" dt="2022-08-25T06:19:05.438" v="381" actId="1076"/>
          <ac:spMkLst>
            <pc:docMk/>
            <pc:sldMk cId="3425639598" sldId="451"/>
            <ac:spMk id="3" creationId="{C8BF68A5-2FEF-F9F7-0752-AC97700B215C}"/>
          </ac:spMkLst>
        </pc:spChg>
      </pc:sldChg>
      <pc:sldChg chg="new del">
        <pc:chgData name="stud14" userId="aa1bc8bb-dcd4-4fef-ae6d-9b3c32d865f7" providerId="ADAL" clId="{B63C85D6-DA78-44E7-AD8C-D5D2B4C2AC55}" dt="2022-08-25T06:17:18.278" v="355" actId="2696"/>
        <pc:sldMkLst>
          <pc:docMk/>
          <pc:sldMk cId="2449802563" sldId="452"/>
        </pc:sldMkLst>
      </pc:sldChg>
      <pc:sldChg chg="addSp delSp modSp add mod">
        <pc:chgData name="stud14" userId="aa1bc8bb-dcd4-4fef-ae6d-9b3c32d865f7" providerId="ADAL" clId="{B63C85D6-DA78-44E7-AD8C-D5D2B4C2AC55}" dt="2022-08-25T06:19:58.384" v="387" actId="208"/>
        <pc:sldMkLst>
          <pc:docMk/>
          <pc:sldMk cId="761882234" sldId="453"/>
        </pc:sldMkLst>
        <pc:spChg chg="add mod">
          <ac:chgData name="stud14" userId="aa1bc8bb-dcd4-4fef-ae6d-9b3c32d865f7" providerId="ADAL" clId="{B63C85D6-DA78-44E7-AD8C-D5D2B4C2AC55}" dt="2022-08-25T06:18:56.425" v="379" actId="20577"/>
          <ac:spMkLst>
            <pc:docMk/>
            <pc:sldMk cId="761882234" sldId="453"/>
            <ac:spMk id="2" creationId="{1C8494FC-EE6B-0813-C021-6CC1A1B86FB2}"/>
          </ac:spMkLst>
        </pc:spChg>
        <pc:spChg chg="mod">
          <ac:chgData name="stud14" userId="aa1bc8bb-dcd4-4fef-ae6d-9b3c32d865f7" providerId="ADAL" clId="{B63C85D6-DA78-44E7-AD8C-D5D2B4C2AC55}" dt="2022-08-25T06:17:27.415" v="357" actId="1076"/>
          <ac:spMkLst>
            <pc:docMk/>
            <pc:sldMk cId="761882234" sldId="453"/>
            <ac:spMk id="8" creationId="{C8FB7ED7-4098-B3A0-8115-6263B82440C0}"/>
          </ac:spMkLst>
        </pc:spChg>
        <pc:spChg chg="mod">
          <ac:chgData name="stud14" userId="aa1bc8bb-dcd4-4fef-ae6d-9b3c32d865f7" providerId="ADAL" clId="{B63C85D6-DA78-44E7-AD8C-D5D2B4C2AC55}" dt="2022-08-25T06:16:52.633" v="351" actId="1076"/>
          <ac:spMkLst>
            <pc:docMk/>
            <pc:sldMk cId="761882234" sldId="453"/>
            <ac:spMk id="16" creationId="{5123CE16-C147-4BFF-B661-4A2042A673AE}"/>
          </ac:spMkLst>
        </pc:spChg>
        <pc:spChg chg="mod">
          <ac:chgData name="stud14" userId="aa1bc8bb-dcd4-4fef-ae6d-9b3c32d865f7" providerId="ADAL" clId="{B63C85D6-DA78-44E7-AD8C-D5D2B4C2AC55}" dt="2022-08-25T06:17:39.406" v="360" actId="1076"/>
          <ac:spMkLst>
            <pc:docMk/>
            <pc:sldMk cId="761882234" sldId="453"/>
            <ac:spMk id="18" creationId="{1101814E-E484-021B-259D-CA0FD3F56A83}"/>
          </ac:spMkLst>
        </pc:spChg>
        <pc:spChg chg="mod">
          <ac:chgData name="stud14" userId="aa1bc8bb-dcd4-4fef-ae6d-9b3c32d865f7" providerId="ADAL" clId="{B63C85D6-DA78-44E7-AD8C-D5D2B4C2AC55}" dt="2022-08-25T06:17:35.521" v="359" actId="1076"/>
          <ac:spMkLst>
            <pc:docMk/>
            <pc:sldMk cId="761882234" sldId="453"/>
            <ac:spMk id="37" creationId="{FE728F1A-18B1-2E73-6910-2F40461FD086}"/>
          </ac:spMkLst>
        </pc:spChg>
        <pc:spChg chg="mod">
          <ac:chgData name="stud14" userId="aa1bc8bb-dcd4-4fef-ae6d-9b3c32d865f7" providerId="ADAL" clId="{B63C85D6-DA78-44E7-AD8C-D5D2B4C2AC55}" dt="2022-08-25T06:17:33.529" v="358" actId="1076"/>
          <ac:spMkLst>
            <pc:docMk/>
            <pc:sldMk cId="761882234" sldId="453"/>
            <ac:spMk id="70" creationId="{562DC61D-80E0-32F4-1E23-38E888E58038}"/>
          </ac:spMkLst>
        </pc:spChg>
        <pc:spChg chg="mod">
          <ac:chgData name="stud14" userId="aa1bc8bb-dcd4-4fef-ae6d-9b3c32d865f7" providerId="ADAL" clId="{B63C85D6-DA78-44E7-AD8C-D5D2B4C2AC55}" dt="2022-08-25T06:17:12.964" v="354" actId="1076"/>
          <ac:spMkLst>
            <pc:docMk/>
            <pc:sldMk cId="761882234" sldId="453"/>
            <ac:spMk id="99" creationId="{BCE045A1-5575-24A7-3A2B-E20E50650E52}"/>
          </ac:spMkLst>
        </pc:spChg>
        <pc:spChg chg="del">
          <ac:chgData name="stud14" userId="aa1bc8bb-dcd4-4fef-ae6d-9b3c32d865f7" providerId="ADAL" clId="{B63C85D6-DA78-44E7-AD8C-D5D2B4C2AC55}" dt="2022-08-25T06:16:34.614" v="346" actId="478"/>
          <ac:spMkLst>
            <pc:docMk/>
            <pc:sldMk cId="761882234" sldId="453"/>
            <ac:spMk id="103" creationId="{5D4A21DA-7C11-9A00-B9AE-C0FEE8B8ED99}"/>
          </ac:spMkLst>
        </pc:spChg>
        <pc:grpChg chg="mod">
          <ac:chgData name="stud14" userId="aa1bc8bb-dcd4-4fef-ae6d-9b3c32d865f7" providerId="ADAL" clId="{B63C85D6-DA78-44E7-AD8C-D5D2B4C2AC55}" dt="2022-08-25T06:16:38.064" v="348" actId="1076"/>
          <ac:grpSpMkLst>
            <pc:docMk/>
            <pc:sldMk cId="761882234" sldId="453"/>
            <ac:grpSpMk id="102" creationId="{35F466E3-FBEF-1D2D-A4CA-AA96D271EA04}"/>
          </ac:grpSpMkLst>
        </pc:grpChg>
        <pc:picChg chg="mod">
          <ac:chgData name="stud14" userId="aa1bc8bb-dcd4-4fef-ae6d-9b3c32d865f7" providerId="ADAL" clId="{B63C85D6-DA78-44E7-AD8C-D5D2B4C2AC55}" dt="2022-08-25T06:17:24.577" v="356" actId="1076"/>
          <ac:picMkLst>
            <pc:docMk/>
            <pc:sldMk cId="761882234" sldId="453"/>
            <ac:picMk id="7" creationId="{B91339D7-2DEF-C9A5-687D-C7D0BDD263EE}"/>
          </ac:picMkLst>
        </pc:picChg>
        <pc:picChg chg="mod">
          <ac:chgData name="stud14" userId="aa1bc8bb-dcd4-4fef-ae6d-9b3c32d865f7" providerId="ADAL" clId="{B63C85D6-DA78-44E7-AD8C-D5D2B4C2AC55}" dt="2022-08-25T06:17:10.542" v="353" actId="1076"/>
          <ac:picMkLst>
            <pc:docMk/>
            <pc:sldMk cId="761882234" sldId="453"/>
            <ac:picMk id="94" creationId="{777C5706-E8C6-E3CB-537A-D49B0EE4A010}"/>
          </ac:picMkLst>
        </pc:picChg>
        <pc:picChg chg="mod">
          <ac:chgData name="stud14" userId="aa1bc8bb-dcd4-4fef-ae6d-9b3c32d865f7" providerId="ADAL" clId="{B63C85D6-DA78-44E7-AD8C-D5D2B4C2AC55}" dt="2022-08-25T06:17:10.542" v="353" actId="1076"/>
          <ac:picMkLst>
            <pc:docMk/>
            <pc:sldMk cId="761882234" sldId="453"/>
            <ac:picMk id="95" creationId="{4FF9D7EB-23AE-5509-6B24-9F62C4CDBE7C}"/>
          </ac:picMkLst>
        </pc:picChg>
        <pc:picChg chg="mod">
          <ac:chgData name="stud14" userId="aa1bc8bb-dcd4-4fef-ae6d-9b3c32d865f7" providerId="ADAL" clId="{B63C85D6-DA78-44E7-AD8C-D5D2B4C2AC55}" dt="2022-08-25T06:17:10.542" v="353" actId="1076"/>
          <ac:picMkLst>
            <pc:docMk/>
            <pc:sldMk cId="761882234" sldId="453"/>
            <ac:picMk id="96" creationId="{E4497647-6DA7-3284-79AD-22C3CFAD8347}"/>
          </ac:picMkLst>
        </pc:picChg>
        <pc:picChg chg="mod">
          <ac:chgData name="stud14" userId="aa1bc8bb-dcd4-4fef-ae6d-9b3c32d865f7" providerId="ADAL" clId="{B63C85D6-DA78-44E7-AD8C-D5D2B4C2AC55}" dt="2022-08-25T06:17:10.542" v="353" actId="1076"/>
          <ac:picMkLst>
            <pc:docMk/>
            <pc:sldMk cId="761882234" sldId="453"/>
            <ac:picMk id="97" creationId="{25085817-992F-4F81-C05D-54DF307B67D0}"/>
          </ac:picMkLst>
        </pc:picChg>
        <pc:picChg chg="mod">
          <ac:chgData name="stud14" userId="aa1bc8bb-dcd4-4fef-ae6d-9b3c32d865f7" providerId="ADAL" clId="{B63C85D6-DA78-44E7-AD8C-D5D2B4C2AC55}" dt="2022-08-25T06:17:10.542" v="353" actId="1076"/>
          <ac:picMkLst>
            <pc:docMk/>
            <pc:sldMk cId="761882234" sldId="453"/>
            <ac:picMk id="98" creationId="{F14B3156-8DB9-D430-D95F-C1255E474A1B}"/>
          </ac:picMkLst>
        </pc:picChg>
        <pc:cxnChg chg="mod">
          <ac:chgData name="stud14" userId="aa1bc8bb-dcd4-4fef-ae6d-9b3c32d865f7" providerId="ADAL" clId="{B63C85D6-DA78-44E7-AD8C-D5D2B4C2AC55}" dt="2022-08-25T06:19:58.384" v="387" actId="208"/>
          <ac:cxnSpMkLst>
            <pc:docMk/>
            <pc:sldMk cId="761882234" sldId="453"/>
            <ac:cxnSpMk id="59" creationId="{2C3E4C16-AAD2-A4D5-A157-08E6BFBA898A}"/>
          </ac:cxnSpMkLst>
        </pc:cxnChg>
        <pc:cxnChg chg="mod">
          <ac:chgData name="stud14" userId="aa1bc8bb-dcd4-4fef-ae6d-9b3c32d865f7" providerId="ADAL" clId="{B63C85D6-DA78-44E7-AD8C-D5D2B4C2AC55}" dt="2022-08-25T06:19:50.867" v="385" actId="208"/>
          <ac:cxnSpMkLst>
            <pc:docMk/>
            <pc:sldMk cId="761882234" sldId="453"/>
            <ac:cxnSpMk id="60" creationId="{77651554-F6D3-7B26-13CF-60464A3FBA9C}"/>
          </ac:cxnSpMkLst>
        </pc:cxnChg>
        <pc:cxnChg chg="mod">
          <ac:chgData name="stud14" userId="aa1bc8bb-dcd4-4fef-ae6d-9b3c32d865f7" providerId="ADAL" clId="{B63C85D6-DA78-44E7-AD8C-D5D2B4C2AC55}" dt="2022-08-25T06:19:29.264" v="383" actId="1076"/>
          <ac:cxnSpMkLst>
            <pc:docMk/>
            <pc:sldMk cId="761882234" sldId="453"/>
            <ac:cxnSpMk id="63" creationId="{5EDA86D4-659D-0D7E-193E-02B2D6513D9E}"/>
          </ac:cxnSpMkLst>
        </pc:cxnChg>
        <pc:cxnChg chg="mod">
          <ac:chgData name="stud14" userId="aa1bc8bb-dcd4-4fef-ae6d-9b3c32d865f7" providerId="ADAL" clId="{B63C85D6-DA78-44E7-AD8C-D5D2B4C2AC55}" dt="2022-08-25T06:19:26.356" v="382" actId="1076"/>
          <ac:cxnSpMkLst>
            <pc:docMk/>
            <pc:sldMk cId="761882234" sldId="453"/>
            <ac:cxnSpMk id="65" creationId="{7AA9B12D-B599-2402-E64B-0D88C05A4859}"/>
          </ac:cxnSpMkLst>
        </pc:cxnChg>
      </pc:sldChg>
    </pc:docChg>
  </pc:docChgLst>
  <pc:docChgLst>
    <pc:chgData name="stud14" userId="aa1bc8bb-dcd4-4fef-ae6d-9b3c32d865f7" providerId="ADAL" clId="{E0856089-E936-4879-A8EF-49784CF7C540}"/>
    <pc:docChg chg="modSld">
      <pc:chgData name="stud14" userId="aa1bc8bb-dcd4-4fef-ae6d-9b3c32d865f7" providerId="ADAL" clId="{E0856089-E936-4879-A8EF-49784CF7C540}" dt="2022-08-15T11:52:56.739" v="0" actId="20577"/>
      <pc:docMkLst>
        <pc:docMk/>
      </pc:docMkLst>
      <pc:sldChg chg="modSp mod">
        <pc:chgData name="stud14" userId="aa1bc8bb-dcd4-4fef-ae6d-9b3c32d865f7" providerId="ADAL" clId="{E0856089-E936-4879-A8EF-49784CF7C540}" dt="2022-08-15T11:52:56.739" v="0" actId="20577"/>
        <pc:sldMkLst>
          <pc:docMk/>
          <pc:sldMk cId="3742120155" sldId="259"/>
        </pc:sldMkLst>
        <pc:spChg chg="mod">
          <ac:chgData name="stud14" userId="aa1bc8bb-dcd4-4fef-ae6d-9b3c32d865f7" providerId="ADAL" clId="{E0856089-E936-4879-A8EF-49784CF7C540}" dt="2022-08-15T11:52:56.739" v="0" actId="20577"/>
          <ac:spMkLst>
            <pc:docMk/>
            <pc:sldMk cId="3742120155" sldId="259"/>
            <ac:spMk id="2" creationId="{67103ACF-C954-4884-AD1A-0F9E8FC73688}"/>
          </ac:spMkLst>
        </pc:spChg>
      </pc:sldChg>
    </pc:docChg>
  </pc:docChgLst>
  <pc:docChgLst>
    <pc:chgData name="Ahmed Sallam" userId="c0f5480f-e077-4e49-9753-0058681f53f0" providerId="ADAL" clId="{1D523579-834C-4FD7-924F-9A2DF0C83282}"/>
    <pc:docChg chg="addSld modSld">
      <pc:chgData name="Ahmed Sallam" userId="c0f5480f-e077-4e49-9753-0058681f53f0" providerId="ADAL" clId="{1D523579-834C-4FD7-924F-9A2DF0C83282}" dt="2022-05-04T14:46:37.021" v="0"/>
      <pc:docMkLst>
        <pc:docMk/>
      </pc:docMkLst>
      <pc:sldChg chg="add">
        <pc:chgData name="Ahmed Sallam" userId="c0f5480f-e077-4e49-9753-0058681f53f0" providerId="ADAL" clId="{1D523579-834C-4FD7-924F-9A2DF0C83282}" dt="2022-05-04T14:46:37.021" v="0"/>
        <pc:sldMkLst>
          <pc:docMk/>
          <pc:sldMk cId="3650051624" sldId="360"/>
        </pc:sldMkLst>
      </pc:sldChg>
    </pc:docChg>
  </pc:docChgLst>
  <pc:docChgLst>
    <pc:chgData name="Dr. Ahmed Sallam" userId="3d1c6aaa-618d-4292-ab46-0419d9dbfe17" providerId="ADAL" clId="{2DC139FB-A8B7-4E24-AF23-CE8D8F4DB8D1}"/>
    <pc:docChg chg="modSld">
      <pc:chgData name="Dr. Ahmed Sallam" userId="3d1c6aaa-618d-4292-ab46-0419d9dbfe17" providerId="ADAL" clId="{2DC139FB-A8B7-4E24-AF23-CE8D8F4DB8D1}" dt="2022-08-25T06:55:44.746" v="23" actId="1037"/>
      <pc:docMkLst>
        <pc:docMk/>
      </pc:docMkLst>
      <pc:sldChg chg="modSp mod">
        <pc:chgData name="Dr. Ahmed Sallam" userId="3d1c6aaa-618d-4292-ab46-0419d9dbfe17" providerId="ADAL" clId="{2DC139FB-A8B7-4E24-AF23-CE8D8F4DB8D1}" dt="2022-08-25T06:55:44.746" v="23" actId="1037"/>
        <pc:sldMkLst>
          <pc:docMk/>
          <pc:sldMk cId="761882234" sldId="453"/>
        </pc:sldMkLst>
        <pc:spChg chg="mod">
          <ac:chgData name="Dr. Ahmed Sallam" userId="3d1c6aaa-618d-4292-ab46-0419d9dbfe17" providerId="ADAL" clId="{2DC139FB-A8B7-4E24-AF23-CE8D8F4DB8D1}" dt="2022-08-25T06:55:33.378" v="19" actId="1035"/>
          <ac:spMkLst>
            <pc:docMk/>
            <pc:sldMk cId="761882234" sldId="453"/>
            <ac:spMk id="51" creationId="{CDE3E412-1B6E-4A0F-0ABE-0F54655DFE02}"/>
          </ac:spMkLst>
        </pc:spChg>
        <pc:spChg chg="mod">
          <ac:chgData name="Dr. Ahmed Sallam" userId="3d1c6aaa-618d-4292-ab46-0419d9dbfe17" providerId="ADAL" clId="{2DC139FB-A8B7-4E24-AF23-CE8D8F4DB8D1}" dt="2022-08-25T06:55:44.746" v="23" actId="1037"/>
          <ac:spMkLst>
            <pc:docMk/>
            <pc:sldMk cId="761882234" sldId="453"/>
            <ac:spMk id="69" creationId="{7F568F52-BE3A-B721-CF4F-170B91D20617}"/>
          </ac:spMkLst>
        </pc:spChg>
        <pc:picChg chg="ord">
          <ac:chgData name="Dr. Ahmed Sallam" userId="3d1c6aaa-618d-4292-ab46-0419d9dbfe17" providerId="ADAL" clId="{2DC139FB-A8B7-4E24-AF23-CE8D8F4DB8D1}" dt="2022-08-25T06:55:06.291" v="0" actId="167"/>
          <ac:picMkLst>
            <pc:docMk/>
            <pc:sldMk cId="761882234" sldId="453"/>
            <ac:picMk id="7" creationId="{B91339D7-2DEF-C9A5-687D-C7D0BDD263EE}"/>
          </ac:picMkLst>
        </pc:picChg>
        <pc:cxnChg chg="mod">
          <ac:chgData name="Dr. Ahmed Sallam" userId="3d1c6aaa-618d-4292-ab46-0419d9dbfe17" providerId="ADAL" clId="{2DC139FB-A8B7-4E24-AF23-CE8D8F4DB8D1}" dt="2022-08-25T06:55:44.746" v="23" actId="1037"/>
          <ac:cxnSpMkLst>
            <pc:docMk/>
            <pc:sldMk cId="761882234" sldId="453"/>
            <ac:cxnSpMk id="77" creationId="{4E350182-C08C-7054-F994-CF8925ECED91}"/>
          </ac:cxnSpMkLst>
        </pc:cxnChg>
      </pc:sldChg>
    </pc:docChg>
  </pc:docChgLst>
  <pc:docChgLst>
    <pc:chgData name="Dr. Ahmed Sallam" userId="3d1c6aaa-618d-4292-ab46-0419d9dbfe17" providerId="ADAL" clId="{76DCAD48-1F30-423B-9082-8DCB0E2C9725}"/>
    <pc:docChg chg="addSld modSld">
      <pc:chgData name="Dr. Ahmed Sallam" userId="3d1c6aaa-618d-4292-ab46-0419d9dbfe17" providerId="ADAL" clId="{76DCAD48-1F30-423B-9082-8DCB0E2C9725}" dt="2022-08-24T16:57:55.630" v="0"/>
      <pc:docMkLst>
        <pc:docMk/>
      </pc:docMkLst>
      <pc:sldChg chg="add">
        <pc:chgData name="Dr. Ahmed Sallam" userId="3d1c6aaa-618d-4292-ab46-0419d9dbfe17" providerId="ADAL" clId="{76DCAD48-1F30-423B-9082-8DCB0E2C9725}" dt="2022-08-24T16:57:55.630" v="0"/>
        <pc:sldMkLst>
          <pc:docMk/>
          <pc:sldMk cId="1795491170" sldId="359"/>
        </pc:sldMkLst>
      </pc:sldChg>
    </pc:docChg>
  </pc:docChgLst>
  <pc:docChgLst>
    <pc:chgData name="stud14" userId="aa1bc8bb-dcd4-4fef-ae6d-9b3c32d865f7" providerId="ADAL" clId="{79521038-0B45-403F-B276-A088FE31C8AF}"/>
    <pc:docChg chg="delSld modSld sldOrd">
      <pc:chgData name="stud14" userId="aa1bc8bb-dcd4-4fef-ae6d-9b3c32d865f7" providerId="ADAL" clId="{79521038-0B45-403F-B276-A088FE31C8AF}" dt="2022-06-02T21:04:25.862" v="7" actId="2696"/>
      <pc:docMkLst>
        <pc:docMk/>
      </pc:docMkLst>
      <pc:sldChg chg="modSp del mod ord addCm">
        <pc:chgData name="stud14" userId="aa1bc8bb-dcd4-4fef-ae6d-9b3c32d865f7" providerId="ADAL" clId="{79521038-0B45-403F-B276-A088FE31C8AF}" dt="2022-06-02T21:04:25.862" v="7" actId="2696"/>
        <pc:sldMkLst>
          <pc:docMk/>
          <pc:sldMk cId="3650051624" sldId="360"/>
        </pc:sldMkLst>
        <pc:spChg chg="mod">
          <ac:chgData name="stud14" userId="aa1bc8bb-dcd4-4fef-ae6d-9b3c32d865f7" providerId="ADAL" clId="{79521038-0B45-403F-B276-A088FE31C8AF}" dt="2022-05-25T10:03:15.239" v="5" actId="20577"/>
          <ac:spMkLst>
            <pc:docMk/>
            <pc:sldMk cId="3650051624" sldId="360"/>
            <ac:spMk id="25" creationId="{F83A9291-1B8D-490C-8678-A93D5C7B9A36}"/>
          </ac:spMkLst>
        </pc:spChg>
      </pc:sldChg>
    </pc:docChg>
  </pc:docChgLst>
  <pc:docChgLst>
    <pc:chgData name="stud14" userId="aa1bc8bb-dcd4-4fef-ae6d-9b3c32d865f7" providerId="ADAL" clId="{7613BFA0-C6A2-4025-B040-4A601F377CF6}"/>
    <pc:docChg chg="modSld">
      <pc:chgData name="stud14" userId="aa1bc8bb-dcd4-4fef-ae6d-9b3c32d865f7" providerId="ADAL" clId="{7613BFA0-C6A2-4025-B040-4A601F377CF6}" dt="2022-08-26T14:41:45.842" v="5"/>
      <pc:docMkLst>
        <pc:docMk/>
      </pc:docMkLst>
      <pc:sldChg chg="modSp">
        <pc:chgData name="stud14" userId="aa1bc8bb-dcd4-4fef-ae6d-9b3c32d865f7" providerId="ADAL" clId="{7613BFA0-C6A2-4025-B040-4A601F377CF6}" dt="2022-08-26T14:41:45.842" v="5"/>
        <pc:sldMkLst>
          <pc:docMk/>
          <pc:sldMk cId="3742120155" sldId="259"/>
        </pc:sldMkLst>
        <pc:graphicFrameChg chg="mod">
          <ac:chgData name="stud14" userId="aa1bc8bb-dcd4-4fef-ae6d-9b3c32d865f7" providerId="ADAL" clId="{7613BFA0-C6A2-4025-B040-4A601F377CF6}" dt="2022-08-26T14:41:45.842" v="5"/>
          <ac:graphicFrameMkLst>
            <pc:docMk/>
            <pc:sldMk cId="3742120155" sldId="259"/>
            <ac:graphicFrameMk id="5" creationId="{D172002E-E10D-4DB4-86B6-B9E4FD774182}"/>
          </ac:graphicFrameMkLst>
        </pc:graphicFrameChg>
      </pc:sldChg>
      <pc:sldChg chg="modSp mod">
        <pc:chgData name="stud14" userId="aa1bc8bb-dcd4-4fef-ae6d-9b3c32d865f7" providerId="ADAL" clId="{7613BFA0-C6A2-4025-B040-4A601F377CF6}" dt="2022-08-26T14:39:56.392" v="0" actId="20577"/>
        <pc:sldMkLst>
          <pc:docMk/>
          <pc:sldMk cId="761882234" sldId="453"/>
        </pc:sldMkLst>
        <pc:spChg chg="mod">
          <ac:chgData name="stud14" userId="aa1bc8bb-dcd4-4fef-ae6d-9b3c32d865f7" providerId="ADAL" clId="{7613BFA0-C6A2-4025-B040-4A601F377CF6}" dt="2022-08-26T14:39:56.392" v="0" actId="20577"/>
          <ac:spMkLst>
            <pc:docMk/>
            <pc:sldMk cId="761882234" sldId="453"/>
            <ac:spMk id="86" creationId="{62FA2F15-0353-ECE0-420D-2CACDE61CD13}"/>
          </ac:spMkLst>
        </pc:spChg>
      </pc:sldChg>
    </pc:docChg>
  </pc:docChgLst>
  <pc:docChgLst>
    <pc:chgData name="stud14" userId="aa1bc8bb-dcd4-4fef-ae6d-9b3c32d865f7" providerId="ADAL" clId="{689F8058-978A-4AE6-972F-6D804E26F249}"/>
    <pc:docChg chg="modSld sldOrd">
      <pc:chgData name="stud14" userId="aa1bc8bb-dcd4-4fef-ae6d-9b3c32d865f7" providerId="ADAL" clId="{689F8058-978A-4AE6-972F-6D804E26F249}" dt="2022-08-15T10:46:51.642" v="31" actId="20577"/>
      <pc:docMkLst>
        <pc:docMk/>
      </pc:docMkLst>
      <pc:sldChg chg="modSp mod">
        <pc:chgData name="stud14" userId="aa1bc8bb-dcd4-4fef-ae6d-9b3c32d865f7" providerId="ADAL" clId="{689F8058-978A-4AE6-972F-6D804E26F249}" dt="2022-08-15T10:06:42.648" v="23" actId="20577"/>
        <pc:sldMkLst>
          <pc:docMk/>
          <pc:sldMk cId="2377041483" sldId="256"/>
        </pc:sldMkLst>
        <pc:spChg chg="mod">
          <ac:chgData name="stud14" userId="aa1bc8bb-dcd4-4fef-ae6d-9b3c32d865f7" providerId="ADAL" clId="{689F8058-978A-4AE6-972F-6D804E26F249}" dt="2022-08-15T10:06:42.648" v="23" actId="20577"/>
          <ac:spMkLst>
            <pc:docMk/>
            <pc:sldMk cId="2377041483" sldId="256"/>
            <ac:spMk id="6" creationId="{76BA82F0-EC38-455E-B6B3-7CB0BB02A00E}"/>
          </ac:spMkLst>
        </pc:spChg>
      </pc:sldChg>
      <pc:sldChg chg="modSp mod">
        <pc:chgData name="stud14" userId="aa1bc8bb-dcd4-4fef-ae6d-9b3c32d865f7" providerId="ADAL" clId="{689F8058-978A-4AE6-972F-6D804E26F249}" dt="2022-08-15T10:06:37.519" v="21" actId="20577"/>
        <pc:sldMkLst>
          <pc:docMk/>
          <pc:sldMk cId="1981636363" sldId="257"/>
        </pc:sldMkLst>
        <pc:spChg chg="mod">
          <ac:chgData name="stud14" userId="aa1bc8bb-dcd4-4fef-ae6d-9b3c32d865f7" providerId="ADAL" clId="{689F8058-978A-4AE6-972F-6D804E26F249}" dt="2022-08-15T10:06:37.519" v="21" actId="20577"/>
          <ac:spMkLst>
            <pc:docMk/>
            <pc:sldMk cId="1981636363" sldId="257"/>
            <ac:spMk id="2" creationId="{6332EC2B-AF9D-44B1-A224-A075AC81309E}"/>
          </ac:spMkLst>
        </pc:spChg>
      </pc:sldChg>
      <pc:sldChg chg="modSp mod">
        <pc:chgData name="stud14" userId="aa1bc8bb-dcd4-4fef-ae6d-9b3c32d865f7" providerId="ADAL" clId="{689F8058-978A-4AE6-972F-6D804E26F249}" dt="2022-08-15T10:46:51.642" v="31" actId="20577"/>
        <pc:sldMkLst>
          <pc:docMk/>
          <pc:sldMk cId="3742120155" sldId="259"/>
        </pc:sldMkLst>
        <pc:spChg chg="mod">
          <ac:chgData name="stud14" userId="aa1bc8bb-dcd4-4fef-ae6d-9b3c32d865f7" providerId="ADAL" clId="{689F8058-978A-4AE6-972F-6D804E26F249}" dt="2022-08-15T10:46:51.642" v="31" actId="20577"/>
          <ac:spMkLst>
            <pc:docMk/>
            <pc:sldMk cId="3742120155" sldId="259"/>
            <ac:spMk id="2" creationId="{67103ACF-C954-4884-AD1A-0F9E8FC73688}"/>
          </ac:spMkLst>
        </pc:spChg>
      </pc:sldChg>
      <pc:sldChg chg="modSp mod ord">
        <pc:chgData name="stud14" userId="aa1bc8bb-dcd4-4fef-ae6d-9b3c32d865f7" providerId="ADAL" clId="{689F8058-978A-4AE6-972F-6D804E26F249}" dt="2022-08-15T09:51:17.761" v="9" actId="20577"/>
        <pc:sldMkLst>
          <pc:docMk/>
          <pc:sldMk cId="1372740153" sldId="291"/>
        </pc:sldMkLst>
        <pc:spChg chg="mod">
          <ac:chgData name="stud14" userId="aa1bc8bb-dcd4-4fef-ae6d-9b3c32d865f7" providerId="ADAL" clId="{689F8058-978A-4AE6-972F-6D804E26F249}" dt="2022-08-15T09:51:17.761" v="9" actId="20577"/>
          <ac:spMkLst>
            <pc:docMk/>
            <pc:sldMk cId="1372740153" sldId="291"/>
            <ac:spMk id="21" creationId="{D08DED22-CA3E-4AD7-A325-155D3EC8DC18}"/>
          </ac:spMkLst>
        </pc:spChg>
      </pc:sldChg>
      <pc:sldChg chg="modSp mod ord">
        <pc:chgData name="stud14" userId="aa1bc8bb-dcd4-4fef-ae6d-9b3c32d865f7" providerId="ADAL" clId="{689F8058-978A-4AE6-972F-6D804E26F249}" dt="2022-08-15T09:51:21.090" v="11" actId="20577"/>
        <pc:sldMkLst>
          <pc:docMk/>
          <pc:sldMk cId="1055322706" sldId="358"/>
        </pc:sldMkLst>
        <pc:spChg chg="mod">
          <ac:chgData name="stud14" userId="aa1bc8bb-dcd4-4fef-ae6d-9b3c32d865f7" providerId="ADAL" clId="{689F8058-978A-4AE6-972F-6D804E26F249}" dt="2022-08-15T09:51:21.090" v="11" actId="20577"/>
          <ac:spMkLst>
            <pc:docMk/>
            <pc:sldMk cId="1055322706" sldId="358"/>
            <ac:spMk id="27" creationId="{59D9B6D3-4CBF-42E9-A4F3-4E709520A127}"/>
          </ac:spMkLst>
        </pc:spChg>
      </pc:sldChg>
      <pc:sldChg chg="modSp mod ord">
        <pc:chgData name="stud14" userId="aa1bc8bb-dcd4-4fef-ae6d-9b3c32d865f7" providerId="ADAL" clId="{689F8058-978A-4AE6-972F-6D804E26F249}" dt="2022-08-15T09:50:41.458" v="3" actId="20577"/>
        <pc:sldMkLst>
          <pc:docMk/>
          <pc:sldMk cId="3084910656" sldId="425"/>
        </pc:sldMkLst>
        <pc:spChg chg="mod">
          <ac:chgData name="stud14" userId="aa1bc8bb-dcd4-4fef-ae6d-9b3c32d865f7" providerId="ADAL" clId="{689F8058-978A-4AE6-972F-6D804E26F249}" dt="2022-08-15T09:50:41.458" v="3" actId="20577"/>
          <ac:spMkLst>
            <pc:docMk/>
            <pc:sldMk cId="3084910656" sldId="425"/>
            <ac:spMk id="9" creationId="{D07A7B48-D841-4095-ACB7-74B1270C8C72}"/>
          </ac:spMkLst>
        </pc:spChg>
      </pc:sldChg>
      <pc:sldChg chg="modSp mod ord">
        <pc:chgData name="stud14" userId="aa1bc8bb-dcd4-4fef-ae6d-9b3c32d865f7" providerId="ADAL" clId="{689F8058-978A-4AE6-972F-6D804E26F249}" dt="2022-08-15T09:52:24.954" v="17" actId="20577"/>
        <pc:sldMkLst>
          <pc:docMk/>
          <pc:sldMk cId="3788152164" sldId="450"/>
        </pc:sldMkLst>
        <pc:spChg chg="mod">
          <ac:chgData name="stud14" userId="aa1bc8bb-dcd4-4fef-ae6d-9b3c32d865f7" providerId="ADAL" clId="{689F8058-978A-4AE6-972F-6D804E26F249}" dt="2022-08-15T09:52:24.954" v="17" actId="20577"/>
          <ac:spMkLst>
            <pc:docMk/>
            <pc:sldMk cId="3788152164" sldId="450"/>
            <ac:spMk id="5" creationId="{9521DDFF-CB3B-4B17-A181-381F08B9FE04}"/>
          </ac:spMkLst>
        </pc:spChg>
      </pc:sldChg>
      <pc:sldChg chg="modSp mod ord">
        <pc:chgData name="stud14" userId="aa1bc8bb-dcd4-4fef-ae6d-9b3c32d865f7" providerId="ADAL" clId="{689F8058-978A-4AE6-972F-6D804E26F249}" dt="2022-08-15T10:11:54.826" v="30"/>
        <pc:sldMkLst>
          <pc:docMk/>
          <pc:sldMk cId="3425639598" sldId="451"/>
        </pc:sldMkLst>
        <pc:spChg chg="mod">
          <ac:chgData name="stud14" userId="aa1bc8bb-dcd4-4fef-ae6d-9b3c32d865f7" providerId="ADAL" clId="{689F8058-978A-4AE6-972F-6D804E26F249}" dt="2022-08-15T10:11:31.500" v="25" actId="20577"/>
          <ac:spMkLst>
            <pc:docMk/>
            <pc:sldMk cId="3425639598" sldId="451"/>
            <ac:spMk id="9" creationId="{5A10B660-27BA-4C4C-9936-E55B8667657A}"/>
          </ac:spMkLst>
        </pc:spChg>
        <pc:graphicFrameChg chg="mod">
          <ac:chgData name="stud14" userId="aa1bc8bb-dcd4-4fef-ae6d-9b3c32d865f7" providerId="ADAL" clId="{689F8058-978A-4AE6-972F-6D804E26F249}" dt="2022-08-15T10:11:54.826" v="30"/>
          <ac:graphicFrameMkLst>
            <pc:docMk/>
            <pc:sldMk cId="3425639598" sldId="451"/>
            <ac:graphicFrameMk id="4" creationId="{819345EE-1D6C-4179-80D3-089DBC13D02C}"/>
          </ac:graphicFrameMkLst>
        </pc:graphicFrameChg>
        <pc:graphicFrameChg chg="mod">
          <ac:chgData name="stud14" userId="aa1bc8bb-dcd4-4fef-ae6d-9b3c32d865f7" providerId="ADAL" clId="{689F8058-978A-4AE6-972F-6D804E26F249}" dt="2022-08-15T10:11:37.547" v="26"/>
          <ac:graphicFrameMkLst>
            <pc:docMk/>
            <pc:sldMk cId="3425639598" sldId="451"/>
            <ac:graphicFrameMk id="11" creationId="{579F246A-9D7A-40ED-977A-29F50CCA3B01}"/>
          </ac:graphicFrameMkLst>
        </pc:graphicFrameChg>
      </pc:sldChg>
    </pc:docChg>
  </pc:docChgLst>
  <pc:docChgLst>
    <pc:chgData name="stud14" userId="aa1bc8bb-dcd4-4fef-ae6d-9b3c32d865f7" providerId="ADAL" clId="{761FFEE6-5874-4660-BEE2-EBEE882C4EDC}"/>
    <pc:docChg chg="undo custSel addSld delSld modSld sldOrd">
      <pc:chgData name="stud14" userId="aa1bc8bb-dcd4-4fef-ae6d-9b3c32d865f7" providerId="ADAL" clId="{761FFEE6-5874-4660-BEE2-EBEE882C4EDC}" dt="2022-04-29T23:10:16.043" v="610"/>
      <pc:docMkLst>
        <pc:docMk/>
      </pc:docMkLst>
      <pc:sldChg chg="addSp delSp modSp mod ord">
        <pc:chgData name="stud14" userId="aa1bc8bb-dcd4-4fef-ae6d-9b3c32d865f7" providerId="ADAL" clId="{761FFEE6-5874-4660-BEE2-EBEE882C4EDC}" dt="2022-04-29T17:59:17.157" v="602" actId="6549"/>
        <pc:sldMkLst>
          <pc:docMk/>
          <pc:sldMk cId="2377041483" sldId="256"/>
        </pc:sldMkLst>
        <pc:spChg chg="mod">
          <ac:chgData name="stud14" userId="aa1bc8bb-dcd4-4fef-ae6d-9b3c32d865f7" providerId="ADAL" clId="{761FFEE6-5874-4660-BEE2-EBEE882C4EDC}" dt="2022-04-29T17:59:17.157" v="602" actId="6549"/>
          <ac:spMkLst>
            <pc:docMk/>
            <pc:sldMk cId="2377041483" sldId="256"/>
            <ac:spMk id="6" creationId="{76BA82F0-EC38-455E-B6B3-7CB0BB02A00E}"/>
          </ac:spMkLst>
        </pc:spChg>
        <pc:spChg chg="mod">
          <ac:chgData name="stud14" userId="aa1bc8bb-dcd4-4fef-ae6d-9b3c32d865f7" providerId="ADAL" clId="{761FFEE6-5874-4660-BEE2-EBEE882C4EDC}" dt="2022-04-29T13:15:18.217" v="587" actId="1076"/>
          <ac:spMkLst>
            <pc:docMk/>
            <pc:sldMk cId="2377041483" sldId="256"/>
            <ac:spMk id="7" creationId="{A1C57D6F-7178-4C90-910C-7EF83332CDC7}"/>
          </ac:spMkLst>
        </pc:spChg>
        <pc:spChg chg="del">
          <ac:chgData name="stud14" userId="aa1bc8bb-dcd4-4fef-ae6d-9b3c32d865f7" providerId="ADAL" clId="{761FFEE6-5874-4660-BEE2-EBEE882C4EDC}" dt="2022-04-29T11:58:46.912" v="1" actId="478"/>
          <ac:spMkLst>
            <pc:docMk/>
            <pc:sldMk cId="2377041483" sldId="256"/>
            <ac:spMk id="9" creationId="{7B62FBD9-46AA-45AA-8D3F-E82C0050889F}"/>
          </ac:spMkLst>
        </pc:spChg>
        <pc:spChg chg="add mod">
          <ac:chgData name="stud14" userId="aa1bc8bb-dcd4-4fef-ae6d-9b3c32d865f7" providerId="ADAL" clId="{761FFEE6-5874-4660-BEE2-EBEE882C4EDC}" dt="2022-04-29T13:14:59.425" v="583" actId="1076"/>
          <ac:spMkLst>
            <pc:docMk/>
            <pc:sldMk cId="2377041483" sldId="256"/>
            <ac:spMk id="10" creationId="{2B7A0801-FB25-4E1B-9FF9-943092DC61E8}"/>
          </ac:spMkLst>
        </pc:spChg>
        <pc:spChg chg="add mod">
          <ac:chgData name="stud14" userId="aa1bc8bb-dcd4-4fef-ae6d-9b3c32d865f7" providerId="ADAL" clId="{761FFEE6-5874-4660-BEE2-EBEE882C4EDC}" dt="2022-04-29T13:15:12.954" v="586" actId="1076"/>
          <ac:spMkLst>
            <pc:docMk/>
            <pc:sldMk cId="2377041483" sldId="256"/>
            <ac:spMk id="11" creationId="{17F3568E-C458-4961-884E-4F5C53D8A7DF}"/>
          </ac:spMkLst>
        </pc:spChg>
        <pc:graphicFrameChg chg="mod">
          <ac:chgData name="stud14" userId="aa1bc8bb-dcd4-4fef-ae6d-9b3c32d865f7" providerId="ADAL" clId="{761FFEE6-5874-4660-BEE2-EBEE882C4EDC}" dt="2022-04-29T13:15:08.634" v="585" actId="1076"/>
          <ac:graphicFrameMkLst>
            <pc:docMk/>
            <pc:sldMk cId="2377041483" sldId="256"/>
            <ac:graphicFrameMk id="2" creationId="{AAA77E0C-25CA-47C9-8E25-90E36510B4AB}"/>
          </ac:graphicFrameMkLst>
        </pc:graphicFrameChg>
        <pc:graphicFrameChg chg="mod">
          <ac:chgData name="stud14" userId="aa1bc8bb-dcd4-4fef-ae6d-9b3c32d865f7" providerId="ADAL" clId="{761FFEE6-5874-4660-BEE2-EBEE882C4EDC}" dt="2022-04-29T13:14:22.329" v="576"/>
          <ac:graphicFrameMkLst>
            <pc:docMk/>
            <pc:sldMk cId="2377041483" sldId="256"/>
            <ac:graphicFrameMk id="3" creationId="{602A046D-3316-4CEE-8C7A-9115006238F3}"/>
          </ac:graphicFrameMkLst>
        </pc:graphicFrameChg>
        <pc:graphicFrameChg chg="add mod">
          <ac:chgData name="stud14" userId="aa1bc8bb-dcd4-4fef-ae6d-9b3c32d865f7" providerId="ADAL" clId="{761FFEE6-5874-4660-BEE2-EBEE882C4EDC}" dt="2022-04-29T13:14:45.358" v="582"/>
          <ac:graphicFrameMkLst>
            <pc:docMk/>
            <pc:sldMk cId="2377041483" sldId="256"/>
            <ac:graphicFrameMk id="12" creationId="{89480AA8-374F-4A7C-9C28-584B539EAF16}"/>
          </ac:graphicFrameMkLst>
        </pc:graphicFrameChg>
        <pc:picChg chg="del">
          <ac:chgData name="stud14" userId="aa1bc8bb-dcd4-4fef-ae6d-9b3c32d865f7" providerId="ADAL" clId="{761FFEE6-5874-4660-BEE2-EBEE882C4EDC}" dt="2022-04-29T11:58:40.543" v="0" actId="478"/>
          <ac:picMkLst>
            <pc:docMk/>
            <pc:sldMk cId="2377041483" sldId="256"/>
            <ac:picMk id="8" creationId="{0BB46B60-7FFE-418A-8DD8-EFE0148F7551}"/>
          </ac:picMkLst>
        </pc:picChg>
      </pc:sldChg>
      <pc:sldChg chg="addSp modSp mod">
        <pc:chgData name="stud14" userId="aa1bc8bb-dcd4-4fef-ae6d-9b3c32d865f7" providerId="ADAL" clId="{761FFEE6-5874-4660-BEE2-EBEE882C4EDC}" dt="2022-04-29T18:00:16.098" v="606" actId="6549"/>
        <pc:sldMkLst>
          <pc:docMk/>
          <pc:sldMk cId="1981636363" sldId="257"/>
        </pc:sldMkLst>
        <pc:spChg chg="add mod">
          <ac:chgData name="stud14" userId="aa1bc8bb-dcd4-4fef-ae6d-9b3c32d865f7" providerId="ADAL" clId="{761FFEE6-5874-4660-BEE2-EBEE882C4EDC}" dt="2022-04-29T18:00:16.098" v="606" actId="6549"/>
          <ac:spMkLst>
            <pc:docMk/>
            <pc:sldMk cId="1981636363" sldId="257"/>
            <ac:spMk id="2" creationId="{6332EC2B-AF9D-44B1-A224-A075AC81309E}"/>
          </ac:spMkLst>
        </pc:spChg>
        <pc:spChg chg="add mod">
          <ac:chgData name="stud14" userId="aa1bc8bb-dcd4-4fef-ae6d-9b3c32d865f7" providerId="ADAL" clId="{761FFEE6-5874-4660-BEE2-EBEE882C4EDC}" dt="2022-04-29T12:40:08.504" v="334" actId="1076"/>
          <ac:spMkLst>
            <pc:docMk/>
            <pc:sldMk cId="1981636363" sldId="257"/>
            <ac:spMk id="6" creationId="{259271A1-F340-42E7-B89C-759ED9B30F20}"/>
          </ac:spMkLst>
        </pc:spChg>
        <pc:spChg chg="add mod">
          <ac:chgData name="stud14" userId="aa1bc8bb-dcd4-4fef-ae6d-9b3c32d865f7" providerId="ADAL" clId="{761FFEE6-5874-4660-BEE2-EBEE882C4EDC}" dt="2022-04-29T12:40:13.613" v="336" actId="20577"/>
          <ac:spMkLst>
            <pc:docMk/>
            <pc:sldMk cId="1981636363" sldId="257"/>
            <ac:spMk id="7" creationId="{C61599D7-DF8E-477C-B703-02615680AB86}"/>
          </ac:spMkLst>
        </pc:spChg>
        <pc:spChg chg="add mod">
          <ac:chgData name="stud14" userId="aa1bc8bb-dcd4-4fef-ae6d-9b3c32d865f7" providerId="ADAL" clId="{761FFEE6-5874-4660-BEE2-EBEE882C4EDC}" dt="2022-04-29T12:40:17.022" v="337" actId="20577"/>
          <ac:spMkLst>
            <pc:docMk/>
            <pc:sldMk cId="1981636363" sldId="257"/>
            <ac:spMk id="8" creationId="{422D0FEF-D55B-45FF-9551-2D1DDF8D814C}"/>
          </ac:spMkLst>
        </pc:spChg>
        <pc:graphicFrameChg chg="add mod">
          <ac:chgData name="stud14" userId="aa1bc8bb-dcd4-4fef-ae6d-9b3c32d865f7" providerId="ADAL" clId="{761FFEE6-5874-4660-BEE2-EBEE882C4EDC}" dt="2022-04-29T12:55:10.567" v="484" actId="207"/>
          <ac:graphicFrameMkLst>
            <pc:docMk/>
            <pc:sldMk cId="1981636363" sldId="257"/>
            <ac:graphicFrameMk id="3" creationId="{B21F6738-A074-4719-90BE-39DF39994C0B}"/>
          </ac:graphicFrameMkLst>
        </pc:graphicFrameChg>
        <pc:graphicFrameChg chg="add mod">
          <ac:chgData name="stud14" userId="aa1bc8bb-dcd4-4fef-ae6d-9b3c32d865f7" providerId="ADAL" clId="{761FFEE6-5874-4660-BEE2-EBEE882C4EDC}" dt="2022-04-29T12:55:05.607" v="483" actId="207"/>
          <ac:graphicFrameMkLst>
            <pc:docMk/>
            <pc:sldMk cId="1981636363" sldId="257"/>
            <ac:graphicFrameMk id="4" creationId="{3BC52CA2-1873-4A45-B361-F2B3FB191038}"/>
          </ac:graphicFrameMkLst>
        </pc:graphicFrameChg>
        <pc:graphicFrameChg chg="add mod">
          <ac:chgData name="stud14" userId="aa1bc8bb-dcd4-4fef-ae6d-9b3c32d865f7" providerId="ADAL" clId="{761FFEE6-5874-4660-BEE2-EBEE882C4EDC}" dt="2022-04-29T12:54:36.727" v="477" actId="1076"/>
          <ac:graphicFrameMkLst>
            <pc:docMk/>
            <pc:sldMk cId="1981636363" sldId="257"/>
            <ac:graphicFrameMk id="5" creationId="{C76A8B61-0227-423C-B466-991B2B51A90B}"/>
          </ac:graphicFrameMkLst>
        </pc:graphicFrameChg>
      </pc:sldChg>
      <pc:sldChg chg="addSp modSp del mod">
        <pc:chgData name="stud14" userId="aa1bc8bb-dcd4-4fef-ae6d-9b3c32d865f7" providerId="ADAL" clId="{761FFEE6-5874-4660-BEE2-EBEE882C4EDC}" dt="2022-04-29T12:13:30.849" v="102" actId="2696"/>
        <pc:sldMkLst>
          <pc:docMk/>
          <pc:sldMk cId="806718846" sldId="258"/>
        </pc:sldMkLst>
        <pc:spChg chg="add mod">
          <ac:chgData name="stud14" userId="aa1bc8bb-dcd4-4fef-ae6d-9b3c32d865f7" providerId="ADAL" clId="{761FFEE6-5874-4660-BEE2-EBEE882C4EDC}" dt="2022-04-29T12:06:37.597" v="32" actId="1076"/>
          <ac:spMkLst>
            <pc:docMk/>
            <pc:sldMk cId="806718846" sldId="258"/>
            <ac:spMk id="2" creationId="{C43DFAB4-2956-48E4-9DF2-ED6AE422D596}"/>
          </ac:spMkLst>
        </pc:spChg>
      </pc:sldChg>
      <pc:sldChg chg="addSp modSp mod ord">
        <pc:chgData name="stud14" userId="aa1bc8bb-dcd4-4fef-ae6d-9b3c32d865f7" providerId="ADAL" clId="{761FFEE6-5874-4660-BEE2-EBEE882C4EDC}" dt="2022-04-29T12:51:43.306" v="426" actId="207"/>
        <pc:sldMkLst>
          <pc:docMk/>
          <pc:sldMk cId="3742120155" sldId="259"/>
        </pc:sldMkLst>
        <pc:spChg chg="add mod">
          <ac:chgData name="stud14" userId="aa1bc8bb-dcd4-4fef-ae6d-9b3c32d865f7" providerId="ADAL" clId="{761FFEE6-5874-4660-BEE2-EBEE882C4EDC}" dt="2022-04-29T12:15:45.383" v="155" actId="1076"/>
          <ac:spMkLst>
            <pc:docMk/>
            <pc:sldMk cId="3742120155" sldId="259"/>
            <ac:spMk id="2" creationId="{67103ACF-C954-4884-AD1A-0F9E8FC73688}"/>
          </ac:spMkLst>
        </pc:spChg>
        <pc:spChg chg="add mod">
          <ac:chgData name="stud14" userId="aa1bc8bb-dcd4-4fef-ae6d-9b3c32d865f7" providerId="ADAL" clId="{761FFEE6-5874-4660-BEE2-EBEE882C4EDC}" dt="2022-04-29T12:51:43.306" v="426" actId="207"/>
          <ac:spMkLst>
            <pc:docMk/>
            <pc:sldMk cId="3742120155" sldId="259"/>
            <ac:spMk id="6" creationId="{296A91D9-1EDB-4F8A-91FE-F8AC55BF2262}"/>
          </ac:spMkLst>
        </pc:spChg>
        <pc:spChg chg="add mod">
          <ac:chgData name="stud14" userId="aa1bc8bb-dcd4-4fef-ae6d-9b3c32d865f7" providerId="ADAL" clId="{761FFEE6-5874-4660-BEE2-EBEE882C4EDC}" dt="2022-04-29T12:38:30.958" v="326" actId="255"/>
          <ac:spMkLst>
            <pc:docMk/>
            <pc:sldMk cId="3742120155" sldId="259"/>
            <ac:spMk id="7" creationId="{28485F51-0185-448A-9639-B4F6FA5D43E6}"/>
          </ac:spMkLst>
        </pc:spChg>
        <pc:spChg chg="add mod">
          <ac:chgData name="stud14" userId="aa1bc8bb-dcd4-4fef-ae6d-9b3c32d865f7" providerId="ADAL" clId="{761FFEE6-5874-4660-BEE2-EBEE882C4EDC}" dt="2022-04-29T12:38:27.060" v="325" actId="255"/>
          <ac:spMkLst>
            <pc:docMk/>
            <pc:sldMk cId="3742120155" sldId="259"/>
            <ac:spMk id="8" creationId="{1462D339-9FD2-4F27-9E05-F278A024E6E7}"/>
          </ac:spMkLst>
        </pc:spChg>
        <pc:graphicFrameChg chg="add mod">
          <ac:chgData name="stud14" userId="aa1bc8bb-dcd4-4fef-ae6d-9b3c32d865f7" providerId="ADAL" clId="{761FFEE6-5874-4660-BEE2-EBEE882C4EDC}" dt="2022-04-29T12:50:39.897" v="405" actId="207"/>
          <ac:graphicFrameMkLst>
            <pc:docMk/>
            <pc:sldMk cId="3742120155" sldId="259"/>
            <ac:graphicFrameMk id="3" creationId="{94321A9F-AEEC-454A-9AF5-E15E784E4CE4}"/>
          </ac:graphicFrameMkLst>
        </pc:graphicFrameChg>
        <pc:graphicFrameChg chg="add mod">
          <ac:chgData name="stud14" userId="aa1bc8bb-dcd4-4fef-ae6d-9b3c32d865f7" providerId="ADAL" clId="{761FFEE6-5874-4660-BEE2-EBEE882C4EDC}" dt="2022-04-29T12:50:53.658" v="411" actId="207"/>
          <ac:graphicFrameMkLst>
            <pc:docMk/>
            <pc:sldMk cId="3742120155" sldId="259"/>
            <ac:graphicFrameMk id="4" creationId="{03112C55-084B-43A2-A610-BE45B2D9A339}"/>
          </ac:graphicFrameMkLst>
        </pc:graphicFrameChg>
        <pc:graphicFrameChg chg="add mod">
          <ac:chgData name="stud14" userId="aa1bc8bb-dcd4-4fef-ae6d-9b3c32d865f7" providerId="ADAL" clId="{761FFEE6-5874-4660-BEE2-EBEE882C4EDC}" dt="2022-04-29T12:51:35.545" v="425" actId="207"/>
          <ac:graphicFrameMkLst>
            <pc:docMk/>
            <pc:sldMk cId="3742120155" sldId="259"/>
            <ac:graphicFrameMk id="5" creationId="{D172002E-E10D-4DB4-86B6-B9E4FD774182}"/>
          </ac:graphicFrameMkLst>
        </pc:graphicFrameChg>
      </pc:sldChg>
      <pc:sldChg chg="modSp add del mod">
        <pc:chgData name="stud14" userId="aa1bc8bb-dcd4-4fef-ae6d-9b3c32d865f7" providerId="ADAL" clId="{761FFEE6-5874-4660-BEE2-EBEE882C4EDC}" dt="2022-04-29T13:30:52.411" v="597" actId="2696"/>
        <pc:sldMkLst>
          <pc:docMk/>
          <pc:sldMk cId="1199383021" sldId="368"/>
        </pc:sldMkLst>
        <pc:spChg chg="mod">
          <ac:chgData name="stud14" userId="aa1bc8bb-dcd4-4fef-ae6d-9b3c32d865f7" providerId="ADAL" clId="{761FFEE6-5874-4660-BEE2-EBEE882C4EDC}" dt="2022-04-29T13:20:12.745" v="591" actId="313"/>
          <ac:spMkLst>
            <pc:docMk/>
            <pc:sldMk cId="1199383021" sldId="368"/>
            <ac:spMk id="9" creationId="{5A10B660-27BA-4C4C-9936-E55B8667657A}"/>
          </ac:spMkLst>
        </pc:spChg>
      </pc:sldChg>
      <pc:sldChg chg="modSp add mod ord">
        <pc:chgData name="stud14" userId="aa1bc8bb-dcd4-4fef-ae6d-9b3c32d865f7" providerId="ADAL" clId="{761FFEE6-5874-4660-BEE2-EBEE882C4EDC}" dt="2022-04-29T23:10:16.043" v="610"/>
        <pc:sldMkLst>
          <pc:docMk/>
          <pc:sldMk cId="3425639598" sldId="451"/>
        </pc:sldMkLst>
        <pc:spChg chg="mod">
          <ac:chgData name="stud14" userId="aa1bc8bb-dcd4-4fef-ae6d-9b3c32d865f7" providerId="ADAL" clId="{761FFEE6-5874-4660-BEE2-EBEE882C4EDC}" dt="2022-04-29T17:59:35.585" v="605" actId="21"/>
          <ac:spMkLst>
            <pc:docMk/>
            <pc:sldMk cId="3425639598" sldId="451"/>
            <ac:spMk id="9" creationId="{5A10B660-27BA-4C4C-9936-E55B8667657A}"/>
          </ac:spMkLst>
        </pc:spChg>
        <pc:graphicFrameChg chg="mod">
          <ac:chgData name="stud14" userId="aa1bc8bb-dcd4-4fef-ae6d-9b3c32d865f7" providerId="ADAL" clId="{761FFEE6-5874-4660-BEE2-EBEE882C4EDC}" dt="2022-04-29T23:10:16.043" v="610"/>
          <ac:graphicFrameMkLst>
            <pc:docMk/>
            <pc:sldMk cId="3425639598" sldId="451"/>
            <ac:graphicFrameMk id="4" creationId="{819345EE-1D6C-4179-80D3-089DBC13D02C}"/>
          </ac:graphicFrameMkLst>
        </pc:graphicFrameChg>
      </pc:sldChg>
    </pc:docChg>
  </pc:docChgLst>
  <pc:docChgLst>
    <pc:chgData name="Ahmed Sallam" userId="c0f5480f-e077-4e49-9753-0058681f53f0" providerId="ADAL" clId="{76DCAD48-1F30-423B-9082-8DCB0E2C9725}"/>
    <pc:docChg chg="modSld">
      <pc:chgData name="Ahmed Sallam" userId="c0f5480f-e077-4e49-9753-0058681f53f0" providerId="ADAL" clId="{76DCAD48-1F30-423B-9082-8DCB0E2C9725}" dt="2022-08-23T09:51:46.709" v="54"/>
      <pc:docMkLst>
        <pc:docMk/>
      </pc:docMkLst>
      <pc:sldChg chg="addSp modSp mod">
        <pc:chgData name="Ahmed Sallam" userId="c0f5480f-e077-4e49-9753-0058681f53f0" providerId="ADAL" clId="{76DCAD48-1F30-423B-9082-8DCB0E2C9725}" dt="2022-08-23T09:51:46.709" v="54"/>
        <pc:sldMkLst>
          <pc:docMk/>
          <pc:sldMk cId="1055322706" sldId="358"/>
        </pc:sldMkLst>
        <pc:spChg chg="add mod">
          <ac:chgData name="Ahmed Sallam" userId="c0f5480f-e077-4e49-9753-0058681f53f0" providerId="ADAL" clId="{76DCAD48-1F30-423B-9082-8DCB0E2C9725}" dt="2022-08-23T09:51:07.971" v="44" actId="1076"/>
          <ac:spMkLst>
            <pc:docMk/>
            <pc:sldMk cId="1055322706" sldId="358"/>
            <ac:spMk id="4" creationId="{8EAA5062-9112-D15C-0F9B-DF6616BFB730}"/>
          </ac:spMkLst>
        </pc:spChg>
        <pc:spChg chg="add mod">
          <ac:chgData name="Ahmed Sallam" userId="c0f5480f-e077-4e49-9753-0058681f53f0" providerId="ADAL" clId="{76DCAD48-1F30-423B-9082-8DCB0E2C9725}" dt="2022-08-23T09:51:23.701" v="53" actId="1076"/>
          <ac:spMkLst>
            <pc:docMk/>
            <pc:sldMk cId="1055322706" sldId="358"/>
            <ac:spMk id="9" creationId="{7296F5E7-C5FF-AB56-86E6-ED02C5415DF7}"/>
          </ac:spMkLst>
        </pc:spChg>
        <pc:picChg chg="mod">
          <ac:chgData name="Ahmed Sallam" userId="c0f5480f-e077-4e49-9753-0058681f53f0" providerId="ADAL" clId="{76DCAD48-1F30-423B-9082-8DCB0E2C9725}" dt="2022-08-23T09:51:46.709" v="54"/>
          <ac:picMkLst>
            <pc:docMk/>
            <pc:sldMk cId="1055322706" sldId="358"/>
            <ac:picMk id="20" creationId="{00000000-0000-0000-0000-000000000000}"/>
          </ac:picMkLst>
        </pc:picChg>
        <pc:cxnChg chg="add mod">
          <ac:chgData name="Ahmed Sallam" userId="c0f5480f-e077-4e49-9753-0058681f53f0" providerId="ADAL" clId="{76DCAD48-1F30-423B-9082-8DCB0E2C9725}" dt="2022-08-23T09:51:14.719" v="46" actId="1076"/>
          <ac:cxnSpMkLst>
            <pc:docMk/>
            <pc:sldMk cId="1055322706" sldId="358"/>
            <ac:cxnSpMk id="6" creationId="{3B0D3051-57C0-528A-6638-8907B5A1A3C0}"/>
          </ac:cxnSpMkLst>
        </pc:cxnChg>
      </pc:sldChg>
    </pc:docChg>
  </pc:docChgLst>
  <pc:docChgLst>
    <pc:chgData name="Ahmed Sallam" userId="c0f5480f-e077-4e49-9753-0058681f53f0" providerId="ADAL" clId="{C1AD1668-200C-4A0E-860D-B2B391D4E5CA}"/>
    <pc:docChg chg="modSld">
      <pc:chgData name="Ahmed Sallam" userId="c0f5480f-e077-4e49-9753-0058681f53f0" providerId="ADAL" clId="{C1AD1668-200C-4A0E-860D-B2B391D4E5CA}" dt="2022-08-26T08:02:39.211" v="43" actId="14100"/>
      <pc:docMkLst>
        <pc:docMk/>
      </pc:docMkLst>
      <pc:sldChg chg="modSp mod">
        <pc:chgData name="Ahmed Sallam" userId="c0f5480f-e077-4e49-9753-0058681f53f0" providerId="ADAL" clId="{C1AD1668-200C-4A0E-860D-B2B391D4E5CA}" dt="2022-08-26T08:02:39.211" v="43" actId="14100"/>
        <pc:sldMkLst>
          <pc:docMk/>
          <pc:sldMk cId="761882234" sldId="453"/>
        </pc:sldMkLst>
        <pc:spChg chg="mod">
          <ac:chgData name="Ahmed Sallam" userId="c0f5480f-e077-4e49-9753-0058681f53f0" providerId="ADAL" clId="{C1AD1668-200C-4A0E-860D-B2B391D4E5CA}" dt="2022-08-26T08:01:23.101" v="40" actId="1038"/>
          <ac:spMkLst>
            <pc:docMk/>
            <pc:sldMk cId="761882234" sldId="453"/>
            <ac:spMk id="2" creationId="{1C8494FC-EE6B-0813-C021-6CC1A1B86FB2}"/>
          </ac:spMkLst>
        </pc:spChg>
        <pc:spChg chg="mod">
          <ac:chgData name="Ahmed Sallam" userId="c0f5480f-e077-4e49-9753-0058681f53f0" providerId="ADAL" clId="{C1AD1668-200C-4A0E-860D-B2B391D4E5CA}" dt="2022-08-26T06:38:32.969" v="13" actId="1036"/>
          <ac:spMkLst>
            <pc:docMk/>
            <pc:sldMk cId="761882234" sldId="453"/>
            <ac:spMk id="8" creationId="{C8FB7ED7-4098-B3A0-8115-6263B82440C0}"/>
          </ac:spMkLst>
        </pc:spChg>
        <pc:spChg chg="mod">
          <ac:chgData name="Ahmed Sallam" userId="c0f5480f-e077-4e49-9753-0058681f53f0" providerId="ADAL" clId="{C1AD1668-200C-4A0E-860D-B2B391D4E5CA}" dt="2022-08-26T07:58:13.220" v="29" actId="1076"/>
          <ac:spMkLst>
            <pc:docMk/>
            <pc:sldMk cId="761882234" sldId="453"/>
            <ac:spMk id="16" creationId="{5123CE16-C147-4BFF-B661-4A2042A673AE}"/>
          </ac:spMkLst>
        </pc:spChg>
        <pc:spChg chg="mod">
          <ac:chgData name="Ahmed Sallam" userId="c0f5480f-e077-4e49-9753-0058681f53f0" providerId="ADAL" clId="{C1AD1668-200C-4A0E-860D-B2B391D4E5CA}" dt="2022-08-26T06:38:38.923" v="14" actId="1076"/>
          <ac:spMkLst>
            <pc:docMk/>
            <pc:sldMk cId="761882234" sldId="453"/>
            <ac:spMk id="44" creationId="{95B172E1-F7CA-9014-E352-EA74A3DA3F67}"/>
          </ac:spMkLst>
        </pc:spChg>
        <pc:spChg chg="mod">
          <ac:chgData name="Ahmed Sallam" userId="c0f5480f-e077-4e49-9753-0058681f53f0" providerId="ADAL" clId="{C1AD1668-200C-4A0E-860D-B2B391D4E5CA}" dt="2022-08-26T06:38:41.817" v="15" actId="1076"/>
          <ac:spMkLst>
            <pc:docMk/>
            <pc:sldMk cId="761882234" sldId="453"/>
            <ac:spMk id="45" creationId="{25F8D8A3-4AB1-9E2E-EF10-D5573D86107A}"/>
          </ac:spMkLst>
        </pc:spChg>
        <pc:spChg chg="mod">
          <ac:chgData name="Ahmed Sallam" userId="c0f5480f-e077-4e49-9753-0058681f53f0" providerId="ADAL" clId="{C1AD1668-200C-4A0E-860D-B2B391D4E5CA}" dt="2022-08-26T07:59:38.621" v="34" actId="1076"/>
          <ac:spMkLst>
            <pc:docMk/>
            <pc:sldMk cId="761882234" sldId="453"/>
            <ac:spMk id="67" creationId="{805C8C8D-0399-30DE-E113-5B2C33528C99}"/>
          </ac:spMkLst>
        </pc:spChg>
        <pc:spChg chg="mod">
          <ac:chgData name="Ahmed Sallam" userId="c0f5480f-e077-4e49-9753-0058681f53f0" providerId="ADAL" clId="{C1AD1668-200C-4A0E-860D-B2B391D4E5CA}" dt="2022-08-26T08:01:29.981" v="42" actId="20577"/>
          <ac:spMkLst>
            <pc:docMk/>
            <pc:sldMk cId="761882234" sldId="453"/>
            <ac:spMk id="69" creationId="{7F568F52-BE3A-B721-CF4F-170B91D20617}"/>
          </ac:spMkLst>
        </pc:spChg>
        <pc:spChg chg="mod">
          <ac:chgData name="Ahmed Sallam" userId="c0f5480f-e077-4e49-9753-0058681f53f0" providerId="ADAL" clId="{C1AD1668-200C-4A0E-860D-B2B391D4E5CA}" dt="2022-08-26T06:38:45.725" v="16" actId="1076"/>
          <ac:spMkLst>
            <pc:docMk/>
            <pc:sldMk cId="761882234" sldId="453"/>
            <ac:spMk id="70" creationId="{562DC61D-80E0-32F4-1E23-38E888E58038}"/>
          </ac:spMkLst>
        </pc:spChg>
        <pc:spChg chg="mod">
          <ac:chgData name="Ahmed Sallam" userId="c0f5480f-e077-4e49-9753-0058681f53f0" providerId="ADAL" clId="{C1AD1668-200C-4A0E-860D-B2B391D4E5CA}" dt="2022-08-26T06:38:13.993" v="0" actId="20577"/>
          <ac:spMkLst>
            <pc:docMk/>
            <pc:sldMk cId="761882234" sldId="453"/>
            <ac:spMk id="86" creationId="{62FA2F15-0353-ECE0-420D-2CACDE61CD13}"/>
          </ac:spMkLst>
        </pc:spChg>
        <pc:grpChg chg="mod">
          <ac:chgData name="Ahmed Sallam" userId="c0f5480f-e077-4e49-9753-0058681f53f0" providerId="ADAL" clId="{C1AD1668-200C-4A0E-860D-B2B391D4E5CA}" dt="2022-08-26T07:59:44.420" v="35" actId="1076"/>
          <ac:grpSpMkLst>
            <pc:docMk/>
            <pc:sldMk cId="761882234" sldId="453"/>
            <ac:grpSpMk id="102" creationId="{35F466E3-FBEF-1D2D-A4CA-AA96D271EA04}"/>
          </ac:grpSpMkLst>
        </pc:grpChg>
        <pc:cxnChg chg="mod">
          <ac:chgData name="Ahmed Sallam" userId="c0f5480f-e077-4e49-9753-0058681f53f0" providerId="ADAL" clId="{C1AD1668-200C-4A0E-860D-B2B391D4E5CA}" dt="2022-08-26T07:59:03.071" v="32" actId="14100"/>
          <ac:cxnSpMkLst>
            <pc:docMk/>
            <pc:sldMk cId="761882234" sldId="453"/>
            <ac:cxnSpMk id="59" creationId="{2C3E4C16-AAD2-A4D5-A157-08E6BFBA898A}"/>
          </ac:cxnSpMkLst>
        </pc:cxnChg>
        <pc:cxnChg chg="mod">
          <ac:chgData name="Ahmed Sallam" userId="c0f5480f-e077-4e49-9753-0058681f53f0" providerId="ADAL" clId="{C1AD1668-200C-4A0E-860D-B2B391D4E5CA}" dt="2022-08-26T08:02:39.211" v="43" actId="14100"/>
          <ac:cxnSpMkLst>
            <pc:docMk/>
            <pc:sldMk cId="761882234" sldId="453"/>
            <ac:cxnSpMk id="60" creationId="{77651554-F6D3-7B26-13CF-60464A3FBA9C}"/>
          </ac:cxnSpMkLst>
        </pc:cxnChg>
        <pc:cxnChg chg="mod">
          <ac:chgData name="Ahmed Sallam" userId="c0f5480f-e077-4e49-9753-0058681f53f0" providerId="ADAL" clId="{C1AD1668-200C-4A0E-860D-B2B391D4E5CA}" dt="2022-08-26T07:58:22.400" v="30" actId="1076"/>
          <ac:cxnSpMkLst>
            <pc:docMk/>
            <pc:sldMk cId="761882234" sldId="453"/>
            <ac:cxnSpMk id="63" creationId="{5EDA86D4-659D-0D7E-193E-02B2D6513D9E}"/>
          </ac:cxnSpMkLst>
        </pc:cxnChg>
        <pc:cxnChg chg="mod">
          <ac:chgData name="Ahmed Sallam" userId="c0f5480f-e077-4e49-9753-0058681f53f0" providerId="ADAL" clId="{C1AD1668-200C-4A0E-860D-B2B391D4E5CA}" dt="2022-08-26T07:59:49.710" v="36" actId="1076"/>
          <ac:cxnSpMkLst>
            <pc:docMk/>
            <pc:sldMk cId="761882234" sldId="453"/>
            <ac:cxnSpMk id="78" creationId="{2418DABB-431A-FED5-F1F7-DD21D16D40E2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67491609222589"/>
          <c:y val="2.4780196698990727E-2"/>
          <c:w val="0.86123261234158655"/>
          <c:h val="0.695920692966259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'plant material'!$T$1</c:f>
              <c:strCache>
                <c:ptCount val="1"/>
                <c:pt idx="0">
                  <c:v>Number of genotypes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CEA6-4867-B245-7CF918B6F48D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0-CEA6-4867-B245-7CF918B6F48D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CEA6-4867-B245-7CF918B6F48D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E-CEA6-4867-B245-7CF918B6F48D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CEA6-4867-B245-7CF918B6F48D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C-CEA6-4867-B245-7CF918B6F48D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2-CEA6-4867-B245-7CF918B6F48D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53DD-4721-ABF0-B8E5B4515AC2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53DD-4721-ABF0-B8E5B4515AC2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53DD-4721-ABF0-B8E5B4515AC2}"/>
              </c:ext>
            </c:extLst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53DD-4721-ABF0-B8E5B4515AC2}"/>
              </c:ext>
            </c:extLst>
          </c:dPt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53DD-4721-ABF0-B8E5B4515AC2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53DD-4721-ABF0-B8E5B4515AC2}"/>
              </c:ext>
            </c:extLst>
          </c:dPt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53DD-4721-ABF0-B8E5B4515AC2}"/>
              </c:ext>
            </c:extLst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53DD-4721-ABF0-B8E5B4515AC2}"/>
              </c:ext>
            </c:extLst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53DD-4721-ABF0-B8E5B4515AC2}"/>
              </c:ext>
            </c:extLst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53DD-4721-ABF0-B8E5B4515AC2}"/>
              </c:ext>
            </c:extLst>
          </c:dPt>
          <c:dPt>
            <c:idx val="1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53DD-4721-ABF0-B8E5B4515AC2}"/>
              </c:ext>
            </c:extLst>
          </c:dPt>
          <c:dPt>
            <c:idx val="18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53DD-4721-ABF0-B8E5B4515AC2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53DD-4721-ABF0-B8E5B4515AC2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53DD-4721-ABF0-B8E5B4515AC2}"/>
              </c:ext>
            </c:extLst>
          </c:dPt>
          <c:cat>
            <c:strRef>
              <c:f>'plant material'!$S$2:$S$22</c:f>
              <c:strCache>
                <c:ptCount val="21"/>
                <c:pt idx="0">
                  <c:v>Egypt</c:v>
                </c:pt>
                <c:pt idx="1">
                  <c:v>Morocco</c:v>
                </c:pt>
                <c:pt idx="2">
                  <c:v>Algeria</c:v>
                </c:pt>
                <c:pt idx="3">
                  <c:v>Kenya</c:v>
                </c:pt>
                <c:pt idx="4">
                  <c:v>Ethiopia</c:v>
                </c:pt>
                <c:pt idx="5">
                  <c:v>Sudan</c:v>
                </c:pt>
                <c:pt idx="6">
                  <c:v>Tunisia</c:v>
                </c:pt>
                <c:pt idx="7">
                  <c:v>Iran</c:v>
                </c:pt>
                <c:pt idx="8">
                  <c:v>Saudi Arabia</c:v>
                </c:pt>
                <c:pt idx="9">
                  <c:v>Oman</c:v>
                </c:pt>
                <c:pt idx="10">
                  <c:v>Afghanistan</c:v>
                </c:pt>
                <c:pt idx="11">
                  <c:v>Kazakhstan</c:v>
                </c:pt>
                <c:pt idx="12">
                  <c:v>Syria</c:v>
                </c:pt>
                <c:pt idx="13">
                  <c:v>Germany</c:v>
                </c:pt>
                <c:pt idx="14">
                  <c:v>United Kingdom</c:v>
                </c:pt>
                <c:pt idx="15">
                  <c:v>Greece</c:v>
                </c:pt>
                <c:pt idx="16">
                  <c:v>Italy</c:v>
                </c:pt>
                <c:pt idx="17">
                  <c:v>United States</c:v>
                </c:pt>
                <c:pt idx="18">
                  <c:v>Canada</c:v>
                </c:pt>
                <c:pt idx="19">
                  <c:v>Unknown country </c:v>
                </c:pt>
                <c:pt idx="20">
                  <c:v>Australia</c:v>
                </c:pt>
              </c:strCache>
            </c:strRef>
          </c:cat>
          <c:val>
            <c:numRef>
              <c:f>'plant material'!$T$2:$T$22</c:f>
              <c:numCache>
                <c:formatCode>General</c:formatCode>
                <c:ptCount val="21"/>
                <c:pt idx="0">
                  <c:v>20</c:v>
                </c:pt>
                <c:pt idx="1">
                  <c:v>15</c:v>
                </c:pt>
                <c:pt idx="2">
                  <c:v>9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15</c:v>
                </c:pt>
                <c:pt idx="8">
                  <c:v>14</c:v>
                </c:pt>
                <c:pt idx="9">
                  <c:v>11</c:v>
                </c:pt>
                <c:pt idx="10">
                  <c:v>9</c:v>
                </c:pt>
                <c:pt idx="11">
                  <c:v>9</c:v>
                </c:pt>
                <c:pt idx="12">
                  <c:v>2</c:v>
                </c:pt>
                <c:pt idx="13">
                  <c:v>10</c:v>
                </c:pt>
                <c:pt idx="14">
                  <c:v>7</c:v>
                </c:pt>
                <c:pt idx="15">
                  <c:v>4</c:v>
                </c:pt>
                <c:pt idx="16">
                  <c:v>2</c:v>
                </c:pt>
                <c:pt idx="17">
                  <c:v>8</c:v>
                </c:pt>
                <c:pt idx="18">
                  <c:v>6</c:v>
                </c:pt>
                <c:pt idx="19">
                  <c:v>5</c:v>
                </c:pt>
                <c:pt idx="2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53DD-4721-ABF0-B8E5B4515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7569152"/>
        <c:axId val="655083256"/>
        <c:axId val="0"/>
      </c:bar3DChart>
      <c:catAx>
        <c:axId val="477569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Countries</a:t>
                </a:r>
              </a:p>
            </c:rich>
          </c:tx>
          <c:layout>
            <c:manualLayout>
              <c:xMode val="edge"/>
              <c:yMode val="edge"/>
              <c:x val="0.38775434852206975"/>
              <c:y val="0.94540969503581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55083256"/>
        <c:crosses val="autoZero"/>
        <c:auto val="1"/>
        <c:lblAlgn val="ctr"/>
        <c:lblOffset val="100"/>
        <c:noMultiLvlLbl val="0"/>
      </c:catAx>
      <c:valAx>
        <c:axId val="6550832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</a:t>
                </a: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genotypes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7.7668244997251281E-4"/>
              <c:y val="0.257003307684021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756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04388353394788"/>
          <c:y val="2.8249039830466165E-2"/>
          <c:w val="0.81171085459747294"/>
          <c:h val="0.7329455955742491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cat>
            <c:numRef>
              <c:f>RI!$C$2:$C$14</c:f>
              <c:numCache>
                <c:formatCode>General</c:formatCode>
                <c:ptCount val="13"/>
                <c:pt idx="0">
                  <c:v>9</c:v>
                </c:pt>
                <c:pt idx="1">
                  <c:v>13</c:v>
                </c:pt>
                <c:pt idx="2">
                  <c:v>17</c:v>
                </c:pt>
                <c:pt idx="3">
                  <c:v>21</c:v>
                </c:pt>
                <c:pt idx="4">
                  <c:v>25</c:v>
                </c:pt>
                <c:pt idx="5">
                  <c:v>29</c:v>
                </c:pt>
                <c:pt idx="6">
                  <c:v>33</c:v>
                </c:pt>
                <c:pt idx="7">
                  <c:v>37</c:v>
                </c:pt>
                <c:pt idx="8">
                  <c:v>41</c:v>
                </c:pt>
                <c:pt idx="9">
                  <c:v>45</c:v>
                </c:pt>
                <c:pt idx="10">
                  <c:v>49</c:v>
                </c:pt>
                <c:pt idx="11">
                  <c:v>53</c:v>
                </c:pt>
                <c:pt idx="12">
                  <c:v>57</c:v>
                </c:pt>
              </c:numCache>
            </c:numRef>
          </c:cat>
          <c:val>
            <c:numRef>
              <c:f>RI!$B$2:$B$14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10</c:v>
                </c:pt>
                <c:pt idx="9">
                  <c:v>9</c:v>
                </c:pt>
                <c:pt idx="10">
                  <c:v>14</c:v>
                </c:pt>
                <c:pt idx="11">
                  <c:v>22</c:v>
                </c:pt>
                <c:pt idx="1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60-44CD-B111-8197FFFFE9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470049592"/>
        <c:axId val="470050576"/>
      </c:barChart>
      <c:catAx>
        <c:axId val="470049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Recovery Index (RI)</a:t>
                </a:r>
              </a:p>
            </c:rich>
          </c:tx>
          <c:layout>
            <c:manualLayout>
              <c:xMode val="edge"/>
              <c:yMode val="edge"/>
              <c:x val="0.28985519713071917"/>
              <c:y val="0.924762235201669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0050576"/>
        <c:crosses val="autoZero"/>
        <c:auto val="1"/>
        <c:lblAlgn val="ctr"/>
        <c:lblOffset val="100"/>
        <c:noMultiLvlLbl val="0"/>
      </c:catAx>
      <c:valAx>
        <c:axId val="4700505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</a:t>
                </a:r>
                <a:r>
                  <a:rPr lang="en-US" sz="16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genotypes </a:t>
                </a:r>
              </a:p>
            </c:rich>
          </c:tx>
          <c:layout>
            <c:manualLayout>
              <c:xMode val="edge"/>
              <c:yMode val="edge"/>
              <c:x val="0"/>
              <c:y val="0.16738111605285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70049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42231633917201"/>
          <c:y val="2.8249039830466165E-2"/>
          <c:w val="0.77333377782593116"/>
          <c:h val="0.74320220628108391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613-43D1-9240-3C5707D05A0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D613-43D1-9240-3C5707D05A0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D613-43D1-9240-3C5707D05A0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D613-43D1-9240-3C5707D05A0E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D613-43D1-9240-3C5707D05A0E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D613-43D1-9240-3C5707D05A0E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D613-43D1-9240-3C5707D05A0E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D613-43D1-9240-3C5707D05A0E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D613-43D1-9240-3C5707D05A0E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D613-43D1-9240-3C5707D05A0E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D613-43D1-9240-3C5707D05A0E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D613-43D1-9240-3C5707D05A0E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D613-43D1-9240-3C5707D05A0E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D613-43D1-9240-3C5707D05A0E}"/>
              </c:ext>
            </c:extLst>
          </c:dPt>
          <c:cat>
            <c:numRef>
              <c:f>DTI!$C$2:$C$15</c:f>
              <c:numCache>
                <c:formatCode>General</c:formatCode>
                <c:ptCount val="14"/>
                <c:pt idx="0">
                  <c:v>2.7</c:v>
                </c:pt>
                <c:pt idx="1">
                  <c:v>3</c:v>
                </c:pt>
                <c:pt idx="2">
                  <c:v>3.3</c:v>
                </c:pt>
                <c:pt idx="3">
                  <c:v>3.5999999999999996</c:v>
                </c:pt>
                <c:pt idx="4">
                  <c:v>3.8999999999999995</c:v>
                </c:pt>
                <c:pt idx="5">
                  <c:v>4.1999999999999993</c:v>
                </c:pt>
                <c:pt idx="6">
                  <c:v>4.4999999999999991</c:v>
                </c:pt>
                <c:pt idx="7">
                  <c:v>4.7999999999999989</c:v>
                </c:pt>
                <c:pt idx="8">
                  <c:v>5.0999999999999988</c:v>
                </c:pt>
                <c:pt idx="9">
                  <c:v>5.3999999999999986</c:v>
                </c:pt>
                <c:pt idx="10">
                  <c:v>5.6999999999999984</c:v>
                </c:pt>
                <c:pt idx="11">
                  <c:v>5.9999999999999982</c:v>
                </c:pt>
                <c:pt idx="12">
                  <c:v>6.299999999999998</c:v>
                </c:pt>
                <c:pt idx="13">
                  <c:v>6.5999999999999979</c:v>
                </c:pt>
              </c:numCache>
            </c:numRef>
          </c:cat>
          <c:val>
            <c:numRef>
              <c:f>DTI!$B$2:$B$15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5</c:v>
                </c:pt>
                <c:pt idx="6">
                  <c:v>5</c:v>
                </c:pt>
                <c:pt idx="7">
                  <c:v>9</c:v>
                </c:pt>
                <c:pt idx="8">
                  <c:v>13</c:v>
                </c:pt>
                <c:pt idx="9">
                  <c:v>23</c:v>
                </c:pt>
                <c:pt idx="10">
                  <c:v>42</c:v>
                </c:pt>
                <c:pt idx="11">
                  <c:v>29</c:v>
                </c:pt>
                <c:pt idx="12">
                  <c:v>27</c:v>
                </c:pt>
                <c:pt idx="1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613-43D1-9240-3C5707D05A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770161248"/>
        <c:axId val="770162888"/>
      </c:barChart>
      <c:catAx>
        <c:axId val="770161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Drought tolerance index (DTI)</a:t>
                </a:r>
              </a:p>
            </c:rich>
          </c:tx>
          <c:layout>
            <c:manualLayout>
              <c:xMode val="edge"/>
              <c:yMode val="edge"/>
              <c:x val="0.24750696031285746"/>
              <c:y val="0.922021552097625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70162888"/>
        <c:crosses val="autoZero"/>
        <c:auto val="1"/>
        <c:lblAlgn val="ctr"/>
        <c:lblOffset val="100"/>
        <c:noMultiLvlLbl val="0"/>
      </c:catAx>
      <c:valAx>
        <c:axId val="7701628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3.4243905834896816E-2"/>
              <c:y val="0.242362685571089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70161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50299189011084E-2"/>
          <c:y val="4.8769513682485457E-2"/>
          <c:w val="0.87254050977957232"/>
          <c:h val="0.81263725475780468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 </c:v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strRef>
              <c:f>Sheet2!$D$5:$D$10</c:f>
              <c:strCache>
                <c:ptCount val="6"/>
                <c:pt idx="0">
                  <c:v>P</c:v>
                </c:pt>
                <c:pt idx="1">
                  <c:v>AM</c:v>
                </c:pt>
                <c:pt idx="2">
                  <c:v>PR</c:v>
                </c:pt>
                <c:pt idx="3">
                  <c:v>G</c:v>
                </c:pt>
                <c:pt idx="4">
                  <c:v>F</c:v>
                </c:pt>
                <c:pt idx="5">
                  <c:v>TSC</c:v>
                </c:pt>
              </c:strCache>
            </c:strRef>
          </c:cat>
          <c:val>
            <c:numRef>
              <c:f>Sheet2!$E$5:$E$10</c:f>
              <c:numCache>
                <c:formatCode>General</c:formatCode>
                <c:ptCount val="6"/>
                <c:pt idx="0">
                  <c:v>140.68</c:v>
                </c:pt>
                <c:pt idx="1">
                  <c:v>8.74</c:v>
                </c:pt>
                <c:pt idx="2">
                  <c:v>1.63</c:v>
                </c:pt>
                <c:pt idx="3">
                  <c:v>73.33</c:v>
                </c:pt>
                <c:pt idx="4">
                  <c:v>86.69</c:v>
                </c:pt>
                <c:pt idx="5">
                  <c:v>202.55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31-4C94-811C-3276C38021D9}"/>
            </c:ext>
          </c:extLst>
        </c:ser>
        <c:ser>
          <c:idx val="1"/>
          <c:order val="1"/>
          <c:tx>
            <c:v>Drought</c:v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strRef>
              <c:f>Sheet2!$D$5:$D$10</c:f>
              <c:strCache>
                <c:ptCount val="6"/>
                <c:pt idx="0">
                  <c:v>P</c:v>
                </c:pt>
                <c:pt idx="1">
                  <c:v>AM</c:v>
                </c:pt>
                <c:pt idx="2">
                  <c:v>PR</c:v>
                </c:pt>
                <c:pt idx="3">
                  <c:v>G</c:v>
                </c:pt>
                <c:pt idx="4">
                  <c:v>F</c:v>
                </c:pt>
                <c:pt idx="5">
                  <c:v>TSC</c:v>
                </c:pt>
              </c:strCache>
            </c:strRef>
          </c:cat>
          <c:val>
            <c:numRef>
              <c:f>Sheet2!$E$12:$E$17</c:f>
              <c:numCache>
                <c:formatCode>General</c:formatCode>
                <c:ptCount val="6"/>
                <c:pt idx="0">
                  <c:v>127.74</c:v>
                </c:pt>
                <c:pt idx="1">
                  <c:v>9.09</c:v>
                </c:pt>
                <c:pt idx="2">
                  <c:v>2.4500000000000002</c:v>
                </c:pt>
                <c:pt idx="3">
                  <c:v>85.47</c:v>
                </c:pt>
                <c:pt idx="4">
                  <c:v>88.17</c:v>
                </c:pt>
                <c:pt idx="5">
                  <c:v>232.31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31-4C94-811C-3276C3802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506335616"/>
        <c:axId val="506337152"/>
      </c:barChart>
      <c:catAx>
        <c:axId val="506335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Traits</a:t>
                </a:r>
              </a:p>
            </c:rich>
          </c:tx>
          <c:layout>
            <c:manualLayout>
              <c:xMode val="edge"/>
              <c:yMode val="edge"/>
              <c:x val="0.46103963553627131"/>
              <c:y val="0.933197115840339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6337152"/>
        <c:crosses val="autoZero"/>
        <c:auto val="1"/>
        <c:lblAlgn val="ctr"/>
        <c:lblOffset val="100"/>
        <c:noMultiLvlLbl val="0"/>
      </c:catAx>
      <c:valAx>
        <c:axId val="5063371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(mg/g DW) </a:t>
                </a:r>
              </a:p>
            </c:rich>
          </c:tx>
          <c:layout>
            <c:manualLayout>
              <c:xMode val="edge"/>
              <c:yMode val="edge"/>
              <c:x val="1.5460535319186097E-4"/>
              <c:y val="0.28535263994468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633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224289683929046"/>
          <c:y val="1.872639452658453E-2"/>
          <c:w val="0.50565936350010421"/>
          <c:h val="7.1006949198598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390739176377152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386024196446001"/>
          <c:y val="0.18689593026565532"/>
          <c:w val="0.5580349548312965"/>
          <c:h val="0.684350025278977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'averag all172'!$J$2</c:f>
              <c:strCache>
                <c:ptCount val="1"/>
                <c:pt idx="0">
                  <c:v>AM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A6-40E9-B05B-2844A642F83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A6-40E9-B05B-2844A642F831}"/>
              </c:ext>
            </c:extLst>
          </c:dPt>
          <c:cat>
            <c:strRef>
              <c:f>'averag all172'!$K$1:$L$1</c:f>
              <c:strCache>
                <c:ptCount val="2"/>
                <c:pt idx="0">
                  <c:v>C</c:v>
                </c:pt>
                <c:pt idx="1">
                  <c:v>D</c:v>
                </c:pt>
              </c:strCache>
            </c:strRef>
          </c:cat>
          <c:val>
            <c:numRef>
              <c:f>'averag all172'!$K$2:$L$2</c:f>
              <c:numCache>
                <c:formatCode>0.0</c:formatCode>
                <c:ptCount val="2"/>
                <c:pt idx="0">
                  <c:v>8.7441317365269402</c:v>
                </c:pt>
                <c:pt idx="1">
                  <c:v>9.0905325443786964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A6-40E9-B05B-2844A642F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7932703"/>
        <c:axId val="2047933535"/>
      </c:barChart>
      <c:catAx>
        <c:axId val="2047932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47933535"/>
        <c:crosses val="autoZero"/>
        <c:auto val="1"/>
        <c:lblAlgn val="ctr"/>
        <c:lblOffset val="100"/>
        <c:noMultiLvlLbl val="0"/>
      </c:catAx>
      <c:valAx>
        <c:axId val="2047933535"/>
        <c:scaling>
          <c:orientation val="minMax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479327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/>
              <a:t>PRO</a:t>
            </a:r>
          </a:p>
        </c:rich>
      </c:tx>
      <c:layout>
        <c:manualLayout>
          <c:xMode val="edge"/>
          <c:yMode val="edge"/>
          <c:x val="0.46844922953403517"/>
          <c:y val="4.11449115453825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7975653043369578"/>
          <c:y val="0.23595126407566974"/>
          <c:w val="0.53135458067741537"/>
          <c:h val="0.639709026787608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'averag all172'!$J$4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61-4764-A484-F3A944E106C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61-4764-A484-F3A944E106CB}"/>
              </c:ext>
            </c:extLst>
          </c:dPt>
          <c:cat>
            <c:strRef>
              <c:f>'averag all172'!$K$3:$L$3</c:f>
              <c:strCache>
                <c:ptCount val="2"/>
                <c:pt idx="0">
                  <c:v>C</c:v>
                </c:pt>
                <c:pt idx="1">
                  <c:v>D</c:v>
                </c:pt>
              </c:strCache>
            </c:strRef>
          </c:cat>
          <c:val>
            <c:numRef>
              <c:f>'averag all172'!$K$4:$L$4</c:f>
              <c:numCache>
                <c:formatCode>0.00</c:formatCode>
                <c:ptCount val="2"/>
                <c:pt idx="0">
                  <c:v>1.6263087248322099</c:v>
                </c:pt>
                <c:pt idx="1">
                  <c:v>2.4495348837209288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61-4764-A484-F3A944E10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0180191"/>
        <c:axId val="2050167295"/>
      </c:barChart>
      <c:catAx>
        <c:axId val="2050180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50167295"/>
        <c:crosses val="autoZero"/>
        <c:auto val="1"/>
        <c:lblAlgn val="ctr"/>
        <c:lblOffset val="100"/>
        <c:noMultiLvlLbl val="0"/>
      </c:catAx>
      <c:valAx>
        <c:axId val="2050167295"/>
        <c:scaling>
          <c:orientation val="minMax"/>
          <c:min val="0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50180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71264446971417"/>
          <c:y val="0.10808923647923323"/>
          <c:w val="0.84141771816717115"/>
          <c:h val="0.67729635217635964"/>
        </c:manualLayout>
      </c:layout>
      <c:lineChart>
        <c:grouping val="standard"/>
        <c:varyColors val="0"/>
        <c:ser>
          <c:idx val="0"/>
          <c:order val="0"/>
          <c:tx>
            <c:strRef>
              <c:f>Sheet1!$AD$24</c:f>
              <c:strCache>
                <c:ptCount val="1"/>
                <c:pt idx="0">
                  <c:v>Temperature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Sheet1!$AC$25:$AC$31</c:f>
              <c:strCache>
                <c:ptCount val="7"/>
                <c:pt idx="0">
                  <c:v>R1</c:v>
                </c:pt>
                <c:pt idx="1">
                  <c:v>R2</c:v>
                </c:pt>
                <c:pt idx="2">
                  <c:v>R3</c:v>
                </c:pt>
                <c:pt idx="3">
                  <c:v>R4</c:v>
                </c:pt>
                <c:pt idx="4">
                  <c:v>R5</c:v>
                </c:pt>
                <c:pt idx="5">
                  <c:v>R6</c:v>
                </c:pt>
                <c:pt idx="6">
                  <c:v>R7</c:v>
                </c:pt>
              </c:strCache>
            </c:strRef>
          </c:cat>
          <c:val>
            <c:numRef>
              <c:f>Sheet1!$AD$25:$AD$31</c:f>
              <c:numCache>
                <c:formatCode>General</c:formatCode>
                <c:ptCount val="7"/>
                <c:pt idx="0">
                  <c:v>18.5</c:v>
                </c:pt>
                <c:pt idx="1">
                  <c:v>18.5</c:v>
                </c:pt>
                <c:pt idx="2" formatCode="0.00">
                  <c:v>20.842105263157894</c:v>
                </c:pt>
                <c:pt idx="3" formatCode="0.00">
                  <c:v>19.905263157894737</c:v>
                </c:pt>
                <c:pt idx="4" formatCode="0.00">
                  <c:v>22.047368421052635</c:v>
                </c:pt>
                <c:pt idx="5" formatCode="0.00">
                  <c:v>20.105263157894733</c:v>
                </c:pt>
                <c:pt idx="6" formatCode="0.00">
                  <c:v>22.747368421052631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A2C-432F-9872-B5412BDC661A}"/>
            </c:ext>
          </c:extLst>
        </c:ser>
        <c:ser>
          <c:idx val="1"/>
          <c:order val="1"/>
          <c:tx>
            <c:strRef>
              <c:f>Sheet1!$AE$24</c:f>
              <c:strCache>
                <c:ptCount val="1"/>
                <c:pt idx="0">
                  <c:v>Humidity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Sheet1!$AC$25:$AC$31</c:f>
              <c:strCache>
                <c:ptCount val="7"/>
                <c:pt idx="0">
                  <c:v>R1</c:v>
                </c:pt>
                <c:pt idx="1">
                  <c:v>R2</c:v>
                </c:pt>
                <c:pt idx="2">
                  <c:v>R3</c:v>
                </c:pt>
                <c:pt idx="3">
                  <c:v>R4</c:v>
                </c:pt>
                <c:pt idx="4">
                  <c:v>R5</c:v>
                </c:pt>
                <c:pt idx="5">
                  <c:v>R6</c:v>
                </c:pt>
                <c:pt idx="6">
                  <c:v>R7</c:v>
                </c:pt>
              </c:strCache>
            </c:strRef>
          </c:cat>
          <c:val>
            <c:numRef>
              <c:f>Sheet1!$AE$25:$AE$31</c:f>
              <c:numCache>
                <c:formatCode>0.00</c:formatCode>
                <c:ptCount val="7"/>
                <c:pt idx="0">
                  <c:v>41.857142857142854</c:v>
                </c:pt>
                <c:pt idx="1">
                  <c:v>41.857142857142854</c:v>
                </c:pt>
                <c:pt idx="2">
                  <c:v>37.684210526315788</c:v>
                </c:pt>
                <c:pt idx="3">
                  <c:v>53.578947368421055</c:v>
                </c:pt>
                <c:pt idx="4">
                  <c:v>46.715789473684211</c:v>
                </c:pt>
                <c:pt idx="5">
                  <c:v>56.578947368421055</c:v>
                </c:pt>
                <c:pt idx="6">
                  <c:v>39.631578947368418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A2C-432F-9872-B5412BDC66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109408"/>
        <c:axId val="179106912"/>
      </c:lineChart>
      <c:catAx>
        <c:axId val="179109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r</a:t>
                </a: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eplications</a:t>
                </a:r>
              </a:p>
            </c:rich>
          </c:tx>
          <c:layout>
            <c:manualLayout>
              <c:xMode val="edge"/>
              <c:yMode val="edge"/>
              <c:x val="0.37932185570668409"/>
              <c:y val="0.908143776897884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9106912"/>
        <c:crosses val="autoZero"/>
        <c:auto val="1"/>
        <c:lblAlgn val="ctr"/>
        <c:lblOffset val="100"/>
        <c:noMultiLvlLbl val="0"/>
      </c:catAx>
      <c:valAx>
        <c:axId val="1791069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and  humidity</a:t>
                </a:r>
                <a:r>
                  <a:rPr lang="en-US" sz="16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degree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1953355559463309E-3"/>
              <c:y val="7.191882828763258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9109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57022756639161"/>
          <c:y val="5.3053357727436447E-2"/>
          <c:w val="0.69520896844416191"/>
          <c:h val="0.70873965655838012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numRef>
              <c:f>SL!$D$18:$D$29</c:f>
              <c:numCache>
                <c:formatCode>0.0</c:formatCode>
                <c:ptCount val="12"/>
                <c:pt idx="0">
                  <c:v>9.379999999999999</c:v>
                </c:pt>
                <c:pt idx="1">
                  <c:v>10.579999999999998</c:v>
                </c:pt>
                <c:pt idx="2">
                  <c:v>11.779999999999998</c:v>
                </c:pt>
                <c:pt idx="3">
                  <c:v>12.979999999999997</c:v>
                </c:pt>
                <c:pt idx="4">
                  <c:v>14.179999999999996</c:v>
                </c:pt>
                <c:pt idx="5">
                  <c:v>15.379999999999995</c:v>
                </c:pt>
                <c:pt idx="6">
                  <c:v>16.579999999999995</c:v>
                </c:pt>
                <c:pt idx="7">
                  <c:v>17.779999999999994</c:v>
                </c:pt>
                <c:pt idx="8">
                  <c:v>18.979999999999993</c:v>
                </c:pt>
                <c:pt idx="9">
                  <c:v>20.179999999999993</c:v>
                </c:pt>
                <c:pt idx="10">
                  <c:v>21.379999999999992</c:v>
                </c:pt>
                <c:pt idx="11">
                  <c:v>22.579999999999991</c:v>
                </c:pt>
              </c:numCache>
            </c:numRef>
          </c:cat>
          <c:val>
            <c:numRef>
              <c:f>SL!$C$18:$C$29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7</c:v>
                </c:pt>
                <c:pt idx="3">
                  <c:v>11</c:v>
                </c:pt>
                <c:pt idx="4">
                  <c:v>9</c:v>
                </c:pt>
                <c:pt idx="5">
                  <c:v>23</c:v>
                </c:pt>
                <c:pt idx="6">
                  <c:v>24</c:v>
                </c:pt>
                <c:pt idx="7">
                  <c:v>30</c:v>
                </c:pt>
                <c:pt idx="8">
                  <c:v>30</c:v>
                </c:pt>
                <c:pt idx="9">
                  <c:v>23</c:v>
                </c:pt>
                <c:pt idx="10">
                  <c:v>5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F3-4808-B761-178DE8246F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466863688"/>
        <c:axId val="466864016"/>
      </c:barChart>
      <c:catAx>
        <c:axId val="466863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Seedling length (SL)</a:t>
                </a:r>
              </a:p>
            </c:rich>
          </c:tx>
          <c:layout>
            <c:manualLayout>
              <c:xMode val="edge"/>
              <c:yMode val="edge"/>
              <c:x val="0.30945719831336593"/>
              <c:y val="0.913218015079370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6864016"/>
        <c:crosses val="autoZero"/>
        <c:auto val="1"/>
        <c:lblAlgn val="ctr"/>
        <c:lblOffset val="100"/>
        <c:noMultiLvlLbl val="0"/>
      </c:catAx>
      <c:valAx>
        <c:axId val="4668640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 </a:t>
                </a:r>
              </a:p>
            </c:rich>
          </c:tx>
          <c:layout>
            <c:manualLayout>
              <c:xMode val="edge"/>
              <c:yMode val="edge"/>
              <c:x val="2.0517483711795129E-2"/>
              <c:y val="0.185477363667148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68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72336708294002"/>
          <c:y val="2.8220303932131627E-2"/>
          <c:w val="0.81971634356061807"/>
          <c:h val="0.71072045942655948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numRef>
              <c:f>S_LW!$G$2:$G$14</c:f>
              <c:numCache>
                <c:formatCode>0.0</c:formatCode>
                <c:ptCount val="13"/>
                <c:pt idx="0">
                  <c:v>13.82</c:v>
                </c:pt>
                <c:pt idx="1">
                  <c:v>14.72</c:v>
                </c:pt>
                <c:pt idx="2">
                  <c:v>15.620000000000001</c:v>
                </c:pt>
                <c:pt idx="3">
                  <c:v>16.52</c:v>
                </c:pt>
                <c:pt idx="4">
                  <c:v>17.419999999999998</c:v>
                </c:pt>
                <c:pt idx="5">
                  <c:v>18.319999999999997</c:v>
                </c:pt>
                <c:pt idx="6">
                  <c:v>19.219999999999995</c:v>
                </c:pt>
                <c:pt idx="7">
                  <c:v>20.119999999999994</c:v>
                </c:pt>
                <c:pt idx="8">
                  <c:v>21.019999999999992</c:v>
                </c:pt>
                <c:pt idx="9">
                  <c:v>21.919999999999991</c:v>
                </c:pt>
                <c:pt idx="10">
                  <c:v>22.81999999999999</c:v>
                </c:pt>
                <c:pt idx="11">
                  <c:v>23.719999999999988</c:v>
                </c:pt>
                <c:pt idx="12">
                  <c:v>24.619999999999987</c:v>
                </c:pt>
              </c:numCache>
            </c:numRef>
          </c:cat>
          <c:val>
            <c:numRef>
              <c:f>S_LW!$B$2:$B$14</c:f>
              <c:numCache>
                <c:formatCode>General</c:formatCode>
                <c:ptCount val="13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8</c:v>
                </c:pt>
                <c:pt idx="4">
                  <c:v>9</c:v>
                </c:pt>
                <c:pt idx="5">
                  <c:v>4</c:v>
                </c:pt>
                <c:pt idx="6">
                  <c:v>10</c:v>
                </c:pt>
                <c:pt idx="7">
                  <c:v>22</c:v>
                </c:pt>
                <c:pt idx="8">
                  <c:v>22</c:v>
                </c:pt>
                <c:pt idx="9">
                  <c:v>38</c:v>
                </c:pt>
                <c:pt idx="10">
                  <c:v>17</c:v>
                </c:pt>
                <c:pt idx="11">
                  <c:v>21</c:v>
                </c:pt>
                <c:pt idx="1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99-4A89-836E-DA1CFC1B86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465088728"/>
        <c:axId val="465089056"/>
      </c:barChart>
      <c:catAx>
        <c:axId val="4650887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Sum of leaf wilting (S_LW)</a:t>
                </a:r>
              </a:p>
            </c:rich>
          </c:tx>
          <c:layout>
            <c:manualLayout>
              <c:xMode val="edge"/>
              <c:yMode val="edge"/>
              <c:x val="0.26785309573979493"/>
              <c:y val="0.922100874466267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089056"/>
        <c:crosses val="autoZero"/>
        <c:auto val="1"/>
        <c:lblAlgn val="ctr"/>
        <c:lblOffset val="100"/>
        <c:noMultiLvlLbl val="0"/>
      </c:catAx>
      <c:valAx>
        <c:axId val="4650890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05023630853648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088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72336708294002"/>
          <c:y val="3.673745902677486E-2"/>
          <c:w val="0.65670442565785592"/>
          <c:h val="0.71821500647408709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numRef>
              <c:f>DTW!$F$2:$F$14</c:f>
              <c:numCache>
                <c:formatCode>0.0</c:formatCode>
                <c:ptCount val="13"/>
                <c:pt idx="0">
                  <c:v>4</c:v>
                </c:pt>
                <c:pt idx="1">
                  <c:v>4.4000000000000004</c:v>
                </c:pt>
                <c:pt idx="2">
                  <c:v>4.8000000000000007</c:v>
                </c:pt>
                <c:pt idx="3">
                  <c:v>5.2000000000000011</c:v>
                </c:pt>
                <c:pt idx="4">
                  <c:v>5.6000000000000014</c:v>
                </c:pt>
                <c:pt idx="5">
                  <c:v>6.0000000000000018</c:v>
                </c:pt>
                <c:pt idx="6">
                  <c:v>6.4000000000000021</c:v>
                </c:pt>
                <c:pt idx="7">
                  <c:v>6.8000000000000025</c:v>
                </c:pt>
                <c:pt idx="8">
                  <c:v>7.2000000000000028</c:v>
                </c:pt>
                <c:pt idx="9">
                  <c:v>7.6000000000000032</c:v>
                </c:pt>
                <c:pt idx="10">
                  <c:v>8.0000000000000036</c:v>
                </c:pt>
                <c:pt idx="11">
                  <c:v>8.4000000000000039</c:v>
                </c:pt>
                <c:pt idx="12">
                  <c:v>8.8000000000000043</c:v>
                </c:pt>
              </c:numCache>
            </c:numRef>
          </c:cat>
          <c:val>
            <c:numRef>
              <c:f>DTW!$B$2:$B$14</c:f>
              <c:numCache>
                <c:formatCode>General</c:formatCode>
                <c:ptCount val="13"/>
                <c:pt idx="0">
                  <c:v>1</c:v>
                </c:pt>
                <c:pt idx="1">
                  <c:v>5</c:v>
                </c:pt>
                <c:pt idx="2">
                  <c:v>16</c:v>
                </c:pt>
                <c:pt idx="3">
                  <c:v>31</c:v>
                </c:pt>
                <c:pt idx="4">
                  <c:v>31</c:v>
                </c:pt>
                <c:pt idx="5">
                  <c:v>28</c:v>
                </c:pt>
                <c:pt idx="6">
                  <c:v>15</c:v>
                </c:pt>
                <c:pt idx="7">
                  <c:v>18</c:v>
                </c:pt>
                <c:pt idx="8">
                  <c:v>7</c:v>
                </c:pt>
                <c:pt idx="9">
                  <c:v>7</c:v>
                </c:pt>
                <c:pt idx="10">
                  <c:v>3</c:v>
                </c:pt>
                <c:pt idx="11">
                  <c:v>6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C-4940-A63D-21FA039A1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175595952"/>
        <c:axId val="175593000"/>
      </c:barChart>
      <c:catAx>
        <c:axId val="175595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 to wilting (DTW)</a:t>
                </a:r>
              </a:p>
            </c:rich>
          </c:tx>
          <c:layout>
            <c:manualLayout>
              <c:xMode val="edge"/>
              <c:yMode val="edge"/>
              <c:x val="0.29791466170895303"/>
              <c:y val="0.898207885304659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93000"/>
        <c:crosses val="autoZero"/>
        <c:auto val="1"/>
        <c:lblAlgn val="ctr"/>
        <c:lblOffset val="100"/>
        <c:noMultiLvlLbl val="0"/>
      </c:catAx>
      <c:valAx>
        <c:axId val="1755930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</a:t>
                </a:r>
              </a:p>
            </c:rich>
          </c:tx>
          <c:layout>
            <c:manualLayout>
              <c:xMode val="edge"/>
              <c:yMode val="edge"/>
              <c:x val="0"/>
              <c:y val="0.224145852736149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9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65799780577798"/>
          <c:y val="3.1376756909725495E-2"/>
          <c:w val="0.77452636139445463"/>
          <c:h val="0.71476970556066866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numRef>
              <c:f>DTR!$E$2:$E$14</c:f>
              <c:numCache>
                <c:formatCode>0</c:formatCode>
                <c:ptCount val="13"/>
                <c:pt idx="0">
                  <c:v>35.67</c:v>
                </c:pt>
                <c:pt idx="1">
                  <c:v>40.17</c:v>
                </c:pt>
                <c:pt idx="2">
                  <c:v>44.67</c:v>
                </c:pt>
                <c:pt idx="3">
                  <c:v>49.17</c:v>
                </c:pt>
                <c:pt idx="4">
                  <c:v>53.67</c:v>
                </c:pt>
                <c:pt idx="5">
                  <c:v>58.17</c:v>
                </c:pt>
                <c:pt idx="6">
                  <c:v>62.67</c:v>
                </c:pt>
                <c:pt idx="7">
                  <c:v>67.17</c:v>
                </c:pt>
                <c:pt idx="8">
                  <c:v>71.67</c:v>
                </c:pt>
                <c:pt idx="9">
                  <c:v>76.17</c:v>
                </c:pt>
                <c:pt idx="10">
                  <c:v>80.67</c:v>
                </c:pt>
                <c:pt idx="11">
                  <c:v>85.17</c:v>
                </c:pt>
                <c:pt idx="12">
                  <c:v>89.67</c:v>
                </c:pt>
              </c:numCache>
            </c:numRef>
          </c:cat>
          <c:val>
            <c:numRef>
              <c:f>DTR!$B$2:$B$14</c:f>
              <c:numCache>
                <c:formatCode>General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7</c:v>
                </c:pt>
                <c:pt idx="4">
                  <c:v>2</c:v>
                </c:pt>
                <c:pt idx="5">
                  <c:v>1</c:v>
                </c:pt>
                <c:pt idx="6">
                  <c:v>5</c:v>
                </c:pt>
                <c:pt idx="7">
                  <c:v>6</c:v>
                </c:pt>
                <c:pt idx="8">
                  <c:v>9</c:v>
                </c:pt>
                <c:pt idx="9">
                  <c:v>8</c:v>
                </c:pt>
                <c:pt idx="10">
                  <c:v>16</c:v>
                </c:pt>
                <c:pt idx="11">
                  <c:v>17</c:v>
                </c:pt>
                <c:pt idx="1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2-4BE5-A34A-FE69CDB7F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175585456"/>
        <c:axId val="175583488"/>
      </c:barChart>
      <c:catAx>
        <c:axId val="175585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Days to regrowth (DTR)</a:t>
                </a:r>
              </a:p>
            </c:rich>
          </c:tx>
          <c:layout>
            <c:manualLayout>
              <c:xMode val="edge"/>
              <c:yMode val="edge"/>
              <c:x val="0.19868837567520936"/>
              <c:y val="0.91136449391566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83488"/>
        <c:crosses val="autoZero"/>
        <c:auto val="1"/>
        <c:lblAlgn val="ctr"/>
        <c:lblOffset val="100"/>
        <c:noMultiLvlLbl val="0"/>
      </c:catAx>
      <c:valAx>
        <c:axId val="1755834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 </a:t>
                </a:r>
              </a:p>
            </c:rich>
          </c:tx>
          <c:layout>
            <c:manualLayout>
              <c:xMode val="edge"/>
              <c:yMode val="edge"/>
              <c:x val="6.052697549086424E-3"/>
              <c:y val="0.138188058053359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8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19138314669391"/>
          <c:y val="3.1376804999132805E-2"/>
          <c:w val="0.81754929612369998"/>
          <c:h val="0.70229733553948248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numRef>
              <c:f>DSR!$C$2:$C$14</c:f>
              <c:numCache>
                <c:formatCode>General</c:formatCode>
                <c:ptCount val="13"/>
                <c:pt idx="0">
                  <c:v>0</c:v>
                </c:pt>
                <c:pt idx="1">
                  <c:v>7.5</c:v>
                </c:pt>
                <c:pt idx="2">
                  <c:v>15</c:v>
                </c:pt>
                <c:pt idx="3">
                  <c:v>22.5</c:v>
                </c:pt>
                <c:pt idx="4">
                  <c:v>30</c:v>
                </c:pt>
                <c:pt idx="5">
                  <c:v>37.5</c:v>
                </c:pt>
                <c:pt idx="6">
                  <c:v>45</c:v>
                </c:pt>
                <c:pt idx="7">
                  <c:v>52.5</c:v>
                </c:pt>
                <c:pt idx="8">
                  <c:v>60</c:v>
                </c:pt>
                <c:pt idx="9">
                  <c:v>67.5</c:v>
                </c:pt>
                <c:pt idx="10">
                  <c:v>75</c:v>
                </c:pt>
                <c:pt idx="11">
                  <c:v>82.5</c:v>
                </c:pt>
                <c:pt idx="12">
                  <c:v>90</c:v>
                </c:pt>
              </c:numCache>
            </c:numRef>
          </c:cat>
          <c:val>
            <c:numRef>
              <c:f>DSR!$B$2:$B$13</c:f>
              <c:numCache>
                <c:formatCode>General</c:formatCode>
                <c:ptCount val="12"/>
                <c:pt idx="0">
                  <c:v>40</c:v>
                </c:pt>
                <c:pt idx="1">
                  <c:v>23</c:v>
                </c:pt>
                <c:pt idx="2">
                  <c:v>29</c:v>
                </c:pt>
                <c:pt idx="3">
                  <c:v>22</c:v>
                </c:pt>
                <c:pt idx="4">
                  <c:v>17</c:v>
                </c:pt>
                <c:pt idx="5">
                  <c:v>8</c:v>
                </c:pt>
                <c:pt idx="6">
                  <c:v>4</c:v>
                </c:pt>
                <c:pt idx="7">
                  <c:v>12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F4-4102-BACC-DFA556A9AF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175581848"/>
        <c:axId val="175587096"/>
      </c:barChart>
      <c:catAx>
        <c:axId val="175581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Drought Survival Rate (DSR)</a:t>
                </a:r>
              </a:p>
            </c:rich>
          </c:tx>
          <c:layout>
            <c:manualLayout>
              <c:xMode val="edge"/>
              <c:yMode val="edge"/>
              <c:x val="0.24249056380914663"/>
              <c:y val="0.90975304847160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87096"/>
        <c:crosses val="autoZero"/>
        <c:auto val="1"/>
        <c:lblAlgn val="ctr"/>
        <c:lblOffset val="100"/>
        <c:noMultiLvlLbl val="0"/>
      </c:catAx>
      <c:valAx>
        <c:axId val="1755870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2.9526418728906444E-2"/>
              <c:y val="0.196983382588552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5581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44779921393692"/>
          <c:y val="4.635228042218105E-2"/>
          <c:w val="0.79221904864103754"/>
          <c:h val="0.74384338385928517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numRef>
              <c:f>RB!$O$2:$O$12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cat>
          <c:val>
            <c:numRef>
              <c:f>RB!$B$2:$B$12</c:f>
              <c:numCache>
                <c:formatCode>General</c:formatCode>
                <c:ptCount val="11"/>
                <c:pt idx="0">
                  <c:v>44</c:v>
                </c:pt>
                <c:pt idx="1">
                  <c:v>67</c:v>
                </c:pt>
                <c:pt idx="2">
                  <c:v>29</c:v>
                </c:pt>
                <c:pt idx="3">
                  <c:v>9</c:v>
                </c:pt>
                <c:pt idx="4">
                  <c:v>9</c:v>
                </c:pt>
                <c:pt idx="5">
                  <c:v>6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DE-43FE-B114-0575F1AF7A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730884672"/>
        <c:axId val="730882376"/>
      </c:barChart>
      <c:catAx>
        <c:axId val="7308846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Regrowth Biomass (RB)</a:t>
                </a:r>
              </a:p>
            </c:rich>
          </c:tx>
          <c:layout>
            <c:manualLayout>
              <c:xMode val="edge"/>
              <c:yMode val="edge"/>
              <c:x val="0.31382113386557831"/>
              <c:y val="0.911601242493733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882376"/>
        <c:crosses val="autoZero"/>
        <c:auto val="1"/>
        <c:lblAlgn val="ctr"/>
        <c:lblOffset val="100"/>
        <c:noMultiLvlLbl val="0"/>
      </c:catAx>
      <c:valAx>
        <c:axId val="7308823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3.3459325916603937E-2"/>
              <c:y val="0.185587997410451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884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09917065244785"/>
          <c:y val="2.899475717477135E-2"/>
          <c:w val="0.82989052448395428"/>
          <c:h val="0.74895986900479572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cat>
            <c:numRef>
              <c:f>TI!$O$2:$O$14</c:f>
              <c:numCache>
                <c:formatCode>General</c:formatCode>
                <c:ptCount val="13"/>
                <c:pt idx="0">
                  <c:v>7.5</c:v>
                </c:pt>
                <c:pt idx="1">
                  <c:v>8.25</c:v>
                </c:pt>
                <c:pt idx="2">
                  <c:v>9</c:v>
                </c:pt>
                <c:pt idx="3">
                  <c:v>9.75</c:v>
                </c:pt>
                <c:pt idx="4">
                  <c:v>10.5</c:v>
                </c:pt>
                <c:pt idx="5">
                  <c:v>11.25</c:v>
                </c:pt>
                <c:pt idx="6">
                  <c:v>12</c:v>
                </c:pt>
                <c:pt idx="7">
                  <c:v>12.75</c:v>
                </c:pt>
                <c:pt idx="8">
                  <c:v>13.5</c:v>
                </c:pt>
                <c:pt idx="9">
                  <c:v>14.25</c:v>
                </c:pt>
                <c:pt idx="10">
                  <c:v>15</c:v>
                </c:pt>
                <c:pt idx="11">
                  <c:v>15.75</c:v>
                </c:pt>
                <c:pt idx="12">
                  <c:v>16.5</c:v>
                </c:pt>
              </c:numCache>
            </c:numRef>
          </c:cat>
          <c:val>
            <c:numRef>
              <c:f>TI!$B$2:$B$14</c:f>
              <c:numCache>
                <c:formatCode>General</c:formatCode>
                <c:ptCount val="13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6</c:v>
                </c:pt>
                <c:pt idx="5">
                  <c:v>9</c:v>
                </c:pt>
                <c:pt idx="6">
                  <c:v>9</c:v>
                </c:pt>
                <c:pt idx="7">
                  <c:v>18</c:v>
                </c:pt>
                <c:pt idx="8">
                  <c:v>24</c:v>
                </c:pt>
                <c:pt idx="9">
                  <c:v>33</c:v>
                </c:pt>
                <c:pt idx="10">
                  <c:v>22</c:v>
                </c:pt>
                <c:pt idx="11">
                  <c:v>24</c:v>
                </c:pt>
                <c:pt idx="1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0C-4DD3-BA71-671775ED5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700763408"/>
        <c:axId val="700762752"/>
      </c:barChart>
      <c:catAx>
        <c:axId val="700763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Tolerance Index (TI)</a:t>
                </a:r>
              </a:p>
            </c:rich>
          </c:tx>
          <c:layout>
            <c:manualLayout>
              <c:xMode val="edge"/>
              <c:yMode val="edge"/>
              <c:x val="0.30309284781362"/>
              <c:y val="0.928233126942178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0762752"/>
        <c:crosses val="autoZero"/>
        <c:auto val="1"/>
        <c:lblAlgn val="ctr"/>
        <c:lblOffset val="100"/>
        <c:noMultiLvlLbl val="0"/>
      </c:catAx>
      <c:valAx>
        <c:axId val="7007627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 </a:t>
                </a:r>
              </a:p>
            </c:rich>
          </c:tx>
          <c:layout>
            <c:manualLayout>
              <c:xMode val="edge"/>
              <c:yMode val="edge"/>
              <c:x val="5.3272757199847342E-4"/>
              <c:y val="0.15755656642260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076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1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0.24748</cdr:x>
      <cdr:y>0.8051</cdr:y>
    </cdr:from>
    <cdr:to>
      <cdr:x>0.37393</cdr:x>
      <cdr:y>0.8876</cdr:y>
    </cdr:to>
    <cdr:sp macro="" textlink="">
      <cdr:nvSpPr>
        <cdr:cNvPr id="2" name="Oval 1"/>
        <cdr:cNvSpPr/>
      </cdr:nvSpPr>
      <cdr:spPr>
        <a:xfrm xmlns:a="http://schemas.openxmlformats.org/drawingml/2006/main">
          <a:off x="2339663" y="3822037"/>
          <a:ext cx="1195445" cy="391653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ln w="28575">
              <a:solidFill>
                <a:srgbClr val="FF0000"/>
              </a:solidFill>
            </a:ln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0.45673</cdr:x>
      <cdr:y>0.65828</cdr:y>
    </cdr:from>
    <cdr:to>
      <cdr:x>0.45673</cdr:x>
      <cdr:y>0.78342</cdr:y>
    </cdr:to>
    <cdr:cxnSp macro="">
      <cdr:nvCxnSpPr>
        <cdr:cNvPr id="4" name="Straight Arrow Connector 3">
          <a:extLst xmlns:a="http://schemas.openxmlformats.org/drawingml/2006/main">
            <a:ext uri="{FF2B5EF4-FFF2-40B4-BE49-F238E27FC236}">
              <a16:creationId xmlns:a16="http://schemas.microsoft.com/office/drawing/2014/main" id="{3E160FE9-9BCA-4B1E-93D4-3075BE07DF95}"/>
            </a:ext>
          </a:extLst>
        </cdr:cNvPr>
        <cdr:cNvCxnSpPr/>
      </cdr:nvCxnSpPr>
      <cdr:spPr>
        <a:xfrm xmlns:a="http://schemas.openxmlformats.org/drawingml/2006/main" flipV="1">
          <a:off x="4317911" y="3125075"/>
          <a:ext cx="0" cy="59407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3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2">
          <a:schemeClr val="accent6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0.30916</cdr:x>
      <cdr:y>0.65828</cdr:y>
    </cdr:from>
    <cdr:to>
      <cdr:x>0.30916</cdr:x>
      <cdr:y>0.78596</cdr:y>
    </cdr:to>
    <cdr:cxnSp macro="">
      <cdr:nvCxnSpPr>
        <cdr:cNvPr id="8" name="Straight Arrow Connector 7">
          <a:extLst xmlns:a="http://schemas.openxmlformats.org/drawingml/2006/main">
            <a:ext uri="{FF2B5EF4-FFF2-40B4-BE49-F238E27FC236}">
              <a16:creationId xmlns:a16="http://schemas.microsoft.com/office/drawing/2014/main" id="{75C70E41-CFA1-498F-BFDA-47BA86D29EBD}"/>
            </a:ext>
          </a:extLst>
        </cdr:cNvPr>
        <cdr:cNvCxnSpPr/>
      </cdr:nvCxnSpPr>
      <cdr:spPr>
        <a:xfrm xmlns:a="http://schemas.openxmlformats.org/drawingml/2006/main" flipV="1">
          <a:off x="2922726" y="3125075"/>
          <a:ext cx="0" cy="60613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0.42342</cdr:x>
      <cdr:y>0.87897</cdr:y>
    </cdr:from>
    <cdr:to>
      <cdr:x>0.49999</cdr:x>
      <cdr:y>0.9438</cdr:y>
    </cdr:to>
    <cdr:sp macro="" textlink="">
      <cdr:nvSpPr>
        <cdr:cNvPr id="5" name="TextBox 14">
          <a:extLst xmlns:a="http://schemas.openxmlformats.org/drawingml/2006/main">
            <a:ext uri="{FF2B5EF4-FFF2-40B4-BE49-F238E27FC236}">
              <a16:creationId xmlns:a16="http://schemas.microsoft.com/office/drawing/2014/main" id="{266BE563-0848-1DA4-91B9-07B273BB0E49}"/>
            </a:ext>
          </a:extLst>
        </cdr:cNvPr>
        <cdr:cNvSpPr txBox="1"/>
      </cdr:nvSpPr>
      <cdr:spPr>
        <a:xfrm xmlns:a="http://schemas.openxmlformats.org/drawingml/2006/main">
          <a:off x="4002987" y="4172722"/>
          <a:ext cx="723900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PRO</a:t>
          </a:r>
          <a:endParaRPr lang="LID4096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5E900-5EDA-465A-8FD7-714F171270CD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8B7C4-AD79-4B6B-99D8-AD069DEE0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4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54EC8-D886-4F68-A185-CC9635C143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7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54EC8-D886-4F68-A185-CC9635C143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30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54EC8-D886-4F68-A185-CC9635C143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34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33CF-F68A-4287-B673-2F7DB9823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308488-4493-4866-8150-873E940C5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CC7BE-2678-44FA-9ED6-BD8357176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A7BCF-D1B2-412F-9987-99CD0FDF3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BF128-974E-4C6A-810A-EA48C7F47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3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35EF3-7357-4F1D-B805-333FFB9AD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8F80B-92F5-436A-B388-DA5E895DAB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3AA98-A28D-4C0C-81BE-BC08B0528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E0BBF-A9CD-433C-A7BA-BC7D80075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2F866-559A-4F76-BA40-4783B237A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7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6FA809-E97D-4A06-B6FC-E03EEFE9B1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76119A-0A36-4B59-BB57-B622DE15F3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2BB4E-48E2-4A26-8A42-8B6657083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BCFE8-9B1C-4D7C-B324-801D43784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33162-343D-423B-9522-940DC7759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45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2B625-DAA4-4A8B-8FB2-A8B70E952531}" type="datetime1">
              <a:rPr lang="en-US" smtClean="0"/>
              <a:t>8/26/2022</a:t>
            </a:fld>
            <a:endParaRPr lang="en-US"/>
          </a:p>
        </p:txBody>
      </p:sp>
      <p:sp>
        <p:nvSpPr>
          <p:cNvPr id="10485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04858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89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2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0C1DE-FE1C-4453-BEAD-27571DC36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293D4-F648-4216-8375-4DBFD47A1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9DE9B-A640-4CB6-BD8B-94F1B9317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C674B-2C53-4ADA-938D-E842228D3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0A0E7-FB56-417F-ADDE-0539D0707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9363B-5F41-467C-8FC0-3E3165FA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EAA52-875B-48CD-8F0E-7B61803F7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F37C9-BB6D-4D35-9E94-82A4393F0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CEB57-1E84-47B2-97C9-883C2D8A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8A0CA-060C-4044-BBB4-01C1FD59D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0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AFD85-DF01-41F1-9603-F5E9C84ED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ED611-3910-47D3-98E1-99A1B2E0F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9F956-67DD-4CA4-B313-E3073C92D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BE469-4D01-45A5-BEBF-A1A33CED2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15AFA-57D3-4543-9736-55B20C07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3EB59-F8A5-4024-8FDF-E69FF101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65605-0718-473B-AE81-7594CE59A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52673-51FD-4AF6-B956-4D5F770EB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9927CB-D45D-4694-8D64-7F250C8E6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9CCDAA-9611-46DC-8B80-2347A771E0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FF1DC7-CCBE-4005-96E4-ABD7BFDA4F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AD1EE-C1AE-4824-A9C5-829A025D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BB4F80-0598-4477-BDB0-B8351D1C0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899E0A-EBF6-4C8F-A7B1-F74B30261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7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3924A-1ADE-4A8A-8980-F19E34F4D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B47B2A-8CD1-45EB-9BDA-5C55D31C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38BD2-EBFC-4C25-A468-2BDC9083C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3B21B-A245-41C5-8343-9ED0C6B36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5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9C7F4D-AFE5-42A1-9E25-0B63375CF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99EDB-3288-4471-92B7-166451F8C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B9A7D-738C-4E3B-A425-B974E2612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5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2DC66-0125-4F47-A496-AD80523FC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B78C1-6460-4992-AA87-5D375CFE6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875E8-A69C-4D03-BDF5-ADDC475BFB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FD5DA-F1B0-4CA6-BAB9-A676D5004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28689-C95E-4B22-9BA3-A4C7C811B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7ECAC-1F94-4231-9326-CDFC1219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2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B1268-DB48-4AFE-AC32-D24DA70E9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AD00C-7D8A-42F4-94BD-CFE0796C6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A0A6CB-F680-4B40-989F-7B100F44B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F09CB-3DCD-4A14-8D5B-1F56C67C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D27AD-FC47-489F-8BFC-0737517F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AA0E2-68E2-4DE6-B909-FE1D175A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6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AD5A84-2E5F-48A2-91D5-D835FDF0A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E61C9-165B-46E9-B4F7-CB89AD63F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A915C-06D8-4660-AB8D-E329FE9EB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372A-7199-4DEC-8A58-6391240440F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BBD69-CC76-4D3D-ADC0-B44B97A6C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A96C5-6776-4F97-854D-C4956BD2E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B9CAE-0D86-4A61-8C3B-F03EC8561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1339D7-2DEF-C9A5-687D-C7D0BDD263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23" t="37615" r="32846" b="42205"/>
          <a:stretch/>
        </p:blipFill>
        <p:spPr>
          <a:xfrm>
            <a:off x="660500" y="1776102"/>
            <a:ext cx="1648537" cy="707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123CE16-C147-4BFF-B661-4A2042A673AE}"/>
              </a:ext>
            </a:extLst>
          </p:cNvPr>
          <p:cNvSpPr txBox="1"/>
          <p:nvPr/>
        </p:nvSpPr>
        <p:spPr>
          <a:xfrm>
            <a:off x="4547298" y="710110"/>
            <a:ext cx="2889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heat diverse genotypes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EDA86D4-659D-0D7E-193E-02B2D6513D9E}"/>
              </a:ext>
            </a:extLst>
          </p:cNvPr>
          <p:cNvCxnSpPr>
            <a:cxnSpLocks/>
          </p:cNvCxnSpPr>
          <p:nvPr/>
        </p:nvCxnSpPr>
        <p:spPr>
          <a:xfrm flipH="1">
            <a:off x="5241143" y="1258396"/>
            <a:ext cx="744596" cy="316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AA9B12D-B599-2402-E64B-0D88C05A4859}"/>
              </a:ext>
            </a:extLst>
          </p:cNvPr>
          <p:cNvCxnSpPr>
            <a:cxnSpLocks/>
          </p:cNvCxnSpPr>
          <p:nvPr/>
        </p:nvCxnSpPr>
        <p:spPr>
          <a:xfrm>
            <a:off x="5992050" y="1258148"/>
            <a:ext cx="904807" cy="3327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5F466E3-FBEF-1D2D-A4CA-AA96D271EA04}"/>
              </a:ext>
            </a:extLst>
          </p:cNvPr>
          <p:cNvGrpSpPr/>
          <p:nvPr/>
        </p:nvGrpSpPr>
        <p:grpSpPr>
          <a:xfrm>
            <a:off x="213724" y="1675542"/>
            <a:ext cx="11408026" cy="5117898"/>
            <a:chOff x="517973" y="1489775"/>
            <a:chExt cx="11408026" cy="5117898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87DFE729-7507-A869-9E6F-8A54D73DB39C}"/>
                </a:ext>
              </a:extLst>
            </p:cNvPr>
            <p:cNvSpPr/>
            <p:nvPr/>
          </p:nvSpPr>
          <p:spPr>
            <a:xfrm>
              <a:off x="517973" y="3254155"/>
              <a:ext cx="5448973" cy="33535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18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E7246A75-F7D3-949A-8367-51397D6FD8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62" t="29335"/>
            <a:stretch/>
          </p:blipFill>
          <p:spPr>
            <a:xfrm>
              <a:off x="10201276" y="1571672"/>
              <a:ext cx="1438066" cy="826259"/>
            </a:xfrm>
            <a:prstGeom prst="rect">
              <a:avLst/>
            </a:prstGeom>
          </p:spPr>
        </p:pic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94EC4774-8682-1903-F34A-1DD53FBE01C6}"/>
                </a:ext>
              </a:extLst>
            </p:cNvPr>
            <p:cNvSpPr/>
            <p:nvPr/>
          </p:nvSpPr>
          <p:spPr>
            <a:xfrm>
              <a:off x="918486" y="1489775"/>
              <a:ext cx="5213834" cy="1329251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3E17BE-69A4-48C0-A950-C3B8F7E3AA2B}"/>
                </a:ext>
              </a:extLst>
            </p:cNvPr>
            <p:cNvSpPr txBox="1"/>
            <p:nvPr/>
          </p:nvSpPr>
          <p:spPr>
            <a:xfrm>
              <a:off x="1586614" y="3280616"/>
              <a:ext cx="3413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Selection the most 10 drought- tolerant genotypes based on DTI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E728F1A-18B1-2E73-6910-2F40461FD086}"/>
                </a:ext>
              </a:extLst>
            </p:cNvPr>
            <p:cNvSpPr txBox="1"/>
            <p:nvPr/>
          </p:nvSpPr>
          <p:spPr>
            <a:xfrm>
              <a:off x="2570814" y="1517139"/>
              <a:ext cx="21840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Morphological trails 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Arrow: Left-Right-Up 43">
              <a:extLst>
                <a:ext uri="{FF2B5EF4-FFF2-40B4-BE49-F238E27FC236}">
                  <a16:creationId xmlns:a16="http://schemas.microsoft.com/office/drawing/2014/main" id="{95B172E1-F7CA-9014-E352-EA74A3DA3F67}"/>
                </a:ext>
              </a:extLst>
            </p:cNvPr>
            <p:cNvSpPr/>
            <p:nvPr/>
          </p:nvSpPr>
          <p:spPr>
            <a:xfrm>
              <a:off x="2570814" y="2227973"/>
              <a:ext cx="1828800" cy="365760"/>
            </a:xfrm>
            <a:prstGeom prst="leftRightUpArrow">
              <a:avLst/>
            </a:prstGeom>
            <a:solidFill>
              <a:schemeClr val="bg1"/>
            </a:solidFill>
            <a:ln w="12700" cap="sq" cmpd="sng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5F8D8A3-4AB1-9E2E-EF10-D5573D86107A}"/>
                </a:ext>
              </a:extLst>
            </p:cNvPr>
            <p:cNvSpPr txBox="1"/>
            <p:nvPr/>
          </p:nvSpPr>
          <p:spPr>
            <a:xfrm>
              <a:off x="4148519" y="2293559"/>
              <a:ext cx="21840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Recovery traits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CDE3E412-1B6E-4A0F-0ABE-0F54655DFE02}"/>
                </a:ext>
              </a:extLst>
            </p:cNvPr>
            <p:cNvSpPr/>
            <p:nvPr/>
          </p:nvSpPr>
          <p:spPr>
            <a:xfrm>
              <a:off x="6699766" y="1499699"/>
              <a:ext cx="5213834" cy="1329251"/>
            </a:xfrm>
            <a:prstGeom prst="roundRect">
              <a:avLst/>
            </a:prstGeom>
            <a:solidFill>
              <a:srgbClr val="FF0000">
                <a:alpha val="1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CA2BE27-A23F-5CBE-6E7E-3585C8923C20}"/>
                </a:ext>
              </a:extLst>
            </p:cNvPr>
            <p:cNvCxnSpPr/>
            <p:nvPr/>
          </p:nvCxnSpPr>
          <p:spPr>
            <a:xfrm>
              <a:off x="3238771" y="2861516"/>
              <a:ext cx="0" cy="41910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F568F52-BE3A-B721-CF4F-170B91D20617}"/>
                </a:ext>
              </a:extLst>
            </p:cNvPr>
            <p:cNvSpPr txBox="1"/>
            <p:nvPr/>
          </p:nvSpPr>
          <p:spPr>
            <a:xfrm>
              <a:off x="6748921" y="2237866"/>
              <a:ext cx="495872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mino</a:t>
              </a: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acids, protein, proline, </a:t>
              </a: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glucose, fructose, </a:t>
              </a: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soluble carbohydrates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62DC61D-80E0-32F4-1E23-38E888E58038}"/>
                </a:ext>
              </a:extLst>
            </p:cNvPr>
            <p:cNvSpPr txBox="1"/>
            <p:nvPr/>
          </p:nvSpPr>
          <p:spPr>
            <a:xfrm>
              <a:off x="2461497" y="1877540"/>
              <a:ext cx="21840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Drought stress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701910F-3EBE-C260-E92D-374111FDD8C7}"/>
                </a:ext>
              </a:extLst>
            </p:cNvPr>
            <p:cNvSpPr txBox="1"/>
            <p:nvPr/>
          </p:nvSpPr>
          <p:spPr>
            <a:xfrm>
              <a:off x="7780918" y="1888915"/>
              <a:ext cx="21840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Drought &amp; Control</a:t>
              </a:r>
            </a:p>
          </p:txBody>
        </p:sp>
        <p:cxnSp>
          <p:nvCxnSpPr>
            <p:cNvPr id="77" name="Connector: Curved 76">
              <a:extLst>
                <a:ext uri="{FF2B5EF4-FFF2-40B4-BE49-F238E27FC236}">
                  <a16:creationId xmlns:a16="http://schemas.microsoft.com/office/drawing/2014/main" id="{4E350182-C08C-7054-F994-CF8925ECED91}"/>
                </a:ext>
              </a:extLst>
            </p:cNvPr>
            <p:cNvCxnSpPr>
              <a:cxnSpLocks/>
              <a:stCxn id="69" idx="2"/>
            </p:cNvCxnSpPr>
            <p:nvPr/>
          </p:nvCxnSpPr>
          <p:spPr>
            <a:xfrm rot="5400000">
              <a:off x="7274156" y="3164044"/>
              <a:ext cx="2295530" cy="1612724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or: Curved 77">
              <a:extLst>
                <a:ext uri="{FF2B5EF4-FFF2-40B4-BE49-F238E27FC236}">
                  <a16:creationId xmlns:a16="http://schemas.microsoft.com/office/drawing/2014/main" id="{2418DABB-431A-FED5-F1F7-DD21D16D40E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589934" y="3099199"/>
              <a:ext cx="2253650" cy="1793911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2FA2F15-0353-ECE0-420D-2CACDE61CD13}"/>
                </a:ext>
              </a:extLst>
            </p:cNvPr>
            <p:cNvSpPr txBox="1"/>
            <p:nvPr/>
          </p:nvSpPr>
          <p:spPr>
            <a:xfrm>
              <a:off x="9117827" y="5253068"/>
              <a:ext cx="280817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60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Candidate genotypes for </a:t>
              </a: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crossing in a breeding program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B77749AD-9930-07CE-8BB7-B06218E76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31112" t="57829" r="62007" b="19009"/>
            <a:stretch/>
          </p:blipFill>
          <p:spPr>
            <a:xfrm>
              <a:off x="9793659" y="4335155"/>
              <a:ext cx="407617" cy="738664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B8DCF3A5-0894-E55F-5807-65AC98BDDC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31112" t="57829" r="62007" b="19009"/>
            <a:stretch/>
          </p:blipFill>
          <p:spPr>
            <a:xfrm>
              <a:off x="10870995" y="4506303"/>
              <a:ext cx="407617" cy="738664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825624C6-18CE-1CAB-2DA2-A6502E4866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31112" t="57829" r="62007" b="19009"/>
            <a:stretch/>
          </p:blipFill>
          <p:spPr>
            <a:xfrm>
              <a:off x="9353878" y="4499785"/>
              <a:ext cx="407617" cy="738664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7BE52AA0-BF59-116B-3CD4-D4DFD75C5B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31112" t="57829" r="62007" b="19009"/>
            <a:stretch/>
          </p:blipFill>
          <p:spPr>
            <a:xfrm>
              <a:off x="10332327" y="4379381"/>
              <a:ext cx="407617" cy="738664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777C5706-E8C6-E3CB-537A-D49B0EE4A0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1112" t="57829" r="62007" b="19009"/>
          <a:stretch/>
        </p:blipFill>
        <p:spPr>
          <a:xfrm>
            <a:off x="7671477" y="707253"/>
            <a:ext cx="420072" cy="761235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4FF9D7EB-23AE-5509-6B24-9F62C4CDBE7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1112" t="57829" r="62007" b="19009"/>
          <a:stretch/>
        </p:blipFill>
        <p:spPr>
          <a:xfrm>
            <a:off x="8071836" y="1034377"/>
            <a:ext cx="266725" cy="483346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E4497647-6DA7-3284-79AD-22C3CFAD83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1112" t="57829" r="62007" b="19009"/>
          <a:stretch/>
        </p:blipFill>
        <p:spPr>
          <a:xfrm>
            <a:off x="8286033" y="768831"/>
            <a:ext cx="420072" cy="761235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25085817-992F-4F81-C05D-54DF307B67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1112" t="57829" r="62007" b="19009"/>
          <a:stretch/>
        </p:blipFill>
        <p:spPr>
          <a:xfrm>
            <a:off x="8920747" y="873647"/>
            <a:ext cx="350163" cy="63454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14B3156-8DB9-D430-D95F-C1255E474A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1112" t="57829" r="62007" b="19009"/>
          <a:stretch/>
        </p:blipFill>
        <p:spPr>
          <a:xfrm>
            <a:off x="8680762" y="962915"/>
            <a:ext cx="325837" cy="59046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BCE045A1-5575-24A7-3A2B-E20E50650E52}"/>
              </a:ext>
            </a:extLst>
          </p:cNvPr>
          <p:cNvSpPr txBox="1"/>
          <p:nvPr/>
        </p:nvSpPr>
        <p:spPr>
          <a:xfrm>
            <a:off x="7476284" y="1184857"/>
            <a:ext cx="49587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Seedling stage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FB7ED7-4098-B3A0-8115-6263B82440C0}"/>
              </a:ext>
            </a:extLst>
          </p:cNvPr>
          <p:cNvSpPr txBox="1"/>
          <p:nvPr/>
        </p:nvSpPr>
        <p:spPr>
          <a:xfrm>
            <a:off x="299823" y="2528992"/>
            <a:ext cx="2184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Tolerance traits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264988EF-DE09-37E8-AB1A-888394A3DDD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" t="41770" r="28760" b="21839"/>
          <a:stretch/>
        </p:blipFill>
        <p:spPr>
          <a:xfrm>
            <a:off x="417724" y="5248097"/>
            <a:ext cx="2109622" cy="127900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080ADC93-7E81-1F6B-CAED-B7AA364F4F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8756" y="4877197"/>
            <a:ext cx="1860247" cy="1834553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7E04B16-E64F-1277-213F-8666C092F4E5}"/>
              </a:ext>
            </a:extLst>
          </p:cNvPr>
          <p:cNvSpPr txBox="1"/>
          <p:nvPr/>
        </p:nvSpPr>
        <p:spPr>
          <a:xfrm>
            <a:off x="2617772" y="4526988"/>
            <a:ext cx="3413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Analysis of genetic diversity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70097B-CDEE-66AE-D4C4-D8888C14AF76}"/>
              </a:ext>
            </a:extLst>
          </p:cNvPr>
          <p:cNvSpPr txBox="1"/>
          <p:nvPr/>
        </p:nvSpPr>
        <p:spPr>
          <a:xfrm>
            <a:off x="-84661" y="4543142"/>
            <a:ext cx="3413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Screening for DREB alleles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C3E4C16-AAD2-A4D5-A157-08E6BFBA898A}"/>
              </a:ext>
            </a:extLst>
          </p:cNvPr>
          <p:cNvCxnSpPr>
            <a:cxnSpLocks/>
          </p:cNvCxnSpPr>
          <p:nvPr/>
        </p:nvCxnSpPr>
        <p:spPr>
          <a:xfrm flipH="1">
            <a:off x="2309037" y="4160252"/>
            <a:ext cx="485719" cy="32032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651554-F6D3-7B26-13CF-60464A3FBA9C}"/>
              </a:ext>
            </a:extLst>
          </p:cNvPr>
          <p:cNvCxnSpPr>
            <a:cxnSpLocks/>
          </p:cNvCxnSpPr>
          <p:nvPr/>
        </p:nvCxnSpPr>
        <p:spPr>
          <a:xfrm>
            <a:off x="2783950" y="4158273"/>
            <a:ext cx="465334" cy="3184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Arrow: Right 66">
            <a:extLst>
              <a:ext uri="{FF2B5EF4-FFF2-40B4-BE49-F238E27FC236}">
                <a16:creationId xmlns:a16="http://schemas.microsoft.com/office/drawing/2014/main" id="{805C8C8D-0399-30DE-E113-5B2C33528C99}"/>
              </a:ext>
            </a:extLst>
          </p:cNvPr>
          <p:cNvSpPr/>
          <p:nvPr/>
        </p:nvSpPr>
        <p:spPr>
          <a:xfrm>
            <a:off x="6312578" y="5274398"/>
            <a:ext cx="1964126" cy="19799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1814E-E484-021B-259D-CA0FD3F56A83}"/>
              </a:ext>
            </a:extLst>
          </p:cNvPr>
          <p:cNvSpPr txBox="1"/>
          <p:nvPr/>
        </p:nvSpPr>
        <p:spPr>
          <a:xfrm>
            <a:off x="7508219" y="1767220"/>
            <a:ext cx="2184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trails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8494FC-EE6B-0813-C021-6CC1A1B86FB2}"/>
              </a:ext>
            </a:extLst>
          </p:cNvPr>
          <p:cNvSpPr txBox="1"/>
          <p:nvPr/>
        </p:nvSpPr>
        <p:spPr>
          <a:xfrm>
            <a:off x="-50603" y="-30154"/>
            <a:ext cx="12092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Supplementary Figure 1: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Graphical presentation illustrating all experiments that were conducted to evaluate the effect of drought stress at the seeding stage in spring wheat.</a:t>
            </a:r>
            <a:endParaRPr lang="LID4096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88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2A3C5D6-915C-4D12-95E0-E558656A5D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603989"/>
              </p:ext>
            </p:extLst>
          </p:nvPr>
        </p:nvGraphicFramePr>
        <p:xfrm>
          <a:off x="52150" y="1631852"/>
          <a:ext cx="6337613" cy="516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B0ACC275-0A90-4BF7-A9E2-57AA36FD2B72}"/>
              </a:ext>
            </a:extLst>
          </p:cNvPr>
          <p:cNvSpPr/>
          <p:nvPr/>
        </p:nvSpPr>
        <p:spPr>
          <a:xfrm rot="2716422">
            <a:off x="1037347" y="1148359"/>
            <a:ext cx="364840" cy="626147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7019EF-65AE-40B4-B5A8-F37AA33F1A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78" t="4979" r="4192" b="10497"/>
          <a:stretch/>
        </p:blipFill>
        <p:spPr>
          <a:xfrm>
            <a:off x="5611356" y="612176"/>
            <a:ext cx="6376005" cy="2968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DD98A4-1610-4557-8F68-3F04E777A1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9" t="27017" b="30935"/>
          <a:stretch/>
        </p:blipFill>
        <p:spPr bwMode="auto">
          <a:xfrm>
            <a:off x="6457071" y="3814785"/>
            <a:ext cx="2096086" cy="2822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DF6AEB52-F4BC-4CE6-BCC8-FE9186193BFE}"/>
              </a:ext>
            </a:extLst>
          </p:cNvPr>
          <p:cNvSpPr/>
          <p:nvPr/>
        </p:nvSpPr>
        <p:spPr>
          <a:xfrm rot="924958">
            <a:off x="9008268" y="1605864"/>
            <a:ext cx="163571" cy="236043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9983E4-75B4-3D4B-A70D-02C79A57CF78}"/>
              </a:ext>
            </a:extLst>
          </p:cNvPr>
          <p:cNvSpPr txBox="1"/>
          <p:nvPr/>
        </p:nvSpPr>
        <p:spPr>
          <a:xfrm>
            <a:off x="0" y="177205"/>
            <a:ext cx="120974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Supplementary Figure 2: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number of genotypes used from each country and the names of the continents to which these countries belong.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4910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Google Drive\Research  team\Research Team\MSc-Asmaa\Drought\New Folder\Screenshot_٢٠١٩٠٩٢٣-٠٥٣٤٣٦_Goog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77" b="84915" l="3241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1333500"/>
            <a:ext cx="33528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3716000" y="2743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858000" y="1702833"/>
            <a:ext cx="1104900" cy="747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772400" y="2514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24600" y="1670463"/>
            <a:ext cx="0" cy="598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51208" y="1964377"/>
            <a:ext cx="800099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154149" y="3505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" idx="1"/>
          </p:cNvCxnSpPr>
          <p:nvPr/>
        </p:nvCxnSpPr>
        <p:spPr>
          <a:xfrm flipH="1" flipV="1">
            <a:off x="6858000" y="2739242"/>
            <a:ext cx="1104900" cy="662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91000" y="1828800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 </a:t>
            </a:r>
            <a:endParaRPr lang="ar-EG" dirty="0"/>
          </a:p>
        </p:txBody>
      </p:sp>
      <p:sp>
        <p:nvSpPr>
          <p:cNvPr id="23" name="TextBox 22"/>
          <p:cNvSpPr txBox="1"/>
          <p:nvPr/>
        </p:nvSpPr>
        <p:spPr>
          <a:xfrm>
            <a:off x="5410200" y="1333500"/>
            <a:ext cx="1828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g sand soil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01000" y="1428919"/>
            <a:ext cx="14097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ml water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8500" y="1727376"/>
            <a:ext cx="1143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Paper 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2900" y="3048001"/>
            <a:ext cx="14859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Suppression  of filtration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5358" y="4690424"/>
            <a:ext cx="5859483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water capacity in the first irrigation =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16ml ,%100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Soil water capacity in second irrigation =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ml, 50%</a:t>
            </a:r>
          </a:p>
          <a:p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 descr="C:\Users\SAMSUNG\Desktop\ES\8\2.jpg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859" t="40838" r="18134" b="-890"/>
          <a:stretch/>
        </p:blipFill>
        <p:spPr bwMode="auto">
          <a:xfrm rot="5400000">
            <a:off x="1494851" y="1907736"/>
            <a:ext cx="1981200" cy="303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Arrow: Down 24">
            <a:extLst>
              <a:ext uri="{FF2B5EF4-FFF2-40B4-BE49-F238E27FC236}">
                <a16:creationId xmlns:a16="http://schemas.microsoft.com/office/drawing/2014/main" id="{E9E4932A-48E6-47E3-8C70-43CED4BDDB6C}"/>
              </a:ext>
            </a:extLst>
          </p:cNvPr>
          <p:cNvSpPr/>
          <p:nvPr/>
        </p:nvSpPr>
        <p:spPr>
          <a:xfrm>
            <a:off x="9934666" y="1452116"/>
            <a:ext cx="276134" cy="3548539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6B5510-3988-4A01-8881-3A4DC4247788}"/>
              </a:ext>
            </a:extLst>
          </p:cNvPr>
          <p:cNvSpPr txBox="1"/>
          <p:nvPr/>
        </p:nvSpPr>
        <p:spPr>
          <a:xfrm rot="16200000">
            <a:off x="8490934" y="2433707"/>
            <a:ext cx="3832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24 hours of filtration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4C844D-8B82-7680-AAEA-6D1AE5B56BD5}"/>
              </a:ext>
            </a:extLst>
          </p:cNvPr>
          <p:cNvSpPr txBox="1"/>
          <p:nvPr/>
        </p:nvSpPr>
        <p:spPr>
          <a:xfrm>
            <a:off x="63597" y="181928"/>
            <a:ext cx="117251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Supplementary Figure 3a 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Filtration process and the volume of water used in each irrigation.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AA5062-9112-D15C-0F9B-DF6616BFB730}"/>
              </a:ext>
            </a:extLst>
          </p:cNvPr>
          <p:cNvSpPr txBox="1"/>
          <p:nvPr/>
        </p:nvSpPr>
        <p:spPr>
          <a:xfrm>
            <a:off x="1025395" y="4344732"/>
            <a:ext cx="2859016" cy="4174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 of a 84-Cell Plant Tray </a:t>
            </a:r>
            <a:endParaRPr lang="ar-EG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0D3051-57C0-528A-6638-8907B5A1A3C0}"/>
              </a:ext>
            </a:extLst>
          </p:cNvPr>
          <p:cNvCxnSpPr/>
          <p:nvPr/>
        </p:nvCxnSpPr>
        <p:spPr>
          <a:xfrm>
            <a:off x="1963076" y="2188970"/>
            <a:ext cx="0" cy="598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96F5E7-C5FF-AB56-86E6-ED02C5415DF7}"/>
              </a:ext>
            </a:extLst>
          </p:cNvPr>
          <p:cNvSpPr txBox="1"/>
          <p:nvPr/>
        </p:nvSpPr>
        <p:spPr>
          <a:xfrm>
            <a:off x="1584929" y="1828800"/>
            <a:ext cx="1143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2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62130" y="1228781"/>
            <a:ext cx="5867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water capacity in second irrigation </a:t>
            </a: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V="1">
            <a:off x="4954238" y="2286000"/>
            <a:ext cx="2437162" cy="15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91009" y="1832392"/>
            <a:ext cx="233597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first irrigation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5276" y="2003947"/>
            <a:ext cx="29337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 soil water capacity 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1400" y="2060944"/>
            <a:ext cx="1600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ml water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05918" y="2690503"/>
            <a:ext cx="2819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50% soil water capacity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4954238" y="2927867"/>
            <a:ext cx="2437162" cy="30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290213" y="2687446"/>
            <a:ext cx="1295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         </a:t>
            </a:r>
            <a:r>
              <a:rPr lang="en-US" sz="2400" dirty="0">
                <a:solidFill>
                  <a:srgbClr val="FF0000"/>
                </a:solidFill>
              </a:rPr>
              <a:t>x</a:t>
            </a:r>
            <a:endParaRPr lang="ar-EG" sz="24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643768" y="3738123"/>
            <a:ext cx="14895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 =</a:t>
            </a:r>
            <a:endParaRPr lang="ar-EG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503511" y="3784288"/>
            <a:ext cx="122934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8 ml</a:t>
            </a:r>
            <a:endParaRPr lang="ar-EG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63138" y="2563724"/>
            <a:ext cx="25383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second 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E8BE13B-3ED6-41F3-9A85-E78BAE0116EA}"/>
              </a:ext>
            </a:extLst>
          </p:cNvPr>
          <p:cNvCxnSpPr/>
          <p:nvPr/>
        </p:nvCxnSpPr>
        <p:spPr>
          <a:xfrm flipV="1">
            <a:off x="4277179" y="3994900"/>
            <a:ext cx="2137559" cy="9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825016C-F940-4586-8D3C-2FDD78068039}"/>
              </a:ext>
            </a:extLst>
          </p:cNvPr>
          <p:cNvSpPr txBox="1"/>
          <p:nvPr/>
        </p:nvSpPr>
        <p:spPr>
          <a:xfrm>
            <a:off x="4432918" y="3625568"/>
            <a:ext cx="182607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16   x  50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3B2333-02F5-42E0-9120-A6A3832665D0}"/>
              </a:ext>
            </a:extLst>
          </p:cNvPr>
          <p:cNvSpPr txBox="1"/>
          <p:nvPr/>
        </p:nvSpPr>
        <p:spPr>
          <a:xfrm>
            <a:off x="4277179" y="3999733"/>
            <a:ext cx="1752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    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ar-E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B6931C-41AA-1184-C566-90DE19A6F4E2}"/>
              </a:ext>
            </a:extLst>
          </p:cNvPr>
          <p:cNvSpPr txBox="1"/>
          <p:nvPr/>
        </p:nvSpPr>
        <p:spPr>
          <a:xfrm>
            <a:off x="154551" y="123662"/>
            <a:ext cx="120365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Supplementary Figure 3b 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Filtration process and the volume of water used in each irrigation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7274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DD2ED0D-DB86-4F3C-89C5-08DC0D9376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694523"/>
              </p:ext>
            </p:extLst>
          </p:nvPr>
        </p:nvGraphicFramePr>
        <p:xfrm>
          <a:off x="2908610" y="1702191"/>
          <a:ext cx="6374779" cy="4213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8D33022-B3A0-46A8-840F-BAB84203197E}"/>
              </a:ext>
            </a:extLst>
          </p:cNvPr>
          <p:cNvSpPr txBox="1"/>
          <p:nvPr/>
        </p:nvSpPr>
        <p:spPr>
          <a:xfrm>
            <a:off x="-70340" y="0"/>
            <a:ext cx="12262339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EG" sz="18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7600E-AA47-7CFC-011A-6594EA94AC66}"/>
              </a:ext>
            </a:extLst>
          </p:cNvPr>
          <p:cNvSpPr txBox="1"/>
          <p:nvPr/>
        </p:nvSpPr>
        <p:spPr>
          <a:xfrm>
            <a:off x="98476" y="104131"/>
            <a:ext cx="120935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Supplementary Figure 4: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daily temperature and humidity were daily recorded during the all replications, where the temperature ranged from 20 to 23 ⁰C and air humidity (%) ranged from 37.7 to 56.6 %.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8152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4321A9F-AEEC-454A-9AF5-E15E784E4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1395981"/>
              </p:ext>
            </p:extLst>
          </p:nvPr>
        </p:nvGraphicFramePr>
        <p:xfrm>
          <a:off x="0" y="1867509"/>
          <a:ext cx="4332890" cy="361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3112C55-084B-43A2-A610-BE45B2D9A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5632865"/>
              </p:ext>
            </p:extLst>
          </p:nvPr>
        </p:nvGraphicFramePr>
        <p:xfrm>
          <a:off x="3889841" y="2080738"/>
          <a:ext cx="4191761" cy="3488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172002E-E10D-4DB4-86B6-B9E4FD7741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9022628"/>
              </p:ext>
            </p:extLst>
          </p:nvPr>
        </p:nvGraphicFramePr>
        <p:xfrm>
          <a:off x="8222731" y="1867509"/>
          <a:ext cx="4191761" cy="389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296A91D9-1EDB-4F8A-91FE-F8AC55BF2262}"/>
              </a:ext>
            </a:extLst>
          </p:cNvPr>
          <p:cNvSpPr txBox="1"/>
          <p:nvPr/>
        </p:nvSpPr>
        <p:spPr>
          <a:xfrm>
            <a:off x="482280" y="1191878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28485F51-0185-448A-9639-B4F6FA5D43E6}"/>
              </a:ext>
            </a:extLst>
          </p:cNvPr>
          <p:cNvSpPr txBox="1"/>
          <p:nvPr/>
        </p:nvSpPr>
        <p:spPr>
          <a:xfrm>
            <a:off x="4144297" y="1191878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1462D339-9FD2-4F27-9E05-F278A024E6E7}"/>
              </a:ext>
            </a:extLst>
          </p:cNvPr>
          <p:cNvSpPr txBox="1"/>
          <p:nvPr/>
        </p:nvSpPr>
        <p:spPr>
          <a:xfrm>
            <a:off x="8603726" y="1278626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E60675-C29B-ECF6-54BF-15838DDA784E}"/>
              </a:ext>
            </a:extLst>
          </p:cNvPr>
          <p:cNvSpPr txBox="1"/>
          <p:nvPr/>
        </p:nvSpPr>
        <p:spPr>
          <a:xfrm>
            <a:off x="119574" y="83895"/>
            <a:ext cx="12072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Supplementary Figure 5a: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distribution of all genotypes in seedling length and tolerance traits scored under drought stress, (a) 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seedling length, (b) sum of leaf wilting, (c) days to wilting.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20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21F6738-A074-4719-90BE-39DF39994C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2768033"/>
              </p:ext>
            </p:extLst>
          </p:nvPr>
        </p:nvGraphicFramePr>
        <p:xfrm>
          <a:off x="0" y="2224610"/>
          <a:ext cx="4196476" cy="328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BC52CA2-1873-4A45-B361-F2B3FB1910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05358"/>
              </p:ext>
            </p:extLst>
          </p:nvPr>
        </p:nvGraphicFramePr>
        <p:xfrm>
          <a:off x="3832948" y="2224610"/>
          <a:ext cx="4605672" cy="349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76A8B61-0227-423C-B466-991B2B51A9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194092"/>
              </p:ext>
            </p:extLst>
          </p:nvPr>
        </p:nvGraphicFramePr>
        <p:xfrm>
          <a:off x="8075091" y="2171523"/>
          <a:ext cx="4116909" cy="349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259271A1-F340-42E7-B89C-759ED9B30F20}"/>
              </a:ext>
            </a:extLst>
          </p:cNvPr>
          <p:cNvSpPr txBox="1"/>
          <p:nvPr/>
        </p:nvSpPr>
        <p:spPr>
          <a:xfrm>
            <a:off x="334796" y="1344278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C61599D7-DF8E-477C-B703-02615680AB86}"/>
              </a:ext>
            </a:extLst>
          </p:cNvPr>
          <p:cNvSpPr txBox="1"/>
          <p:nvPr/>
        </p:nvSpPr>
        <p:spPr>
          <a:xfrm>
            <a:off x="4660989" y="1354750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422D0FEF-D55B-45FF-9551-2D1DDF8D814C}"/>
              </a:ext>
            </a:extLst>
          </p:cNvPr>
          <p:cNvSpPr txBox="1"/>
          <p:nvPr/>
        </p:nvSpPr>
        <p:spPr>
          <a:xfrm>
            <a:off x="8839699" y="1344278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EFAAB2-87A2-A17A-F0ED-F91C112EEC91}"/>
              </a:ext>
            </a:extLst>
          </p:cNvPr>
          <p:cNvSpPr txBox="1"/>
          <p:nvPr/>
        </p:nvSpPr>
        <p:spPr>
          <a:xfrm>
            <a:off x="89365" y="50585"/>
            <a:ext cx="120132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Supplementary Figure 5b: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distribution of all genotypes in all recovery traits scored under drought stress, (a) days to regrowth, (b) regrowth biomass, (c) drought survival rate.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36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AA77E0C-25CA-47C9-8E25-90E36510B4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0015074"/>
              </p:ext>
            </p:extLst>
          </p:nvPr>
        </p:nvGraphicFramePr>
        <p:xfrm>
          <a:off x="0" y="2096914"/>
          <a:ext cx="4392489" cy="3786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02A046D-3316-4CEE-8C7A-9115006238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162961"/>
              </p:ext>
            </p:extLst>
          </p:nvPr>
        </p:nvGraphicFramePr>
        <p:xfrm>
          <a:off x="4276508" y="2096913"/>
          <a:ext cx="4290718" cy="375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1">
            <a:extLst>
              <a:ext uri="{FF2B5EF4-FFF2-40B4-BE49-F238E27FC236}">
                <a16:creationId xmlns:a16="http://schemas.microsoft.com/office/drawing/2014/main" id="{A1C57D6F-7178-4C90-910C-7EF83332CDC7}"/>
              </a:ext>
            </a:extLst>
          </p:cNvPr>
          <p:cNvSpPr txBox="1"/>
          <p:nvPr/>
        </p:nvSpPr>
        <p:spPr>
          <a:xfrm>
            <a:off x="8918227" y="1527663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2B7A0801-FB25-4E1B-9FF9-943092DC61E8}"/>
              </a:ext>
            </a:extLst>
          </p:cNvPr>
          <p:cNvSpPr txBox="1"/>
          <p:nvPr/>
        </p:nvSpPr>
        <p:spPr>
          <a:xfrm>
            <a:off x="352954" y="1546204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17F3568E-C458-4961-884E-4F5C53D8A7DF}"/>
              </a:ext>
            </a:extLst>
          </p:cNvPr>
          <p:cNvSpPr txBox="1"/>
          <p:nvPr/>
        </p:nvSpPr>
        <p:spPr>
          <a:xfrm>
            <a:off x="4783138" y="1546204"/>
            <a:ext cx="590190" cy="407536"/>
          </a:xfrm>
          <a:prstGeom prst="rect">
            <a:avLst/>
          </a:prstGeom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9480AA8-374F-4A7C-9C28-584B539EA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9079027"/>
              </p:ext>
            </p:extLst>
          </p:nvPr>
        </p:nvGraphicFramePr>
        <p:xfrm>
          <a:off x="8239051" y="2237962"/>
          <a:ext cx="4079558" cy="3485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E82A18A-9D0D-8E6D-0E89-40EC870F97E6}"/>
              </a:ext>
            </a:extLst>
          </p:cNvPr>
          <p:cNvSpPr txBox="1"/>
          <p:nvPr/>
        </p:nvSpPr>
        <p:spPr>
          <a:xfrm>
            <a:off x="176211" y="118316"/>
            <a:ext cx="118395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Supplementary Figure 5c: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The phenotypic variation among genotypes in three drought indices  (a) tolerance index, (b) recovery index, (c) drought tolerance index.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041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9345EE-1D6C-4179-80D3-089DBC13D0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5993414"/>
              </p:ext>
            </p:extLst>
          </p:nvPr>
        </p:nvGraphicFramePr>
        <p:xfrm>
          <a:off x="1369055" y="1551931"/>
          <a:ext cx="9453890" cy="474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CC9C6508-6C47-46C9-BE8C-0392ADCCDF50}"/>
              </a:ext>
            </a:extLst>
          </p:cNvPr>
          <p:cNvSpPr/>
          <p:nvPr/>
        </p:nvSpPr>
        <p:spPr>
          <a:xfrm>
            <a:off x="5256679" y="5444197"/>
            <a:ext cx="1030948" cy="32778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n w="28575"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09415FE-2BB6-4A70-B641-39CB2CF25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7166404"/>
              </p:ext>
            </p:extLst>
          </p:nvPr>
        </p:nvGraphicFramePr>
        <p:xfrm>
          <a:off x="3507451" y="2516350"/>
          <a:ext cx="1509801" cy="2160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79F246A-9D7A-40ED-977A-29F50CCA3B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5473783"/>
              </p:ext>
            </p:extLst>
          </p:nvPr>
        </p:nvGraphicFramePr>
        <p:xfrm>
          <a:off x="4923467" y="2417736"/>
          <a:ext cx="1519535" cy="2160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8BF68A5-2FEF-F9F7-0752-AC97700B215C}"/>
              </a:ext>
            </a:extLst>
          </p:cNvPr>
          <p:cNvSpPr txBox="1"/>
          <p:nvPr/>
        </p:nvSpPr>
        <p:spPr>
          <a:xfrm>
            <a:off x="0" y="87615"/>
            <a:ext cx="119598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Supplementary Figure 6: </a:t>
            </a:r>
            <a:r>
              <a:rPr lang="en-US" sz="20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variation among the average of all genotypes considering the physiological traits under control and drought conditions.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563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</Words>
  <Application>Microsoft Office PowerPoint</Application>
  <PresentationFormat>Widescreen</PresentationFormat>
  <Paragraphs>83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stud14</dc:creator>
  <cp:lastModifiedBy>stud14</cp:lastModifiedBy>
  <cp:revision>12</cp:revision>
  <dcterms:created xsi:type="dcterms:W3CDTF">2022-03-04T08:49:06Z</dcterms:created>
  <dcterms:modified xsi:type="dcterms:W3CDTF">2022-08-26T14:41:47Z</dcterms:modified>
</cp:coreProperties>
</file>