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29" autoAdjust="0"/>
    <p:restoredTop sz="94660"/>
  </p:normalViewPr>
  <p:slideViewPr>
    <p:cSldViewPr snapToGrid="0">
      <p:cViewPr>
        <p:scale>
          <a:sx n="150" d="100"/>
          <a:sy n="150" d="100"/>
        </p:scale>
        <p:origin x="202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B535-B3B6-45D2-B2E6-73C5C524114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F717-2388-438C-8A2C-03F9C988A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599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B535-B3B6-45D2-B2E6-73C5C524114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F717-2388-438C-8A2C-03F9C988A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162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B535-B3B6-45D2-B2E6-73C5C524114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F717-2388-438C-8A2C-03F9C988A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687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B535-B3B6-45D2-B2E6-73C5C524114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F717-2388-438C-8A2C-03F9C988A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94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B535-B3B6-45D2-B2E6-73C5C524114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F717-2388-438C-8A2C-03F9C988A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858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B535-B3B6-45D2-B2E6-73C5C524114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F717-2388-438C-8A2C-03F9C988A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794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B535-B3B6-45D2-B2E6-73C5C524114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F717-2388-438C-8A2C-03F9C988A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416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B535-B3B6-45D2-B2E6-73C5C524114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F717-2388-438C-8A2C-03F9C988A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796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B535-B3B6-45D2-B2E6-73C5C524114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F717-2388-438C-8A2C-03F9C988A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637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B535-B3B6-45D2-B2E6-73C5C524114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F717-2388-438C-8A2C-03F9C988A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366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B535-B3B6-45D2-B2E6-73C5C524114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CF717-2388-438C-8A2C-03F9C988A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395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2B535-B3B6-45D2-B2E6-73C5C524114F}" type="datetimeFigureOut">
              <a:rPr lang="en-GB" smtClean="0"/>
              <a:t>26/08/2022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CF717-2388-438C-8A2C-03F9C988A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13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4" name="Group 303"/>
          <p:cNvGrpSpPr/>
          <p:nvPr/>
        </p:nvGrpSpPr>
        <p:grpSpPr>
          <a:xfrm>
            <a:off x="113070" y="1003524"/>
            <a:ext cx="3173363" cy="2587021"/>
            <a:chOff x="164201" y="506413"/>
            <a:chExt cx="7216088" cy="4510912"/>
          </a:xfrm>
        </p:grpSpPr>
        <p:sp>
          <p:nvSpPr>
            <p:cNvPr id="111" name="Line 12"/>
            <p:cNvSpPr>
              <a:spLocks noChangeShapeType="1"/>
            </p:cNvSpPr>
            <p:nvPr/>
          </p:nvSpPr>
          <p:spPr bwMode="auto">
            <a:xfrm>
              <a:off x="1371601" y="4497388"/>
              <a:ext cx="60086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182" name="Rectangle 83"/>
            <p:cNvSpPr>
              <a:spLocks noChangeArrowheads="1"/>
            </p:cNvSpPr>
            <p:nvPr/>
          </p:nvSpPr>
          <p:spPr bwMode="auto">
            <a:xfrm>
              <a:off x="2278062" y="4525961"/>
              <a:ext cx="400967" cy="26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n-US" altLang="en-US" sz="1000">
                  <a:solidFill>
                    <a:srgbClr val="000000"/>
                  </a:solidFill>
                </a:rPr>
                <a:t>4.0</a:t>
              </a:r>
              <a:endParaRPr lang="en-US" altLang="en-US" sz="1000"/>
            </a:p>
          </p:txBody>
        </p:sp>
        <p:sp>
          <p:nvSpPr>
            <p:cNvPr id="186" name="Rectangle 87"/>
            <p:cNvSpPr>
              <a:spLocks noChangeArrowheads="1"/>
            </p:cNvSpPr>
            <p:nvPr/>
          </p:nvSpPr>
          <p:spPr bwMode="auto">
            <a:xfrm>
              <a:off x="3330578" y="4525961"/>
              <a:ext cx="400967" cy="26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n-US" altLang="en-US" sz="1000">
                  <a:solidFill>
                    <a:srgbClr val="000000"/>
                  </a:solidFill>
                </a:rPr>
                <a:t>8.0</a:t>
              </a:r>
              <a:endParaRPr lang="en-US" altLang="en-US" sz="1000"/>
            </a:p>
          </p:txBody>
        </p:sp>
        <p:sp>
          <p:nvSpPr>
            <p:cNvPr id="190" name="Rectangle 91"/>
            <p:cNvSpPr>
              <a:spLocks noChangeArrowheads="1"/>
            </p:cNvSpPr>
            <p:nvPr/>
          </p:nvSpPr>
          <p:spPr bwMode="auto">
            <a:xfrm>
              <a:off x="4344987" y="4525961"/>
              <a:ext cx="561354" cy="26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n-US" altLang="en-US" sz="1000">
                  <a:solidFill>
                    <a:srgbClr val="000000"/>
                  </a:solidFill>
                </a:rPr>
                <a:t>12.0</a:t>
              </a:r>
              <a:endParaRPr lang="en-US" altLang="en-US" sz="1000"/>
            </a:p>
          </p:txBody>
        </p:sp>
        <p:sp>
          <p:nvSpPr>
            <p:cNvPr id="194" name="Rectangle 95"/>
            <p:cNvSpPr>
              <a:spLocks noChangeArrowheads="1"/>
            </p:cNvSpPr>
            <p:nvPr/>
          </p:nvSpPr>
          <p:spPr bwMode="auto">
            <a:xfrm>
              <a:off x="5397498" y="4525961"/>
              <a:ext cx="561354" cy="26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n-US" altLang="en-US" sz="1000">
                  <a:solidFill>
                    <a:srgbClr val="000000"/>
                  </a:solidFill>
                </a:rPr>
                <a:t>16.0</a:t>
              </a:r>
              <a:endParaRPr lang="en-US" altLang="en-US" sz="1000"/>
            </a:p>
          </p:txBody>
        </p:sp>
        <p:sp>
          <p:nvSpPr>
            <p:cNvPr id="198" name="Rectangle 99"/>
            <p:cNvSpPr>
              <a:spLocks noChangeArrowheads="1"/>
            </p:cNvSpPr>
            <p:nvPr/>
          </p:nvSpPr>
          <p:spPr bwMode="auto">
            <a:xfrm>
              <a:off x="6451601" y="4525961"/>
              <a:ext cx="561354" cy="26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n-US" altLang="en-US" sz="1000">
                  <a:solidFill>
                    <a:srgbClr val="000000"/>
                  </a:solidFill>
                </a:rPr>
                <a:t>20.0</a:t>
              </a:r>
              <a:endParaRPr lang="en-US" altLang="en-US" sz="1000"/>
            </a:p>
          </p:txBody>
        </p:sp>
        <p:sp>
          <p:nvSpPr>
            <p:cNvPr id="201" name="Rectangle 102"/>
            <p:cNvSpPr>
              <a:spLocks noChangeArrowheads="1"/>
            </p:cNvSpPr>
            <p:nvPr/>
          </p:nvSpPr>
          <p:spPr bwMode="auto">
            <a:xfrm>
              <a:off x="4060829" y="4748995"/>
              <a:ext cx="1279455" cy="26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n-US" altLang="en-US" sz="1000" dirty="0">
                  <a:solidFill>
                    <a:srgbClr val="000000"/>
                  </a:solidFill>
                </a:rPr>
                <a:t>Time, min</a:t>
              </a:r>
              <a:endParaRPr lang="en-US" altLang="en-US" sz="1000" dirty="0"/>
            </a:p>
          </p:txBody>
        </p:sp>
        <p:sp>
          <p:nvSpPr>
            <p:cNvPr id="202" name="Line 103"/>
            <p:cNvSpPr>
              <a:spLocks noChangeShapeType="1"/>
            </p:cNvSpPr>
            <p:nvPr/>
          </p:nvSpPr>
          <p:spPr bwMode="auto">
            <a:xfrm flipV="1">
              <a:off x="1371601" y="555625"/>
              <a:ext cx="0" cy="39417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2" name="Rectangle 228"/>
            <p:cNvSpPr>
              <a:spLocks noChangeArrowheads="1"/>
            </p:cNvSpPr>
            <p:nvPr/>
          </p:nvSpPr>
          <p:spPr bwMode="auto">
            <a:xfrm>
              <a:off x="610414" y="3643314"/>
              <a:ext cx="721742" cy="26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n-US" altLang="en-US" sz="1000" dirty="0">
                  <a:solidFill>
                    <a:srgbClr val="000000"/>
                  </a:solidFill>
                </a:rPr>
                <a:t>2.0e5</a:t>
              </a:r>
              <a:endParaRPr lang="en-US" altLang="en-US" sz="1000" dirty="0"/>
            </a:p>
          </p:txBody>
        </p:sp>
        <p:sp>
          <p:nvSpPr>
            <p:cNvPr id="36" name="Rectangle 232"/>
            <p:cNvSpPr>
              <a:spLocks noChangeArrowheads="1"/>
            </p:cNvSpPr>
            <p:nvPr/>
          </p:nvSpPr>
          <p:spPr bwMode="auto">
            <a:xfrm>
              <a:off x="610414" y="2838449"/>
              <a:ext cx="721742" cy="26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n-US" altLang="en-US" sz="1000">
                  <a:solidFill>
                    <a:srgbClr val="000000"/>
                  </a:solidFill>
                </a:rPr>
                <a:t>4.0e5</a:t>
              </a:r>
              <a:endParaRPr lang="en-US" altLang="en-US" sz="1000"/>
            </a:p>
          </p:txBody>
        </p:sp>
        <p:sp>
          <p:nvSpPr>
            <p:cNvPr id="40" name="Rectangle 236"/>
            <p:cNvSpPr>
              <a:spLocks noChangeArrowheads="1"/>
            </p:cNvSpPr>
            <p:nvPr/>
          </p:nvSpPr>
          <p:spPr bwMode="auto">
            <a:xfrm>
              <a:off x="610414" y="2035175"/>
              <a:ext cx="721742" cy="26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n-US" altLang="en-US" sz="1000">
                  <a:solidFill>
                    <a:srgbClr val="000000"/>
                  </a:solidFill>
                </a:rPr>
                <a:t>6.0e5</a:t>
              </a:r>
              <a:endParaRPr lang="en-US" altLang="en-US" sz="1000"/>
            </a:p>
          </p:txBody>
        </p:sp>
        <p:sp>
          <p:nvSpPr>
            <p:cNvPr id="44" name="Rectangle 240"/>
            <p:cNvSpPr>
              <a:spLocks noChangeArrowheads="1"/>
            </p:cNvSpPr>
            <p:nvPr/>
          </p:nvSpPr>
          <p:spPr bwMode="auto">
            <a:xfrm>
              <a:off x="610414" y="1230314"/>
              <a:ext cx="721742" cy="26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n-US" altLang="en-US" sz="1000">
                  <a:solidFill>
                    <a:srgbClr val="000000"/>
                  </a:solidFill>
                </a:rPr>
                <a:t>8.0e5</a:t>
              </a:r>
              <a:endParaRPr lang="en-US" altLang="en-US" sz="1000"/>
            </a:p>
          </p:txBody>
        </p:sp>
        <p:sp>
          <p:nvSpPr>
            <p:cNvPr id="48" name="Rectangle 244"/>
            <p:cNvSpPr>
              <a:spLocks noChangeArrowheads="1"/>
            </p:cNvSpPr>
            <p:nvPr/>
          </p:nvSpPr>
          <p:spPr bwMode="auto">
            <a:xfrm>
              <a:off x="610414" y="506413"/>
              <a:ext cx="721742" cy="268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n-US" altLang="en-US" sz="1000">
                  <a:solidFill>
                    <a:srgbClr val="000000"/>
                  </a:solidFill>
                </a:rPr>
                <a:t>9.8e5</a:t>
              </a:r>
              <a:endParaRPr lang="en-US" altLang="en-US" sz="1000"/>
            </a:p>
          </p:txBody>
        </p:sp>
        <p:sp>
          <p:nvSpPr>
            <p:cNvPr id="49" name="Rectangle 245"/>
            <p:cNvSpPr>
              <a:spLocks noChangeArrowheads="1"/>
            </p:cNvSpPr>
            <p:nvPr/>
          </p:nvSpPr>
          <p:spPr bwMode="auto">
            <a:xfrm rot="16200000">
              <a:off x="-309296" y="2351538"/>
              <a:ext cx="1296930" cy="349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514350"/>
              <a:r>
                <a:rPr lang="en-US" altLang="en-US" sz="1000" dirty="0">
                  <a:solidFill>
                    <a:srgbClr val="000000"/>
                  </a:solidFill>
                </a:rPr>
                <a:t>Intensity, cps</a:t>
              </a:r>
              <a:endParaRPr lang="en-US" altLang="en-US" sz="1000" dirty="0"/>
            </a:p>
          </p:txBody>
        </p:sp>
        <p:sp>
          <p:nvSpPr>
            <p:cNvPr id="51" name="Freeform 247"/>
            <p:cNvSpPr>
              <a:spLocks/>
            </p:cNvSpPr>
            <p:nvPr/>
          </p:nvSpPr>
          <p:spPr bwMode="auto">
            <a:xfrm flipV="1">
              <a:off x="1370013" y="555625"/>
              <a:ext cx="6008688" cy="3902075"/>
            </a:xfrm>
            <a:custGeom>
              <a:avLst/>
              <a:gdLst>
                <a:gd name="T0" fmla="*/ 462 w 27827"/>
                <a:gd name="T1" fmla="*/ 538 h 26063"/>
                <a:gd name="T2" fmla="*/ 953 w 27827"/>
                <a:gd name="T3" fmla="*/ 1075 h 26063"/>
                <a:gd name="T4" fmla="*/ 1414 w 27827"/>
                <a:gd name="T5" fmla="*/ 1075 h 26063"/>
                <a:gd name="T6" fmla="*/ 1883 w 27827"/>
                <a:gd name="T7" fmla="*/ 806 h 26063"/>
                <a:gd name="T8" fmla="*/ 2366 w 27827"/>
                <a:gd name="T9" fmla="*/ 1075 h 26063"/>
                <a:gd name="T10" fmla="*/ 2828 w 27827"/>
                <a:gd name="T11" fmla="*/ 1075 h 26063"/>
                <a:gd name="T12" fmla="*/ 3261 w 27827"/>
                <a:gd name="T13" fmla="*/ 806 h 26063"/>
                <a:gd name="T14" fmla="*/ 3809 w 27827"/>
                <a:gd name="T15" fmla="*/ 806 h 26063"/>
                <a:gd name="T16" fmla="*/ 4306 w 27827"/>
                <a:gd name="T17" fmla="*/ 1075 h 26063"/>
                <a:gd name="T18" fmla="*/ 4811 w 27827"/>
                <a:gd name="T19" fmla="*/ 1612 h 26063"/>
                <a:gd name="T20" fmla="*/ 5244 w 27827"/>
                <a:gd name="T21" fmla="*/ 538 h 26063"/>
                <a:gd name="T22" fmla="*/ 5677 w 27827"/>
                <a:gd name="T23" fmla="*/ 1881 h 26063"/>
                <a:gd name="T24" fmla="*/ 6102 w 27827"/>
                <a:gd name="T25" fmla="*/ 1075 h 26063"/>
                <a:gd name="T26" fmla="*/ 6542 w 27827"/>
                <a:gd name="T27" fmla="*/ 1612 h 26063"/>
                <a:gd name="T28" fmla="*/ 6968 w 27827"/>
                <a:gd name="T29" fmla="*/ 538 h 26063"/>
                <a:gd name="T30" fmla="*/ 7408 w 27827"/>
                <a:gd name="T31" fmla="*/ 1881 h 26063"/>
                <a:gd name="T32" fmla="*/ 7826 w 27827"/>
                <a:gd name="T33" fmla="*/ 1075 h 26063"/>
                <a:gd name="T34" fmla="*/ 8266 w 27827"/>
                <a:gd name="T35" fmla="*/ 2418 h 26063"/>
                <a:gd name="T36" fmla="*/ 8706 w 27827"/>
                <a:gd name="T37" fmla="*/ 806 h 26063"/>
                <a:gd name="T38" fmla="*/ 9132 w 27827"/>
                <a:gd name="T39" fmla="*/ 1344 h 26063"/>
                <a:gd name="T40" fmla="*/ 9557 w 27827"/>
                <a:gd name="T41" fmla="*/ 2687 h 26063"/>
                <a:gd name="T42" fmla="*/ 9997 w 27827"/>
                <a:gd name="T43" fmla="*/ 806 h 26063"/>
                <a:gd name="T44" fmla="*/ 10437 w 27827"/>
                <a:gd name="T45" fmla="*/ 2150 h 26063"/>
                <a:gd name="T46" fmla="*/ 10863 w 27827"/>
                <a:gd name="T47" fmla="*/ 4030 h 26063"/>
                <a:gd name="T48" fmla="*/ 11288 w 27827"/>
                <a:gd name="T49" fmla="*/ 5643 h 26063"/>
                <a:gd name="T50" fmla="*/ 11721 w 27827"/>
                <a:gd name="T51" fmla="*/ 1881 h 26063"/>
                <a:gd name="T52" fmla="*/ 12161 w 27827"/>
                <a:gd name="T53" fmla="*/ 3762 h 26063"/>
                <a:gd name="T54" fmla="*/ 12601 w 27827"/>
                <a:gd name="T55" fmla="*/ 4568 h 26063"/>
                <a:gd name="T56" fmla="*/ 13019 w 27827"/>
                <a:gd name="T57" fmla="*/ 1881 h 26063"/>
                <a:gd name="T58" fmla="*/ 13452 w 27827"/>
                <a:gd name="T59" fmla="*/ 4568 h 26063"/>
                <a:gd name="T60" fmla="*/ 13899 w 27827"/>
                <a:gd name="T61" fmla="*/ 1612 h 26063"/>
                <a:gd name="T62" fmla="*/ 14318 w 27827"/>
                <a:gd name="T63" fmla="*/ 3762 h 26063"/>
                <a:gd name="T64" fmla="*/ 14765 w 27827"/>
                <a:gd name="T65" fmla="*/ 5105 h 26063"/>
                <a:gd name="T66" fmla="*/ 15190 w 27827"/>
                <a:gd name="T67" fmla="*/ 5911 h 26063"/>
                <a:gd name="T68" fmla="*/ 15630 w 27827"/>
                <a:gd name="T69" fmla="*/ 8329 h 26063"/>
                <a:gd name="T70" fmla="*/ 16056 w 27827"/>
                <a:gd name="T71" fmla="*/ 10748 h 26063"/>
                <a:gd name="T72" fmla="*/ 16496 w 27827"/>
                <a:gd name="T73" fmla="*/ 9673 h 26063"/>
                <a:gd name="T74" fmla="*/ 16929 w 27827"/>
                <a:gd name="T75" fmla="*/ 5911 h 26063"/>
                <a:gd name="T76" fmla="*/ 17347 w 27827"/>
                <a:gd name="T77" fmla="*/ 5374 h 26063"/>
                <a:gd name="T78" fmla="*/ 17794 w 27827"/>
                <a:gd name="T79" fmla="*/ 2418 h 26063"/>
                <a:gd name="T80" fmla="*/ 18227 w 27827"/>
                <a:gd name="T81" fmla="*/ 3762 h 26063"/>
                <a:gd name="T82" fmla="*/ 18652 w 27827"/>
                <a:gd name="T83" fmla="*/ 2687 h 26063"/>
                <a:gd name="T84" fmla="*/ 19085 w 27827"/>
                <a:gd name="T85" fmla="*/ 11016 h 26063"/>
                <a:gd name="T86" fmla="*/ 19511 w 27827"/>
                <a:gd name="T87" fmla="*/ 1881 h 26063"/>
                <a:gd name="T88" fmla="*/ 19958 w 27827"/>
                <a:gd name="T89" fmla="*/ 1075 h 26063"/>
                <a:gd name="T90" fmla="*/ 20391 w 27827"/>
                <a:gd name="T91" fmla="*/ 13703 h 26063"/>
                <a:gd name="T92" fmla="*/ 20823 w 27827"/>
                <a:gd name="T93" fmla="*/ 5374 h 26063"/>
                <a:gd name="T94" fmla="*/ 21256 w 27827"/>
                <a:gd name="T95" fmla="*/ 4568 h 26063"/>
                <a:gd name="T96" fmla="*/ 21689 w 27827"/>
                <a:gd name="T97" fmla="*/ 4299 h 26063"/>
                <a:gd name="T98" fmla="*/ 22122 w 27827"/>
                <a:gd name="T99" fmla="*/ 16659 h 26063"/>
                <a:gd name="T100" fmla="*/ 22540 w 27827"/>
                <a:gd name="T101" fmla="*/ 6180 h 26063"/>
                <a:gd name="T102" fmla="*/ 22980 w 27827"/>
                <a:gd name="T103" fmla="*/ 3762 h 26063"/>
                <a:gd name="T104" fmla="*/ 23405 w 27827"/>
                <a:gd name="T105" fmla="*/ 1344 h 26063"/>
                <a:gd name="T106" fmla="*/ 23853 w 27827"/>
                <a:gd name="T107" fmla="*/ 6986 h 26063"/>
                <a:gd name="T108" fmla="*/ 24271 w 27827"/>
                <a:gd name="T109" fmla="*/ 1075 h 26063"/>
                <a:gd name="T110" fmla="*/ 24725 w 27827"/>
                <a:gd name="T111" fmla="*/ 1075 h 26063"/>
                <a:gd name="T112" fmla="*/ 25216 w 27827"/>
                <a:gd name="T113" fmla="*/ 806 h 26063"/>
                <a:gd name="T114" fmla="*/ 25656 w 27827"/>
                <a:gd name="T115" fmla="*/ 1075 h 26063"/>
                <a:gd name="T116" fmla="*/ 26096 w 27827"/>
                <a:gd name="T117" fmla="*/ 1344 h 26063"/>
                <a:gd name="T118" fmla="*/ 26543 w 27827"/>
                <a:gd name="T119" fmla="*/ 806 h 26063"/>
                <a:gd name="T120" fmla="*/ 26983 w 27827"/>
                <a:gd name="T121" fmla="*/ 806 h 26063"/>
                <a:gd name="T122" fmla="*/ 27459 w 27827"/>
                <a:gd name="T123" fmla="*/ 806 h 26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827" h="26063">
                  <a:moveTo>
                    <a:pt x="0" y="1344"/>
                  </a:moveTo>
                  <a:lnTo>
                    <a:pt x="0" y="1344"/>
                  </a:lnTo>
                  <a:lnTo>
                    <a:pt x="22" y="806"/>
                  </a:lnTo>
                  <a:lnTo>
                    <a:pt x="29" y="806"/>
                  </a:lnTo>
                  <a:lnTo>
                    <a:pt x="44" y="1075"/>
                  </a:lnTo>
                  <a:lnTo>
                    <a:pt x="58" y="1075"/>
                  </a:lnTo>
                  <a:lnTo>
                    <a:pt x="73" y="806"/>
                  </a:lnTo>
                  <a:lnTo>
                    <a:pt x="87" y="1075"/>
                  </a:lnTo>
                  <a:lnTo>
                    <a:pt x="116" y="1075"/>
                  </a:lnTo>
                  <a:lnTo>
                    <a:pt x="138" y="806"/>
                  </a:lnTo>
                  <a:lnTo>
                    <a:pt x="145" y="806"/>
                  </a:lnTo>
                  <a:lnTo>
                    <a:pt x="159" y="1075"/>
                  </a:lnTo>
                  <a:lnTo>
                    <a:pt x="174" y="1075"/>
                  </a:lnTo>
                  <a:lnTo>
                    <a:pt x="181" y="806"/>
                  </a:lnTo>
                  <a:lnTo>
                    <a:pt x="202" y="806"/>
                  </a:lnTo>
                  <a:lnTo>
                    <a:pt x="210" y="1075"/>
                  </a:lnTo>
                  <a:lnTo>
                    <a:pt x="231" y="806"/>
                  </a:lnTo>
                  <a:lnTo>
                    <a:pt x="238" y="1344"/>
                  </a:lnTo>
                  <a:lnTo>
                    <a:pt x="260" y="1075"/>
                  </a:lnTo>
                  <a:lnTo>
                    <a:pt x="289" y="1075"/>
                  </a:lnTo>
                  <a:lnTo>
                    <a:pt x="296" y="1344"/>
                  </a:lnTo>
                  <a:lnTo>
                    <a:pt x="318" y="1075"/>
                  </a:lnTo>
                  <a:lnTo>
                    <a:pt x="347" y="806"/>
                  </a:lnTo>
                  <a:lnTo>
                    <a:pt x="354" y="1344"/>
                  </a:lnTo>
                  <a:lnTo>
                    <a:pt x="376" y="1075"/>
                  </a:lnTo>
                  <a:lnTo>
                    <a:pt x="404" y="806"/>
                  </a:lnTo>
                  <a:lnTo>
                    <a:pt x="412" y="1344"/>
                  </a:lnTo>
                  <a:lnTo>
                    <a:pt x="433" y="1075"/>
                  </a:lnTo>
                  <a:lnTo>
                    <a:pt x="440" y="1344"/>
                  </a:lnTo>
                  <a:lnTo>
                    <a:pt x="462" y="538"/>
                  </a:lnTo>
                  <a:lnTo>
                    <a:pt x="469" y="1075"/>
                  </a:lnTo>
                  <a:lnTo>
                    <a:pt x="491" y="1075"/>
                  </a:lnTo>
                  <a:lnTo>
                    <a:pt x="513" y="1344"/>
                  </a:lnTo>
                  <a:lnTo>
                    <a:pt x="520" y="1075"/>
                  </a:lnTo>
                  <a:lnTo>
                    <a:pt x="534" y="538"/>
                  </a:lnTo>
                  <a:lnTo>
                    <a:pt x="549" y="806"/>
                  </a:lnTo>
                  <a:lnTo>
                    <a:pt x="556" y="1075"/>
                  </a:lnTo>
                  <a:lnTo>
                    <a:pt x="577" y="1344"/>
                  </a:lnTo>
                  <a:lnTo>
                    <a:pt x="585" y="1075"/>
                  </a:lnTo>
                  <a:lnTo>
                    <a:pt x="606" y="1075"/>
                  </a:lnTo>
                  <a:lnTo>
                    <a:pt x="635" y="806"/>
                  </a:lnTo>
                  <a:lnTo>
                    <a:pt x="650" y="1344"/>
                  </a:lnTo>
                  <a:lnTo>
                    <a:pt x="664" y="806"/>
                  </a:lnTo>
                  <a:lnTo>
                    <a:pt x="671" y="1075"/>
                  </a:lnTo>
                  <a:lnTo>
                    <a:pt x="693" y="1075"/>
                  </a:lnTo>
                  <a:lnTo>
                    <a:pt x="714" y="806"/>
                  </a:lnTo>
                  <a:lnTo>
                    <a:pt x="722" y="1075"/>
                  </a:lnTo>
                  <a:lnTo>
                    <a:pt x="751" y="806"/>
                  </a:lnTo>
                  <a:lnTo>
                    <a:pt x="758" y="1075"/>
                  </a:lnTo>
                  <a:lnTo>
                    <a:pt x="779" y="1075"/>
                  </a:lnTo>
                  <a:lnTo>
                    <a:pt x="794" y="806"/>
                  </a:lnTo>
                  <a:lnTo>
                    <a:pt x="808" y="1075"/>
                  </a:lnTo>
                  <a:lnTo>
                    <a:pt x="830" y="1344"/>
                  </a:lnTo>
                  <a:lnTo>
                    <a:pt x="837" y="1075"/>
                  </a:lnTo>
                  <a:lnTo>
                    <a:pt x="859" y="806"/>
                  </a:lnTo>
                  <a:lnTo>
                    <a:pt x="866" y="1075"/>
                  </a:lnTo>
                  <a:lnTo>
                    <a:pt x="902" y="1344"/>
                  </a:lnTo>
                  <a:lnTo>
                    <a:pt x="909" y="806"/>
                  </a:lnTo>
                  <a:lnTo>
                    <a:pt x="924" y="1075"/>
                  </a:lnTo>
                  <a:lnTo>
                    <a:pt x="953" y="1075"/>
                  </a:lnTo>
                  <a:lnTo>
                    <a:pt x="974" y="806"/>
                  </a:lnTo>
                  <a:lnTo>
                    <a:pt x="981" y="806"/>
                  </a:lnTo>
                  <a:lnTo>
                    <a:pt x="1003" y="1075"/>
                  </a:lnTo>
                  <a:lnTo>
                    <a:pt x="1010" y="1075"/>
                  </a:lnTo>
                  <a:lnTo>
                    <a:pt x="1039" y="1075"/>
                  </a:lnTo>
                  <a:lnTo>
                    <a:pt x="1046" y="806"/>
                  </a:lnTo>
                  <a:lnTo>
                    <a:pt x="1068" y="1075"/>
                  </a:lnTo>
                  <a:lnTo>
                    <a:pt x="1075" y="806"/>
                  </a:lnTo>
                  <a:lnTo>
                    <a:pt x="1097" y="1075"/>
                  </a:lnTo>
                  <a:lnTo>
                    <a:pt x="1111" y="1344"/>
                  </a:lnTo>
                  <a:lnTo>
                    <a:pt x="1126" y="1075"/>
                  </a:lnTo>
                  <a:lnTo>
                    <a:pt x="1133" y="1612"/>
                  </a:lnTo>
                  <a:lnTo>
                    <a:pt x="1154" y="1075"/>
                  </a:lnTo>
                  <a:lnTo>
                    <a:pt x="1176" y="806"/>
                  </a:lnTo>
                  <a:lnTo>
                    <a:pt x="1183" y="1075"/>
                  </a:lnTo>
                  <a:lnTo>
                    <a:pt x="1191" y="806"/>
                  </a:lnTo>
                  <a:lnTo>
                    <a:pt x="1212" y="1075"/>
                  </a:lnTo>
                  <a:lnTo>
                    <a:pt x="1241" y="1344"/>
                  </a:lnTo>
                  <a:lnTo>
                    <a:pt x="1248" y="1075"/>
                  </a:lnTo>
                  <a:lnTo>
                    <a:pt x="1270" y="806"/>
                  </a:lnTo>
                  <a:lnTo>
                    <a:pt x="1284" y="1075"/>
                  </a:lnTo>
                  <a:lnTo>
                    <a:pt x="1306" y="1344"/>
                  </a:lnTo>
                  <a:lnTo>
                    <a:pt x="1320" y="806"/>
                  </a:lnTo>
                  <a:lnTo>
                    <a:pt x="1328" y="538"/>
                  </a:lnTo>
                  <a:lnTo>
                    <a:pt x="1335" y="1075"/>
                  </a:lnTo>
                  <a:lnTo>
                    <a:pt x="1356" y="806"/>
                  </a:lnTo>
                  <a:lnTo>
                    <a:pt x="1364" y="1075"/>
                  </a:lnTo>
                  <a:lnTo>
                    <a:pt x="1385" y="1075"/>
                  </a:lnTo>
                  <a:lnTo>
                    <a:pt x="1407" y="806"/>
                  </a:lnTo>
                  <a:lnTo>
                    <a:pt x="1414" y="1075"/>
                  </a:lnTo>
                  <a:lnTo>
                    <a:pt x="1443" y="1075"/>
                  </a:lnTo>
                  <a:lnTo>
                    <a:pt x="1457" y="806"/>
                  </a:lnTo>
                  <a:lnTo>
                    <a:pt x="1472" y="1075"/>
                  </a:lnTo>
                  <a:lnTo>
                    <a:pt x="1501" y="806"/>
                  </a:lnTo>
                  <a:lnTo>
                    <a:pt x="1515" y="1075"/>
                  </a:lnTo>
                  <a:lnTo>
                    <a:pt x="1530" y="1075"/>
                  </a:lnTo>
                  <a:lnTo>
                    <a:pt x="1544" y="806"/>
                  </a:lnTo>
                  <a:lnTo>
                    <a:pt x="1566" y="1344"/>
                  </a:lnTo>
                  <a:lnTo>
                    <a:pt x="1573" y="806"/>
                  </a:lnTo>
                  <a:lnTo>
                    <a:pt x="1587" y="1075"/>
                  </a:lnTo>
                  <a:lnTo>
                    <a:pt x="1616" y="1075"/>
                  </a:lnTo>
                  <a:lnTo>
                    <a:pt x="1631" y="806"/>
                  </a:lnTo>
                  <a:lnTo>
                    <a:pt x="1645" y="806"/>
                  </a:lnTo>
                  <a:lnTo>
                    <a:pt x="1652" y="1344"/>
                  </a:lnTo>
                  <a:lnTo>
                    <a:pt x="1674" y="1344"/>
                  </a:lnTo>
                  <a:lnTo>
                    <a:pt x="1681" y="806"/>
                  </a:lnTo>
                  <a:lnTo>
                    <a:pt x="1703" y="1075"/>
                  </a:lnTo>
                  <a:lnTo>
                    <a:pt x="1724" y="806"/>
                  </a:lnTo>
                  <a:lnTo>
                    <a:pt x="1731" y="806"/>
                  </a:lnTo>
                  <a:lnTo>
                    <a:pt x="1739" y="1344"/>
                  </a:lnTo>
                  <a:lnTo>
                    <a:pt x="1775" y="1344"/>
                  </a:lnTo>
                  <a:lnTo>
                    <a:pt x="1782" y="806"/>
                  </a:lnTo>
                  <a:lnTo>
                    <a:pt x="1789" y="1075"/>
                  </a:lnTo>
                  <a:lnTo>
                    <a:pt x="1796" y="806"/>
                  </a:lnTo>
                  <a:lnTo>
                    <a:pt x="1825" y="1344"/>
                  </a:lnTo>
                  <a:lnTo>
                    <a:pt x="1832" y="806"/>
                  </a:lnTo>
                  <a:lnTo>
                    <a:pt x="1847" y="1075"/>
                  </a:lnTo>
                  <a:lnTo>
                    <a:pt x="1854" y="806"/>
                  </a:lnTo>
                  <a:lnTo>
                    <a:pt x="1876" y="1075"/>
                  </a:lnTo>
                  <a:lnTo>
                    <a:pt x="1883" y="806"/>
                  </a:lnTo>
                  <a:lnTo>
                    <a:pt x="1905" y="806"/>
                  </a:lnTo>
                  <a:lnTo>
                    <a:pt x="1919" y="1075"/>
                  </a:lnTo>
                  <a:lnTo>
                    <a:pt x="1933" y="1075"/>
                  </a:lnTo>
                  <a:lnTo>
                    <a:pt x="1941" y="806"/>
                  </a:lnTo>
                  <a:lnTo>
                    <a:pt x="1962" y="1075"/>
                  </a:lnTo>
                  <a:lnTo>
                    <a:pt x="1991" y="806"/>
                  </a:lnTo>
                  <a:lnTo>
                    <a:pt x="1998" y="1075"/>
                  </a:lnTo>
                  <a:lnTo>
                    <a:pt x="2020" y="1075"/>
                  </a:lnTo>
                  <a:lnTo>
                    <a:pt x="2034" y="806"/>
                  </a:lnTo>
                  <a:lnTo>
                    <a:pt x="2049" y="1075"/>
                  </a:lnTo>
                  <a:lnTo>
                    <a:pt x="2078" y="1075"/>
                  </a:lnTo>
                  <a:lnTo>
                    <a:pt x="2092" y="806"/>
                  </a:lnTo>
                  <a:lnTo>
                    <a:pt x="2107" y="806"/>
                  </a:lnTo>
                  <a:lnTo>
                    <a:pt x="2114" y="1075"/>
                  </a:lnTo>
                  <a:lnTo>
                    <a:pt x="2135" y="806"/>
                  </a:lnTo>
                  <a:lnTo>
                    <a:pt x="2143" y="1075"/>
                  </a:lnTo>
                  <a:lnTo>
                    <a:pt x="2164" y="806"/>
                  </a:lnTo>
                  <a:lnTo>
                    <a:pt x="2186" y="1075"/>
                  </a:lnTo>
                  <a:lnTo>
                    <a:pt x="2193" y="1075"/>
                  </a:lnTo>
                  <a:lnTo>
                    <a:pt x="2222" y="806"/>
                  </a:lnTo>
                  <a:lnTo>
                    <a:pt x="2229" y="1075"/>
                  </a:lnTo>
                  <a:lnTo>
                    <a:pt x="2251" y="1075"/>
                  </a:lnTo>
                  <a:lnTo>
                    <a:pt x="2258" y="806"/>
                  </a:lnTo>
                  <a:lnTo>
                    <a:pt x="2280" y="1075"/>
                  </a:lnTo>
                  <a:lnTo>
                    <a:pt x="2294" y="806"/>
                  </a:lnTo>
                  <a:lnTo>
                    <a:pt x="2316" y="1075"/>
                  </a:lnTo>
                  <a:lnTo>
                    <a:pt x="2323" y="538"/>
                  </a:lnTo>
                  <a:lnTo>
                    <a:pt x="2337" y="806"/>
                  </a:lnTo>
                  <a:lnTo>
                    <a:pt x="2345" y="1075"/>
                  </a:lnTo>
                  <a:lnTo>
                    <a:pt x="2366" y="1075"/>
                  </a:lnTo>
                  <a:lnTo>
                    <a:pt x="2381" y="806"/>
                  </a:lnTo>
                  <a:lnTo>
                    <a:pt x="2395" y="806"/>
                  </a:lnTo>
                  <a:lnTo>
                    <a:pt x="2402" y="1075"/>
                  </a:lnTo>
                  <a:lnTo>
                    <a:pt x="2424" y="806"/>
                  </a:lnTo>
                  <a:lnTo>
                    <a:pt x="2431" y="1075"/>
                  </a:lnTo>
                  <a:lnTo>
                    <a:pt x="2460" y="538"/>
                  </a:lnTo>
                  <a:lnTo>
                    <a:pt x="2467" y="1075"/>
                  </a:lnTo>
                  <a:lnTo>
                    <a:pt x="2482" y="806"/>
                  </a:lnTo>
                  <a:lnTo>
                    <a:pt x="2489" y="1075"/>
                  </a:lnTo>
                  <a:lnTo>
                    <a:pt x="2510" y="1075"/>
                  </a:lnTo>
                  <a:lnTo>
                    <a:pt x="2532" y="806"/>
                  </a:lnTo>
                  <a:lnTo>
                    <a:pt x="2539" y="1075"/>
                  </a:lnTo>
                  <a:lnTo>
                    <a:pt x="2547" y="806"/>
                  </a:lnTo>
                  <a:lnTo>
                    <a:pt x="2568" y="1075"/>
                  </a:lnTo>
                  <a:lnTo>
                    <a:pt x="2597" y="806"/>
                  </a:lnTo>
                  <a:lnTo>
                    <a:pt x="2626" y="1075"/>
                  </a:lnTo>
                  <a:lnTo>
                    <a:pt x="2633" y="806"/>
                  </a:lnTo>
                  <a:lnTo>
                    <a:pt x="2655" y="1075"/>
                  </a:lnTo>
                  <a:lnTo>
                    <a:pt x="2662" y="806"/>
                  </a:lnTo>
                  <a:lnTo>
                    <a:pt x="2684" y="1075"/>
                  </a:lnTo>
                  <a:lnTo>
                    <a:pt x="2691" y="806"/>
                  </a:lnTo>
                  <a:lnTo>
                    <a:pt x="2720" y="806"/>
                  </a:lnTo>
                  <a:lnTo>
                    <a:pt x="2734" y="1344"/>
                  </a:lnTo>
                  <a:lnTo>
                    <a:pt x="2741" y="806"/>
                  </a:lnTo>
                  <a:lnTo>
                    <a:pt x="2756" y="1075"/>
                  </a:lnTo>
                  <a:lnTo>
                    <a:pt x="2777" y="806"/>
                  </a:lnTo>
                  <a:lnTo>
                    <a:pt x="2785" y="1344"/>
                  </a:lnTo>
                  <a:lnTo>
                    <a:pt x="2799" y="1075"/>
                  </a:lnTo>
                  <a:lnTo>
                    <a:pt x="2806" y="1344"/>
                  </a:lnTo>
                  <a:lnTo>
                    <a:pt x="2828" y="1075"/>
                  </a:lnTo>
                  <a:lnTo>
                    <a:pt x="2835" y="806"/>
                  </a:lnTo>
                  <a:lnTo>
                    <a:pt x="2857" y="1075"/>
                  </a:lnTo>
                  <a:lnTo>
                    <a:pt x="2864" y="806"/>
                  </a:lnTo>
                  <a:lnTo>
                    <a:pt x="2886" y="806"/>
                  </a:lnTo>
                  <a:lnTo>
                    <a:pt x="2893" y="1075"/>
                  </a:lnTo>
                  <a:lnTo>
                    <a:pt x="2914" y="1075"/>
                  </a:lnTo>
                  <a:lnTo>
                    <a:pt x="2936" y="806"/>
                  </a:lnTo>
                  <a:lnTo>
                    <a:pt x="2950" y="1344"/>
                  </a:lnTo>
                  <a:lnTo>
                    <a:pt x="2965" y="806"/>
                  </a:lnTo>
                  <a:lnTo>
                    <a:pt x="2972" y="1075"/>
                  </a:lnTo>
                  <a:lnTo>
                    <a:pt x="2979" y="806"/>
                  </a:lnTo>
                  <a:lnTo>
                    <a:pt x="3001" y="1344"/>
                  </a:lnTo>
                  <a:lnTo>
                    <a:pt x="3008" y="1075"/>
                  </a:lnTo>
                  <a:lnTo>
                    <a:pt x="3030" y="806"/>
                  </a:lnTo>
                  <a:lnTo>
                    <a:pt x="3037" y="1075"/>
                  </a:lnTo>
                  <a:lnTo>
                    <a:pt x="3059" y="1075"/>
                  </a:lnTo>
                  <a:lnTo>
                    <a:pt x="3073" y="806"/>
                  </a:lnTo>
                  <a:lnTo>
                    <a:pt x="3087" y="1075"/>
                  </a:lnTo>
                  <a:lnTo>
                    <a:pt x="3102" y="806"/>
                  </a:lnTo>
                  <a:lnTo>
                    <a:pt x="3116" y="806"/>
                  </a:lnTo>
                  <a:lnTo>
                    <a:pt x="3124" y="1075"/>
                  </a:lnTo>
                  <a:lnTo>
                    <a:pt x="3145" y="1075"/>
                  </a:lnTo>
                  <a:lnTo>
                    <a:pt x="3167" y="806"/>
                  </a:lnTo>
                  <a:lnTo>
                    <a:pt x="3174" y="1075"/>
                  </a:lnTo>
                  <a:lnTo>
                    <a:pt x="3181" y="1344"/>
                  </a:lnTo>
                  <a:lnTo>
                    <a:pt x="3203" y="1075"/>
                  </a:lnTo>
                  <a:lnTo>
                    <a:pt x="3217" y="1344"/>
                  </a:lnTo>
                  <a:lnTo>
                    <a:pt x="3232" y="1075"/>
                  </a:lnTo>
                  <a:lnTo>
                    <a:pt x="3253" y="806"/>
                  </a:lnTo>
                  <a:lnTo>
                    <a:pt x="3261" y="806"/>
                  </a:lnTo>
                  <a:lnTo>
                    <a:pt x="3275" y="1075"/>
                  </a:lnTo>
                  <a:lnTo>
                    <a:pt x="3289" y="806"/>
                  </a:lnTo>
                  <a:lnTo>
                    <a:pt x="3311" y="1075"/>
                  </a:lnTo>
                  <a:lnTo>
                    <a:pt x="3318" y="806"/>
                  </a:lnTo>
                  <a:lnTo>
                    <a:pt x="3333" y="1075"/>
                  </a:lnTo>
                  <a:lnTo>
                    <a:pt x="3347" y="806"/>
                  </a:lnTo>
                  <a:lnTo>
                    <a:pt x="3376" y="806"/>
                  </a:lnTo>
                  <a:lnTo>
                    <a:pt x="3390" y="1075"/>
                  </a:lnTo>
                  <a:lnTo>
                    <a:pt x="3405" y="1075"/>
                  </a:lnTo>
                  <a:lnTo>
                    <a:pt x="3412" y="806"/>
                  </a:lnTo>
                  <a:lnTo>
                    <a:pt x="3434" y="806"/>
                  </a:lnTo>
                  <a:lnTo>
                    <a:pt x="3463" y="806"/>
                  </a:lnTo>
                  <a:lnTo>
                    <a:pt x="3491" y="806"/>
                  </a:lnTo>
                  <a:lnTo>
                    <a:pt x="3520" y="806"/>
                  </a:lnTo>
                  <a:lnTo>
                    <a:pt x="3549" y="806"/>
                  </a:lnTo>
                  <a:lnTo>
                    <a:pt x="3578" y="1075"/>
                  </a:lnTo>
                  <a:lnTo>
                    <a:pt x="3585" y="806"/>
                  </a:lnTo>
                  <a:lnTo>
                    <a:pt x="3607" y="1075"/>
                  </a:lnTo>
                  <a:lnTo>
                    <a:pt x="3614" y="806"/>
                  </a:lnTo>
                  <a:lnTo>
                    <a:pt x="3636" y="1075"/>
                  </a:lnTo>
                  <a:lnTo>
                    <a:pt x="3643" y="806"/>
                  </a:lnTo>
                  <a:lnTo>
                    <a:pt x="3664" y="806"/>
                  </a:lnTo>
                  <a:lnTo>
                    <a:pt x="3693" y="806"/>
                  </a:lnTo>
                  <a:lnTo>
                    <a:pt x="3722" y="806"/>
                  </a:lnTo>
                  <a:lnTo>
                    <a:pt x="3729" y="538"/>
                  </a:lnTo>
                  <a:lnTo>
                    <a:pt x="3751" y="806"/>
                  </a:lnTo>
                  <a:lnTo>
                    <a:pt x="3758" y="1075"/>
                  </a:lnTo>
                  <a:lnTo>
                    <a:pt x="3780" y="806"/>
                  </a:lnTo>
                  <a:lnTo>
                    <a:pt x="3802" y="1075"/>
                  </a:lnTo>
                  <a:lnTo>
                    <a:pt x="3809" y="806"/>
                  </a:lnTo>
                  <a:lnTo>
                    <a:pt x="3838" y="1075"/>
                  </a:lnTo>
                  <a:lnTo>
                    <a:pt x="3845" y="806"/>
                  </a:lnTo>
                  <a:lnTo>
                    <a:pt x="3866" y="538"/>
                  </a:lnTo>
                  <a:lnTo>
                    <a:pt x="3874" y="806"/>
                  </a:lnTo>
                  <a:lnTo>
                    <a:pt x="3895" y="1075"/>
                  </a:lnTo>
                  <a:lnTo>
                    <a:pt x="3902" y="806"/>
                  </a:lnTo>
                  <a:lnTo>
                    <a:pt x="3924" y="806"/>
                  </a:lnTo>
                  <a:lnTo>
                    <a:pt x="3953" y="806"/>
                  </a:lnTo>
                  <a:lnTo>
                    <a:pt x="3982" y="1075"/>
                  </a:lnTo>
                  <a:lnTo>
                    <a:pt x="3989" y="806"/>
                  </a:lnTo>
                  <a:lnTo>
                    <a:pt x="4011" y="806"/>
                  </a:lnTo>
                  <a:lnTo>
                    <a:pt x="4032" y="1075"/>
                  </a:lnTo>
                  <a:lnTo>
                    <a:pt x="4040" y="806"/>
                  </a:lnTo>
                  <a:lnTo>
                    <a:pt x="4068" y="1075"/>
                  </a:lnTo>
                  <a:lnTo>
                    <a:pt x="4076" y="806"/>
                  </a:lnTo>
                  <a:lnTo>
                    <a:pt x="4097" y="806"/>
                  </a:lnTo>
                  <a:lnTo>
                    <a:pt x="4104" y="1075"/>
                  </a:lnTo>
                  <a:lnTo>
                    <a:pt x="4126" y="1075"/>
                  </a:lnTo>
                  <a:lnTo>
                    <a:pt x="4133" y="806"/>
                  </a:lnTo>
                  <a:lnTo>
                    <a:pt x="4155" y="538"/>
                  </a:lnTo>
                  <a:lnTo>
                    <a:pt x="4162" y="806"/>
                  </a:lnTo>
                  <a:lnTo>
                    <a:pt x="4184" y="806"/>
                  </a:lnTo>
                  <a:lnTo>
                    <a:pt x="4198" y="1075"/>
                  </a:lnTo>
                  <a:lnTo>
                    <a:pt x="4213" y="806"/>
                  </a:lnTo>
                  <a:lnTo>
                    <a:pt x="4234" y="1075"/>
                  </a:lnTo>
                  <a:lnTo>
                    <a:pt x="4241" y="806"/>
                  </a:lnTo>
                  <a:lnTo>
                    <a:pt x="4270" y="1344"/>
                  </a:lnTo>
                  <a:lnTo>
                    <a:pt x="4278" y="806"/>
                  </a:lnTo>
                  <a:lnTo>
                    <a:pt x="4299" y="538"/>
                  </a:lnTo>
                  <a:lnTo>
                    <a:pt x="4306" y="1075"/>
                  </a:lnTo>
                  <a:lnTo>
                    <a:pt x="4328" y="806"/>
                  </a:lnTo>
                  <a:lnTo>
                    <a:pt x="4357" y="1344"/>
                  </a:lnTo>
                  <a:lnTo>
                    <a:pt x="4364" y="806"/>
                  </a:lnTo>
                  <a:lnTo>
                    <a:pt x="4386" y="806"/>
                  </a:lnTo>
                  <a:lnTo>
                    <a:pt x="4393" y="1075"/>
                  </a:lnTo>
                  <a:lnTo>
                    <a:pt x="4415" y="806"/>
                  </a:lnTo>
                  <a:lnTo>
                    <a:pt x="4443" y="1075"/>
                  </a:lnTo>
                  <a:lnTo>
                    <a:pt x="4451" y="806"/>
                  </a:lnTo>
                  <a:lnTo>
                    <a:pt x="4472" y="806"/>
                  </a:lnTo>
                  <a:lnTo>
                    <a:pt x="4480" y="1075"/>
                  </a:lnTo>
                  <a:lnTo>
                    <a:pt x="4501" y="806"/>
                  </a:lnTo>
                  <a:lnTo>
                    <a:pt x="4516" y="1075"/>
                  </a:lnTo>
                  <a:lnTo>
                    <a:pt x="4530" y="1075"/>
                  </a:lnTo>
                  <a:lnTo>
                    <a:pt x="4537" y="806"/>
                  </a:lnTo>
                  <a:lnTo>
                    <a:pt x="4559" y="1075"/>
                  </a:lnTo>
                  <a:lnTo>
                    <a:pt x="4566" y="806"/>
                  </a:lnTo>
                  <a:lnTo>
                    <a:pt x="4588" y="1075"/>
                  </a:lnTo>
                  <a:lnTo>
                    <a:pt x="4617" y="806"/>
                  </a:lnTo>
                  <a:lnTo>
                    <a:pt x="4638" y="1075"/>
                  </a:lnTo>
                  <a:lnTo>
                    <a:pt x="4645" y="806"/>
                  </a:lnTo>
                  <a:lnTo>
                    <a:pt x="4674" y="538"/>
                  </a:lnTo>
                  <a:lnTo>
                    <a:pt x="4681" y="1075"/>
                  </a:lnTo>
                  <a:lnTo>
                    <a:pt x="4703" y="1075"/>
                  </a:lnTo>
                  <a:lnTo>
                    <a:pt x="4710" y="806"/>
                  </a:lnTo>
                  <a:lnTo>
                    <a:pt x="4732" y="1075"/>
                  </a:lnTo>
                  <a:lnTo>
                    <a:pt x="4739" y="806"/>
                  </a:lnTo>
                  <a:lnTo>
                    <a:pt x="4761" y="806"/>
                  </a:lnTo>
                  <a:lnTo>
                    <a:pt x="4768" y="1075"/>
                  </a:lnTo>
                  <a:lnTo>
                    <a:pt x="4790" y="806"/>
                  </a:lnTo>
                  <a:lnTo>
                    <a:pt x="4811" y="1612"/>
                  </a:lnTo>
                  <a:lnTo>
                    <a:pt x="4818" y="4836"/>
                  </a:lnTo>
                  <a:lnTo>
                    <a:pt x="4826" y="2687"/>
                  </a:lnTo>
                  <a:lnTo>
                    <a:pt x="4847" y="3493"/>
                  </a:lnTo>
                  <a:lnTo>
                    <a:pt x="4855" y="538"/>
                  </a:lnTo>
                  <a:lnTo>
                    <a:pt x="4883" y="3224"/>
                  </a:lnTo>
                  <a:lnTo>
                    <a:pt x="4891" y="1344"/>
                  </a:lnTo>
                  <a:lnTo>
                    <a:pt x="4905" y="2687"/>
                  </a:lnTo>
                  <a:lnTo>
                    <a:pt x="4912" y="1344"/>
                  </a:lnTo>
                  <a:lnTo>
                    <a:pt x="4934" y="1881"/>
                  </a:lnTo>
                  <a:lnTo>
                    <a:pt x="4941" y="806"/>
                  </a:lnTo>
                  <a:lnTo>
                    <a:pt x="4970" y="2418"/>
                  </a:lnTo>
                  <a:lnTo>
                    <a:pt x="4984" y="538"/>
                  </a:lnTo>
                  <a:lnTo>
                    <a:pt x="4992" y="1881"/>
                  </a:lnTo>
                  <a:lnTo>
                    <a:pt x="4999" y="806"/>
                  </a:lnTo>
                  <a:lnTo>
                    <a:pt x="5028" y="2687"/>
                  </a:lnTo>
                  <a:lnTo>
                    <a:pt x="5035" y="1344"/>
                  </a:lnTo>
                  <a:lnTo>
                    <a:pt x="5057" y="1881"/>
                  </a:lnTo>
                  <a:lnTo>
                    <a:pt x="5064" y="1344"/>
                  </a:lnTo>
                  <a:lnTo>
                    <a:pt x="5085" y="806"/>
                  </a:lnTo>
                  <a:lnTo>
                    <a:pt x="5093" y="1612"/>
                  </a:lnTo>
                  <a:lnTo>
                    <a:pt x="5121" y="806"/>
                  </a:lnTo>
                  <a:lnTo>
                    <a:pt x="5129" y="2418"/>
                  </a:lnTo>
                  <a:lnTo>
                    <a:pt x="5143" y="1612"/>
                  </a:lnTo>
                  <a:lnTo>
                    <a:pt x="5157" y="806"/>
                  </a:lnTo>
                  <a:lnTo>
                    <a:pt x="5165" y="1075"/>
                  </a:lnTo>
                  <a:lnTo>
                    <a:pt x="5179" y="1344"/>
                  </a:lnTo>
                  <a:lnTo>
                    <a:pt x="5194" y="806"/>
                  </a:lnTo>
                  <a:lnTo>
                    <a:pt x="5208" y="1612"/>
                  </a:lnTo>
                  <a:lnTo>
                    <a:pt x="5222" y="2418"/>
                  </a:lnTo>
                  <a:lnTo>
                    <a:pt x="5244" y="538"/>
                  </a:lnTo>
                  <a:lnTo>
                    <a:pt x="5258" y="3224"/>
                  </a:lnTo>
                  <a:lnTo>
                    <a:pt x="5266" y="1075"/>
                  </a:lnTo>
                  <a:lnTo>
                    <a:pt x="5280" y="1881"/>
                  </a:lnTo>
                  <a:lnTo>
                    <a:pt x="5287" y="1075"/>
                  </a:lnTo>
                  <a:lnTo>
                    <a:pt x="5309" y="1344"/>
                  </a:lnTo>
                  <a:lnTo>
                    <a:pt x="5331" y="806"/>
                  </a:lnTo>
                  <a:lnTo>
                    <a:pt x="5338" y="1075"/>
                  </a:lnTo>
                  <a:lnTo>
                    <a:pt x="5359" y="1881"/>
                  </a:lnTo>
                  <a:lnTo>
                    <a:pt x="5381" y="1881"/>
                  </a:lnTo>
                  <a:lnTo>
                    <a:pt x="5388" y="806"/>
                  </a:lnTo>
                  <a:lnTo>
                    <a:pt x="5396" y="2150"/>
                  </a:lnTo>
                  <a:lnTo>
                    <a:pt x="5403" y="1075"/>
                  </a:lnTo>
                  <a:lnTo>
                    <a:pt x="5439" y="806"/>
                  </a:lnTo>
                  <a:lnTo>
                    <a:pt x="5446" y="2150"/>
                  </a:lnTo>
                  <a:lnTo>
                    <a:pt x="5468" y="806"/>
                  </a:lnTo>
                  <a:lnTo>
                    <a:pt x="5475" y="4299"/>
                  </a:lnTo>
                  <a:lnTo>
                    <a:pt x="5489" y="1075"/>
                  </a:lnTo>
                  <a:lnTo>
                    <a:pt x="5496" y="2150"/>
                  </a:lnTo>
                  <a:lnTo>
                    <a:pt x="5511" y="806"/>
                  </a:lnTo>
                  <a:lnTo>
                    <a:pt x="5533" y="2150"/>
                  </a:lnTo>
                  <a:lnTo>
                    <a:pt x="5540" y="1344"/>
                  </a:lnTo>
                  <a:lnTo>
                    <a:pt x="5554" y="2150"/>
                  </a:lnTo>
                  <a:lnTo>
                    <a:pt x="5576" y="806"/>
                  </a:lnTo>
                  <a:lnTo>
                    <a:pt x="5583" y="1612"/>
                  </a:lnTo>
                  <a:lnTo>
                    <a:pt x="5605" y="806"/>
                  </a:lnTo>
                  <a:lnTo>
                    <a:pt x="5612" y="1881"/>
                  </a:lnTo>
                  <a:lnTo>
                    <a:pt x="5626" y="538"/>
                  </a:lnTo>
                  <a:lnTo>
                    <a:pt x="5641" y="2150"/>
                  </a:lnTo>
                  <a:lnTo>
                    <a:pt x="5655" y="806"/>
                  </a:lnTo>
                  <a:lnTo>
                    <a:pt x="5677" y="1881"/>
                  </a:lnTo>
                  <a:lnTo>
                    <a:pt x="5684" y="806"/>
                  </a:lnTo>
                  <a:lnTo>
                    <a:pt x="5698" y="3493"/>
                  </a:lnTo>
                  <a:lnTo>
                    <a:pt x="5720" y="2956"/>
                  </a:lnTo>
                  <a:lnTo>
                    <a:pt x="5735" y="1075"/>
                  </a:lnTo>
                  <a:lnTo>
                    <a:pt x="5756" y="2418"/>
                  </a:lnTo>
                  <a:lnTo>
                    <a:pt x="5763" y="1612"/>
                  </a:lnTo>
                  <a:lnTo>
                    <a:pt x="5771" y="806"/>
                  </a:lnTo>
                  <a:lnTo>
                    <a:pt x="5778" y="4030"/>
                  </a:lnTo>
                  <a:lnTo>
                    <a:pt x="5799" y="1344"/>
                  </a:lnTo>
                  <a:lnTo>
                    <a:pt x="5814" y="2150"/>
                  </a:lnTo>
                  <a:lnTo>
                    <a:pt x="5828" y="1075"/>
                  </a:lnTo>
                  <a:lnTo>
                    <a:pt x="5843" y="1881"/>
                  </a:lnTo>
                  <a:lnTo>
                    <a:pt x="5857" y="2150"/>
                  </a:lnTo>
                  <a:lnTo>
                    <a:pt x="5879" y="1344"/>
                  </a:lnTo>
                  <a:lnTo>
                    <a:pt x="5886" y="1075"/>
                  </a:lnTo>
                  <a:lnTo>
                    <a:pt x="5900" y="2150"/>
                  </a:lnTo>
                  <a:lnTo>
                    <a:pt x="5915" y="2687"/>
                  </a:lnTo>
                  <a:lnTo>
                    <a:pt x="5936" y="1075"/>
                  </a:lnTo>
                  <a:lnTo>
                    <a:pt x="5944" y="1075"/>
                  </a:lnTo>
                  <a:lnTo>
                    <a:pt x="5965" y="1881"/>
                  </a:lnTo>
                  <a:lnTo>
                    <a:pt x="5973" y="1075"/>
                  </a:lnTo>
                  <a:lnTo>
                    <a:pt x="5994" y="1612"/>
                  </a:lnTo>
                  <a:lnTo>
                    <a:pt x="6001" y="1881"/>
                  </a:lnTo>
                  <a:lnTo>
                    <a:pt x="6009" y="806"/>
                  </a:lnTo>
                  <a:lnTo>
                    <a:pt x="6030" y="1075"/>
                  </a:lnTo>
                  <a:lnTo>
                    <a:pt x="6052" y="1344"/>
                  </a:lnTo>
                  <a:lnTo>
                    <a:pt x="6059" y="1075"/>
                  </a:lnTo>
                  <a:lnTo>
                    <a:pt x="6073" y="2956"/>
                  </a:lnTo>
                  <a:lnTo>
                    <a:pt x="6088" y="2418"/>
                  </a:lnTo>
                  <a:lnTo>
                    <a:pt x="6102" y="1075"/>
                  </a:lnTo>
                  <a:lnTo>
                    <a:pt x="6124" y="806"/>
                  </a:lnTo>
                  <a:lnTo>
                    <a:pt x="6138" y="1881"/>
                  </a:lnTo>
                  <a:lnTo>
                    <a:pt x="6146" y="1881"/>
                  </a:lnTo>
                  <a:lnTo>
                    <a:pt x="6167" y="1075"/>
                  </a:lnTo>
                  <a:lnTo>
                    <a:pt x="6174" y="1075"/>
                  </a:lnTo>
                  <a:lnTo>
                    <a:pt x="6196" y="2150"/>
                  </a:lnTo>
                  <a:lnTo>
                    <a:pt x="6211" y="1075"/>
                  </a:lnTo>
                  <a:lnTo>
                    <a:pt x="6225" y="2956"/>
                  </a:lnTo>
                  <a:lnTo>
                    <a:pt x="6232" y="1075"/>
                  </a:lnTo>
                  <a:lnTo>
                    <a:pt x="6239" y="1344"/>
                  </a:lnTo>
                  <a:lnTo>
                    <a:pt x="6261" y="806"/>
                  </a:lnTo>
                  <a:lnTo>
                    <a:pt x="6275" y="1344"/>
                  </a:lnTo>
                  <a:lnTo>
                    <a:pt x="6297" y="1612"/>
                  </a:lnTo>
                  <a:lnTo>
                    <a:pt x="6304" y="538"/>
                  </a:lnTo>
                  <a:lnTo>
                    <a:pt x="6319" y="538"/>
                  </a:lnTo>
                  <a:lnTo>
                    <a:pt x="6326" y="1612"/>
                  </a:lnTo>
                  <a:lnTo>
                    <a:pt x="6348" y="806"/>
                  </a:lnTo>
                  <a:lnTo>
                    <a:pt x="6362" y="1881"/>
                  </a:lnTo>
                  <a:lnTo>
                    <a:pt x="6376" y="806"/>
                  </a:lnTo>
                  <a:lnTo>
                    <a:pt x="6384" y="1881"/>
                  </a:lnTo>
                  <a:lnTo>
                    <a:pt x="6405" y="806"/>
                  </a:lnTo>
                  <a:lnTo>
                    <a:pt x="6412" y="1344"/>
                  </a:lnTo>
                  <a:lnTo>
                    <a:pt x="6434" y="2418"/>
                  </a:lnTo>
                  <a:lnTo>
                    <a:pt x="6441" y="806"/>
                  </a:lnTo>
                  <a:lnTo>
                    <a:pt x="6463" y="806"/>
                  </a:lnTo>
                  <a:lnTo>
                    <a:pt x="6470" y="1881"/>
                  </a:lnTo>
                  <a:lnTo>
                    <a:pt x="6492" y="1612"/>
                  </a:lnTo>
                  <a:lnTo>
                    <a:pt x="6506" y="806"/>
                  </a:lnTo>
                  <a:lnTo>
                    <a:pt x="6521" y="1075"/>
                  </a:lnTo>
                  <a:lnTo>
                    <a:pt x="6542" y="1612"/>
                  </a:lnTo>
                  <a:lnTo>
                    <a:pt x="6550" y="2418"/>
                  </a:lnTo>
                  <a:lnTo>
                    <a:pt x="6557" y="806"/>
                  </a:lnTo>
                  <a:lnTo>
                    <a:pt x="6586" y="2956"/>
                  </a:lnTo>
                  <a:lnTo>
                    <a:pt x="6600" y="806"/>
                  </a:lnTo>
                  <a:lnTo>
                    <a:pt x="6607" y="2687"/>
                  </a:lnTo>
                  <a:lnTo>
                    <a:pt x="6622" y="806"/>
                  </a:lnTo>
                  <a:lnTo>
                    <a:pt x="6636" y="806"/>
                  </a:lnTo>
                  <a:lnTo>
                    <a:pt x="6651" y="1612"/>
                  </a:lnTo>
                  <a:lnTo>
                    <a:pt x="6679" y="1612"/>
                  </a:lnTo>
                  <a:lnTo>
                    <a:pt x="6687" y="806"/>
                  </a:lnTo>
                  <a:lnTo>
                    <a:pt x="6694" y="1344"/>
                  </a:lnTo>
                  <a:lnTo>
                    <a:pt x="6701" y="806"/>
                  </a:lnTo>
                  <a:lnTo>
                    <a:pt x="6723" y="806"/>
                  </a:lnTo>
                  <a:lnTo>
                    <a:pt x="6730" y="1344"/>
                  </a:lnTo>
                  <a:lnTo>
                    <a:pt x="6766" y="806"/>
                  </a:lnTo>
                  <a:lnTo>
                    <a:pt x="6773" y="1881"/>
                  </a:lnTo>
                  <a:lnTo>
                    <a:pt x="6780" y="806"/>
                  </a:lnTo>
                  <a:lnTo>
                    <a:pt x="6788" y="1344"/>
                  </a:lnTo>
                  <a:lnTo>
                    <a:pt x="6809" y="1075"/>
                  </a:lnTo>
                  <a:lnTo>
                    <a:pt x="6831" y="806"/>
                  </a:lnTo>
                  <a:lnTo>
                    <a:pt x="6845" y="1612"/>
                  </a:lnTo>
                  <a:lnTo>
                    <a:pt x="6852" y="806"/>
                  </a:lnTo>
                  <a:lnTo>
                    <a:pt x="6874" y="1344"/>
                  </a:lnTo>
                  <a:lnTo>
                    <a:pt x="6881" y="806"/>
                  </a:lnTo>
                  <a:lnTo>
                    <a:pt x="6903" y="806"/>
                  </a:lnTo>
                  <a:lnTo>
                    <a:pt x="6917" y="1344"/>
                  </a:lnTo>
                  <a:lnTo>
                    <a:pt x="6925" y="1612"/>
                  </a:lnTo>
                  <a:lnTo>
                    <a:pt x="6939" y="806"/>
                  </a:lnTo>
                  <a:lnTo>
                    <a:pt x="6961" y="1881"/>
                  </a:lnTo>
                  <a:lnTo>
                    <a:pt x="6968" y="538"/>
                  </a:lnTo>
                  <a:lnTo>
                    <a:pt x="6997" y="1881"/>
                  </a:lnTo>
                  <a:lnTo>
                    <a:pt x="7004" y="806"/>
                  </a:lnTo>
                  <a:lnTo>
                    <a:pt x="7018" y="1612"/>
                  </a:lnTo>
                  <a:lnTo>
                    <a:pt x="7026" y="1075"/>
                  </a:lnTo>
                  <a:lnTo>
                    <a:pt x="7047" y="1075"/>
                  </a:lnTo>
                  <a:lnTo>
                    <a:pt x="7054" y="1881"/>
                  </a:lnTo>
                  <a:lnTo>
                    <a:pt x="7069" y="1612"/>
                  </a:lnTo>
                  <a:lnTo>
                    <a:pt x="7083" y="538"/>
                  </a:lnTo>
                  <a:lnTo>
                    <a:pt x="7098" y="1344"/>
                  </a:lnTo>
                  <a:lnTo>
                    <a:pt x="7119" y="806"/>
                  </a:lnTo>
                  <a:lnTo>
                    <a:pt x="7127" y="1344"/>
                  </a:lnTo>
                  <a:lnTo>
                    <a:pt x="7134" y="806"/>
                  </a:lnTo>
                  <a:lnTo>
                    <a:pt x="7155" y="1612"/>
                  </a:lnTo>
                  <a:lnTo>
                    <a:pt x="7170" y="1075"/>
                  </a:lnTo>
                  <a:lnTo>
                    <a:pt x="7184" y="2418"/>
                  </a:lnTo>
                  <a:lnTo>
                    <a:pt x="7206" y="1075"/>
                  </a:lnTo>
                  <a:lnTo>
                    <a:pt x="7213" y="1612"/>
                  </a:lnTo>
                  <a:lnTo>
                    <a:pt x="7220" y="806"/>
                  </a:lnTo>
                  <a:lnTo>
                    <a:pt x="7242" y="538"/>
                  </a:lnTo>
                  <a:lnTo>
                    <a:pt x="7264" y="2687"/>
                  </a:lnTo>
                  <a:lnTo>
                    <a:pt x="7271" y="538"/>
                  </a:lnTo>
                  <a:lnTo>
                    <a:pt x="7285" y="1612"/>
                  </a:lnTo>
                  <a:lnTo>
                    <a:pt x="7300" y="538"/>
                  </a:lnTo>
                  <a:lnTo>
                    <a:pt x="7314" y="3224"/>
                  </a:lnTo>
                  <a:lnTo>
                    <a:pt x="7328" y="2687"/>
                  </a:lnTo>
                  <a:lnTo>
                    <a:pt x="7343" y="538"/>
                  </a:lnTo>
                  <a:lnTo>
                    <a:pt x="7372" y="806"/>
                  </a:lnTo>
                  <a:lnTo>
                    <a:pt x="7379" y="1612"/>
                  </a:lnTo>
                  <a:lnTo>
                    <a:pt x="7401" y="538"/>
                  </a:lnTo>
                  <a:lnTo>
                    <a:pt x="7408" y="1881"/>
                  </a:lnTo>
                  <a:lnTo>
                    <a:pt x="7422" y="2956"/>
                  </a:lnTo>
                  <a:lnTo>
                    <a:pt x="7429" y="806"/>
                  </a:lnTo>
                  <a:lnTo>
                    <a:pt x="7444" y="269"/>
                  </a:lnTo>
                  <a:lnTo>
                    <a:pt x="7451" y="2150"/>
                  </a:lnTo>
                  <a:lnTo>
                    <a:pt x="7473" y="1612"/>
                  </a:lnTo>
                  <a:lnTo>
                    <a:pt x="7487" y="806"/>
                  </a:lnTo>
                  <a:lnTo>
                    <a:pt x="7502" y="1612"/>
                  </a:lnTo>
                  <a:lnTo>
                    <a:pt x="7516" y="2418"/>
                  </a:lnTo>
                  <a:lnTo>
                    <a:pt x="7530" y="538"/>
                  </a:lnTo>
                  <a:lnTo>
                    <a:pt x="7552" y="1075"/>
                  </a:lnTo>
                  <a:lnTo>
                    <a:pt x="7559" y="2150"/>
                  </a:lnTo>
                  <a:lnTo>
                    <a:pt x="7567" y="1075"/>
                  </a:lnTo>
                  <a:lnTo>
                    <a:pt x="7588" y="806"/>
                  </a:lnTo>
                  <a:lnTo>
                    <a:pt x="7603" y="1612"/>
                  </a:lnTo>
                  <a:lnTo>
                    <a:pt x="7624" y="2418"/>
                  </a:lnTo>
                  <a:lnTo>
                    <a:pt x="7639" y="806"/>
                  </a:lnTo>
                  <a:lnTo>
                    <a:pt x="7653" y="1881"/>
                  </a:lnTo>
                  <a:lnTo>
                    <a:pt x="7660" y="1075"/>
                  </a:lnTo>
                  <a:lnTo>
                    <a:pt x="7682" y="806"/>
                  </a:lnTo>
                  <a:lnTo>
                    <a:pt x="7689" y="1612"/>
                  </a:lnTo>
                  <a:lnTo>
                    <a:pt x="7704" y="1612"/>
                  </a:lnTo>
                  <a:lnTo>
                    <a:pt x="7718" y="806"/>
                  </a:lnTo>
                  <a:lnTo>
                    <a:pt x="7732" y="1344"/>
                  </a:lnTo>
                  <a:lnTo>
                    <a:pt x="7747" y="2150"/>
                  </a:lnTo>
                  <a:lnTo>
                    <a:pt x="7761" y="1344"/>
                  </a:lnTo>
                  <a:lnTo>
                    <a:pt x="7768" y="1075"/>
                  </a:lnTo>
                  <a:lnTo>
                    <a:pt x="7790" y="1881"/>
                  </a:lnTo>
                  <a:lnTo>
                    <a:pt x="7805" y="1075"/>
                  </a:lnTo>
                  <a:lnTo>
                    <a:pt x="7819" y="3493"/>
                  </a:lnTo>
                  <a:lnTo>
                    <a:pt x="7826" y="1075"/>
                  </a:lnTo>
                  <a:lnTo>
                    <a:pt x="7855" y="2418"/>
                  </a:lnTo>
                  <a:lnTo>
                    <a:pt x="7869" y="1075"/>
                  </a:lnTo>
                  <a:lnTo>
                    <a:pt x="7877" y="2418"/>
                  </a:lnTo>
                  <a:lnTo>
                    <a:pt x="7898" y="1075"/>
                  </a:lnTo>
                  <a:lnTo>
                    <a:pt x="7920" y="1075"/>
                  </a:lnTo>
                  <a:lnTo>
                    <a:pt x="7927" y="2687"/>
                  </a:lnTo>
                  <a:lnTo>
                    <a:pt x="7934" y="1612"/>
                  </a:lnTo>
                  <a:lnTo>
                    <a:pt x="7949" y="1075"/>
                  </a:lnTo>
                  <a:lnTo>
                    <a:pt x="7970" y="2687"/>
                  </a:lnTo>
                  <a:lnTo>
                    <a:pt x="7985" y="538"/>
                  </a:lnTo>
                  <a:lnTo>
                    <a:pt x="7992" y="1612"/>
                  </a:lnTo>
                  <a:lnTo>
                    <a:pt x="8006" y="806"/>
                  </a:lnTo>
                  <a:lnTo>
                    <a:pt x="8028" y="1612"/>
                  </a:lnTo>
                  <a:lnTo>
                    <a:pt x="8043" y="1075"/>
                  </a:lnTo>
                  <a:lnTo>
                    <a:pt x="8050" y="1075"/>
                  </a:lnTo>
                  <a:lnTo>
                    <a:pt x="8057" y="2150"/>
                  </a:lnTo>
                  <a:lnTo>
                    <a:pt x="8079" y="806"/>
                  </a:lnTo>
                  <a:lnTo>
                    <a:pt x="8086" y="1881"/>
                  </a:lnTo>
                  <a:lnTo>
                    <a:pt x="8107" y="1075"/>
                  </a:lnTo>
                  <a:lnTo>
                    <a:pt x="8115" y="806"/>
                  </a:lnTo>
                  <a:lnTo>
                    <a:pt x="8136" y="2687"/>
                  </a:lnTo>
                  <a:lnTo>
                    <a:pt x="8144" y="1075"/>
                  </a:lnTo>
                  <a:lnTo>
                    <a:pt x="8172" y="269"/>
                  </a:lnTo>
                  <a:lnTo>
                    <a:pt x="8187" y="1881"/>
                  </a:lnTo>
                  <a:lnTo>
                    <a:pt x="8194" y="2418"/>
                  </a:lnTo>
                  <a:lnTo>
                    <a:pt x="8208" y="538"/>
                  </a:lnTo>
                  <a:lnTo>
                    <a:pt x="8223" y="2418"/>
                  </a:lnTo>
                  <a:lnTo>
                    <a:pt x="8237" y="1612"/>
                  </a:lnTo>
                  <a:lnTo>
                    <a:pt x="8252" y="1344"/>
                  </a:lnTo>
                  <a:lnTo>
                    <a:pt x="8266" y="2418"/>
                  </a:lnTo>
                  <a:lnTo>
                    <a:pt x="8281" y="2956"/>
                  </a:lnTo>
                  <a:lnTo>
                    <a:pt x="8295" y="806"/>
                  </a:lnTo>
                  <a:lnTo>
                    <a:pt x="8324" y="1344"/>
                  </a:lnTo>
                  <a:lnTo>
                    <a:pt x="8331" y="806"/>
                  </a:lnTo>
                  <a:lnTo>
                    <a:pt x="8338" y="538"/>
                  </a:lnTo>
                  <a:lnTo>
                    <a:pt x="8360" y="1344"/>
                  </a:lnTo>
                  <a:lnTo>
                    <a:pt x="8374" y="1612"/>
                  </a:lnTo>
                  <a:lnTo>
                    <a:pt x="8389" y="2150"/>
                  </a:lnTo>
                  <a:lnTo>
                    <a:pt x="8403" y="1344"/>
                  </a:lnTo>
                  <a:lnTo>
                    <a:pt x="8418" y="2150"/>
                  </a:lnTo>
                  <a:lnTo>
                    <a:pt x="8425" y="1075"/>
                  </a:lnTo>
                  <a:lnTo>
                    <a:pt x="8439" y="806"/>
                  </a:lnTo>
                  <a:lnTo>
                    <a:pt x="8461" y="1075"/>
                  </a:lnTo>
                  <a:lnTo>
                    <a:pt x="8475" y="2150"/>
                  </a:lnTo>
                  <a:lnTo>
                    <a:pt x="8497" y="806"/>
                  </a:lnTo>
                  <a:lnTo>
                    <a:pt x="8504" y="2418"/>
                  </a:lnTo>
                  <a:lnTo>
                    <a:pt x="8519" y="269"/>
                  </a:lnTo>
                  <a:lnTo>
                    <a:pt x="8533" y="1881"/>
                  </a:lnTo>
                  <a:lnTo>
                    <a:pt x="8540" y="2956"/>
                  </a:lnTo>
                  <a:lnTo>
                    <a:pt x="8555" y="1344"/>
                  </a:lnTo>
                  <a:lnTo>
                    <a:pt x="8569" y="1344"/>
                  </a:lnTo>
                  <a:lnTo>
                    <a:pt x="8576" y="806"/>
                  </a:lnTo>
                  <a:lnTo>
                    <a:pt x="8605" y="1344"/>
                  </a:lnTo>
                  <a:lnTo>
                    <a:pt x="8620" y="538"/>
                  </a:lnTo>
                  <a:lnTo>
                    <a:pt x="8627" y="806"/>
                  </a:lnTo>
                  <a:lnTo>
                    <a:pt x="8648" y="2150"/>
                  </a:lnTo>
                  <a:lnTo>
                    <a:pt x="8663" y="806"/>
                  </a:lnTo>
                  <a:lnTo>
                    <a:pt x="8670" y="2956"/>
                  </a:lnTo>
                  <a:lnTo>
                    <a:pt x="8692" y="2687"/>
                  </a:lnTo>
                  <a:lnTo>
                    <a:pt x="8706" y="806"/>
                  </a:lnTo>
                  <a:lnTo>
                    <a:pt x="8713" y="2687"/>
                  </a:lnTo>
                  <a:lnTo>
                    <a:pt x="8721" y="1075"/>
                  </a:lnTo>
                  <a:lnTo>
                    <a:pt x="8742" y="269"/>
                  </a:lnTo>
                  <a:lnTo>
                    <a:pt x="8749" y="1344"/>
                  </a:lnTo>
                  <a:lnTo>
                    <a:pt x="8778" y="806"/>
                  </a:lnTo>
                  <a:lnTo>
                    <a:pt x="8793" y="1612"/>
                  </a:lnTo>
                  <a:lnTo>
                    <a:pt x="8807" y="1344"/>
                  </a:lnTo>
                  <a:lnTo>
                    <a:pt x="8814" y="3762"/>
                  </a:lnTo>
                  <a:lnTo>
                    <a:pt x="8829" y="1612"/>
                  </a:lnTo>
                  <a:lnTo>
                    <a:pt x="8836" y="1075"/>
                  </a:lnTo>
                  <a:lnTo>
                    <a:pt x="8865" y="1881"/>
                  </a:lnTo>
                  <a:lnTo>
                    <a:pt x="8872" y="1075"/>
                  </a:lnTo>
                  <a:lnTo>
                    <a:pt x="8886" y="1344"/>
                  </a:lnTo>
                  <a:lnTo>
                    <a:pt x="8894" y="2150"/>
                  </a:lnTo>
                  <a:lnTo>
                    <a:pt x="8922" y="1075"/>
                  </a:lnTo>
                  <a:lnTo>
                    <a:pt x="8937" y="2150"/>
                  </a:lnTo>
                  <a:lnTo>
                    <a:pt x="8944" y="4030"/>
                  </a:lnTo>
                  <a:lnTo>
                    <a:pt x="8959" y="806"/>
                  </a:lnTo>
                  <a:lnTo>
                    <a:pt x="8973" y="1075"/>
                  </a:lnTo>
                  <a:lnTo>
                    <a:pt x="8987" y="2687"/>
                  </a:lnTo>
                  <a:lnTo>
                    <a:pt x="9002" y="806"/>
                  </a:lnTo>
                  <a:lnTo>
                    <a:pt x="9009" y="1344"/>
                  </a:lnTo>
                  <a:lnTo>
                    <a:pt x="9031" y="2956"/>
                  </a:lnTo>
                  <a:lnTo>
                    <a:pt x="9045" y="1075"/>
                  </a:lnTo>
                  <a:lnTo>
                    <a:pt x="9067" y="1881"/>
                  </a:lnTo>
                  <a:lnTo>
                    <a:pt x="9074" y="806"/>
                  </a:lnTo>
                  <a:lnTo>
                    <a:pt x="9088" y="2150"/>
                  </a:lnTo>
                  <a:lnTo>
                    <a:pt x="9096" y="806"/>
                  </a:lnTo>
                  <a:lnTo>
                    <a:pt x="9117" y="2956"/>
                  </a:lnTo>
                  <a:lnTo>
                    <a:pt x="9132" y="1344"/>
                  </a:lnTo>
                  <a:lnTo>
                    <a:pt x="9153" y="1612"/>
                  </a:lnTo>
                  <a:lnTo>
                    <a:pt x="9161" y="1075"/>
                  </a:lnTo>
                  <a:lnTo>
                    <a:pt x="9175" y="1612"/>
                  </a:lnTo>
                  <a:lnTo>
                    <a:pt x="9197" y="806"/>
                  </a:lnTo>
                  <a:lnTo>
                    <a:pt x="9204" y="2687"/>
                  </a:lnTo>
                  <a:lnTo>
                    <a:pt x="9211" y="1075"/>
                  </a:lnTo>
                  <a:lnTo>
                    <a:pt x="9240" y="1881"/>
                  </a:lnTo>
                  <a:lnTo>
                    <a:pt x="9247" y="806"/>
                  </a:lnTo>
                  <a:lnTo>
                    <a:pt x="9269" y="3493"/>
                  </a:lnTo>
                  <a:lnTo>
                    <a:pt x="9283" y="1612"/>
                  </a:lnTo>
                  <a:lnTo>
                    <a:pt x="9290" y="3224"/>
                  </a:lnTo>
                  <a:lnTo>
                    <a:pt x="9312" y="1344"/>
                  </a:lnTo>
                  <a:lnTo>
                    <a:pt x="9334" y="2687"/>
                  </a:lnTo>
                  <a:lnTo>
                    <a:pt x="9341" y="1344"/>
                  </a:lnTo>
                  <a:lnTo>
                    <a:pt x="9355" y="1881"/>
                  </a:lnTo>
                  <a:lnTo>
                    <a:pt x="9370" y="269"/>
                  </a:lnTo>
                  <a:lnTo>
                    <a:pt x="9377" y="806"/>
                  </a:lnTo>
                  <a:lnTo>
                    <a:pt x="9384" y="2687"/>
                  </a:lnTo>
                  <a:lnTo>
                    <a:pt x="9413" y="1612"/>
                  </a:lnTo>
                  <a:lnTo>
                    <a:pt x="9420" y="2418"/>
                  </a:lnTo>
                  <a:lnTo>
                    <a:pt x="9435" y="2418"/>
                  </a:lnTo>
                  <a:lnTo>
                    <a:pt x="9449" y="1344"/>
                  </a:lnTo>
                  <a:lnTo>
                    <a:pt x="9471" y="538"/>
                  </a:lnTo>
                  <a:lnTo>
                    <a:pt x="9485" y="2956"/>
                  </a:lnTo>
                  <a:lnTo>
                    <a:pt x="9492" y="1344"/>
                  </a:lnTo>
                  <a:lnTo>
                    <a:pt x="9514" y="2150"/>
                  </a:lnTo>
                  <a:lnTo>
                    <a:pt x="9521" y="1881"/>
                  </a:lnTo>
                  <a:lnTo>
                    <a:pt x="9528" y="806"/>
                  </a:lnTo>
                  <a:lnTo>
                    <a:pt x="9550" y="806"/>
                  </a:lnTo>
                  <a:lnTo>
                    <a:pt x="9557" y="2687"/>
                  </a:lnTo>
                  <a:lnTo>
                    <a:pt x="9579" y="2150"/>
                  </a:lnTo>
                  <a:lnTo>
                    <a:pt x="9593" y="806"/>
                  </a:lnTo>
                  <a:lnTo>
                    <a:pt x="9622" y="806"/>
                  </a:lnTo>
                  <a:lnTo>
                    <a:pt x="9629" y="1612"/>
                  </a:lnTo>
                  <a:lnTo>
                    <a:pt x="9637" y="2150"/>
                  </a:lnTo>
                  <a:lnTo>
                    <a:pt x="9658" y="806"/>
                  </a:lnTo>
                  <a:lnTo>
                    <a:pt x="9665" y="806"/>
                  </a:lnTo>
                  <a:lnTo>
                    <a:pt x="9680" y="4568"/>
                  </a:lnTo>
                  <a:lnTo>
                    <a:pt x="9694" y="1075"/>
                  </a:lnTo>
                  <a:lnTo>
                    <a:pt x="9709" y="2956"/>
                  </a:lnTo>
                  <a:lnTo>
                    <a:pt x="9723" y="806"/>
                  </a:lnTo>
                  <a:lnTo>
                    <a:pt x="9738" y="2418"/>
                  </a:lnTo>
                  <a:lnTo>
                    <a:pt x="9759" y="1075"/>
                  </a:lnTo>
                  <a:lnTo>
                    <a:pt x="9774" y="2687"/>
                  </a:lnTo>
                  <a:lnTo>
                    <a:pt x="9795" y="806"/>
                  </a:lnTo>
                  <a:lnTo>
                    <a:pt x="9802" y="2956"/>
                  </a:lnTo>
                  <a:lnTo>
                    <a:pt x="9810" y="1344"/>
                  </a:lnTo>
                  <a:lnTo>
                    <a:pt x="9817" y="2150"/>
                  </a:lnTo>
                  <a:lnTo>
                    <a:pt x="9846" y="2150"/>
                  </a:lnTo>
                  <a:lnTo>
                    <a:pt x="9853" y="806"/>
                  </a:lnTo>
                  <a:lnTo>
                    <a:pt x="9875" y="1075"/>
                  </a:lnTo>
                  <a:lnTo>
                    <a:pt x="9889" y="4030"/>
                  </a:lnTo>
                  <a:lnTo>
                    <a:pt x="9903" y="0"/>
                  </a:lnTo>
                  <a:lnTo>
                    <a:pt x="9911" y="1881"/>
                  </a:lnTo>
                  <a:lnTo>
                    <a:pt x="9932" y="1075"/>
                  </a:lnTo>
                  <a:lnTo>
                    <a:pt x="9939" y="2150"/>
                  </a:lnTo>
                  <a:lnTo>
                    <a:pt x="9954" y="538"/>
                  </a:lnTo>
                  <a:lnTo>
                    <a:pt x="9961" y="2687"/>
                  </a:lnTo>
                  <a:lnTo>
                    <a:pt x="9983" y="3762"/>
                  </a:lnTo>
                  <a:lnTo>
                    <a:pt x="9997" y="806"/>
                  </a:lnTo>
                  <a:lnTo>
                    <a:pt x="10012" y="806"/>
                  </a:lnTo>
                  <a:lnTo>
                    <a:pt x="10026" y="2150"/>
                  </a:lnTo>
                  <a:lnTo>
                    <a:pt x="10040" y="2418"/>
                  </a:lnTo>
                  <a:lnTo>
                    <a:pt x="10055" y="269"/>
                  </a:lnTo>
                  <a:lnTo>
                    <a:pt x="10069" y="1612"/>
                  </a:lnTo>
                  <a:lnTo>
                    <a:pt x="10077" y="1344"/>
                  </a:lnTo>
                  <a:lnTo>
                    <a:pt x="10113" y="1612"/>
                  </a:lnTo>
                  <a:lnTo>
                    <a:pt x="10120" y="2418"/>
                  </a:lnTo>
                  <a:lnTo>
                    <a:pt x="10134" y="2956"/>
                  </a:lnTo>
                  <a:lnTo>
                    <a:pt x="10149" y="538"/>
                  </a:lnTo>
                  <a:lnTo>
                    <a:pt x="10163" y="1612"/>
                  </a:lnTo>
                  <a:lnTo>
                    <a:pt x="10170" y="806"/>
                  </a:lnTo>
                  <a:lnTo>
                    <a:pt x="10192" y="1075"/>
                  </a:lnTo>
                  <a:lnTo>
                    <a:pt x="10199" y="1881"/>
                  </a:lnTo>
                  <a:lnTo>
                    <a:pt x="10214" y="3493"/>
                  </a:lnTo>
                  <a:lnTo>
                    <a:pt x="10221" y="1344"/>
                  </a:lnTo>
                  <a:lnTo>
                    <a:pt x="10242" y="1344"/>
                  </a:lnTo>
                  <a:lnTo>
                    <a:pt x="10250" y="2956"/>
                  </a:lnTo>
                  <a:lnTo>
                    <a:pt x="10278" y="2687"/>
                  </a:lnTo>
                  <a:lnTo>
                    <a:pt x="10286" y="806"/>
                  </a:lnTo>
                  <a:lnTo>
                    <a:pt x="10307" y="2687"/>
                  </a:lnTo>
                  <a:lnTo>
                    <a:pt x="10315" y="1075"/>
                  </a:lnTo>
                  <a:lnTo>
                    <a:pt x="10336" y="2956"/>
                  </a:lnTo>
                  <a:lnTo>
                    <a:pt x="10343" y="1344"/>
                  </a:lnTo>
                  <a:lnTo>
                    <a:pt x="10358" y="2687"/>
                  </a:lnTo>
                  <a:lnTo>
                    <a:pt x="10365" y="1344"/>
                  </a:lnTo>
                  <a:lnTo>
                    <a:pt x="10394" y="1075"/>
                  </a:lnTo>
                  <a:lnTo>
                    <a:pt x="10401" y="1881"/>
                  </a:lnTo>
                  <a:lnTo>
                    <a:pt x="10430" y="1075"/>
                  </a:lnTo>
                  <a:lnTo>
                    <a:pt x="10437" y="2150"/>
                  </a:lnTo>
                  <a:lnTo>
                    <a:pt x="10444" y="2418"/>
                  </a:lnTo>
                  <a:lnTo>
                    <a:pt x="10459" y="1344"/>
                  </a:lnTo>
                  <a:lnTo>
                    <a:pt x="10480" y="2418"/>
                  </a:lnTo>
                  <a:lnTo>
                    <a:pt x="10488" y="806"/>
                  </a:lnTo>
                  <a:lnTo>
                    <a:pt x="10516" y="1344"/>
                  </a:lnTo>
                  <a:lnTo>
                    <a:pt x="10524" y="3493"/>
                  </a:lnTo>
                  <a:lnTo>
                    <a:pt x="10531" y="2956"/>
                  </a:lnTo>
                  <a:lnTo>
                    <a:pt x="10545" y="1612"/>
                  </a:lnTo>
                  <a:lnTo>
                    <a:pt x="10567" y="1075"/>
                  </a:lnTo>
                  <a:lnTo>
                    <a:pt x="10574" y="4299"/>
                  </a:lnTo>
                  <a:lnTo>
                    <a:pt x="10603" y="4836"/>
                  </a:lnTo>
                  <a:lnTo>
                    <a:pt x="10610" y="1612"/>
                  </a:lnTo>
                  <a:lnTo>
                    <a:pt x="10617" y="1075"/>
                  </a:lnTo>
                  <a:lnTo>
                    <a:pt x="10632" y="3762"/>
                  </a:lnTo>
                  <a:lnTo>
                    <a:pt x="10646" y="806"/>
                  </a:lnTo>
                  <a:lnTo>
                    <a:pt x="10661" y="2418"/>
                  </a:lnTo>
                  <a:lnTo>
                    <a:pt x="10690" y="2418"/>
                  </a:lnTo>
                  <a:lnTo>
                    <a:pt x="10697" y="3224"/>
                  </a:lnTo>
                  <a:lnTo>
                    <a:pt x="10711" y="1612"/>
                  </a:lnTo>
                  <a:lnTo>
                    <a:pt x="10726" y="1075"/>
                  </a:lnTo>
                  <a:lnTo>
                    <a:pt x="10733" y="1344"/>
                  </a:lnTo>
                  <a:lnTo>
                    <a:pt x="10740" y="2150"/>
                  </a:lnTo>
                  <a:lnTo>
                    <a:pt x="10776" y="2150"/>
                  </a:lnTo>
                  <a:lnTo>
                    <a:pt x="10783" y="1075"/>
                  </a:lnTo>
                  <a:lnTo>
                    <a:pt x="10798" y="2150"/>
                  </a:lnTo>
                  <a:lnTo>
                    <a:pt x="10812" y="1612"/>
                  </a:lnTo>
                  <a:lnTo>
                    <a:pt x="10827" y="1612"/>
                  </a:lnTo>
                  <a:lnTo>
                    <a:pt x="10841" y="2150"/>
                  </a:lnTo>
                  <a:lnTo>
                    <a:pt x="10848" y="1612"/>
                  </a:lnTo>
                  <a:lnTo>
                    <a:pt x="10863" y="4030"/>
                  </a:lnTo>
                  <a:lnTo>
                    <a:pt x="10892" y="3224"/>
                  </a:lnTo>
                  <a:lnTo>
                    <a:pt x="10899" y="806"/>
                  </a:lnTo>
                  <a:lnTo>
                    <a:pt x="10906" y="3493"/>
                  </a:lnTo>
                  <a:lnTo>
                    <a:pt x="10928" y="2150"/>
                  </a:lnTo>
                  <a:lnTo>
                    <a:pt x="10942" y="2687"/>
                  </a:lnTo>
                  <a:lnTo>
                    <a:pt x="10956" y="1881"/>
                  </a:lnTo>
                  <a:lnTo>
                    <a:pt x="10964" y="1075"/>
                  </a:lnTo>
                  <a:lnTo>
                    <a:pt x="10985" y="3762"/>
                  </a:lnTo>
                  <a:lnTo>
                    <a:pt x="11000" y="4030"/>
                  </a:lnTo>
                  <a:lnTo>
                    <a:pt x="11007" y="1344"/>
                  </a:lnTo>
                  <a:lnTo>
                    <a:pt x="11036" y="2418"/>
                  </a:lnTo>
                  <a:lnTo>
                    <a:pt x="11043" y="1612"/>
                  </a:lnTo>
                  <a:lnTo>
                    <a:pt x="11050" y="2956"/>
                  </a:lnTo>
                  <a:lnTo>
                    <a:pt x="11072" y="1612"/>
                  </a:lnTo>
                  <a:lnTo>
                    <a:pt x="11079" y="2956"/>
                  </a:lnTo>
                  <a:lnTo>
                    <a:pt x="11093" y="1612"/>
                  </a:lnTo>
                  <a:lnTo>
                    <a:pt x="11115" y="4299"/>
                  </a:lnTo>
                  <a:lnTo>
                    <a:pt x="11130" y="2687"/>
                  </a:lnTo>
                  <a:lnTo>
                    <a:pt x="11137" y="8598"/>
                  </a:lnTo>
                  <a:lnTo>
                    <a:pt x="11151" y="2150"/>
                  </a:lnTo>
                  <a:lnTo>
                    <a:pt x="11173" y="806"/>
                  </a:lnTo>
                  <a:lnTo>
                    <a:pt x="11180" y="4568"/>
                  </a:lnTo>
                  <a:lnTo>
                    <a:pt x="11202" y="12360"/>
                  </a:lnTo>
                  <a:lnTo>
                    <a:pt x="11216" y="3762"/>
                  </a:lnTo>
                  <a:lnTo>
                    <a:pt x="11231" y="2418"/>
                  </a:lnTo>
                  <a:lnTo>
                    <a:pt x="11238" y="4299"/>
                  </a:lnTo>
                  <a:lnTo>
                    <a:pt x="11259" y="5105"/>
                  </a:lnTo>
                  <a:lnTo>
                    <a:pt x="11267" y="23913"/>
                  </a:lnTo>
                  <a:lnTo>
                    <a:pt x="11281" y="3493"/>
                  </a:lnTo>
                  <a:lnTo>
                    <a:pt x="11288" y="5643"/>
                  </a:lnTo>
                  <a:lnTo>
                    <a:pt x="11310" y="5643"/>
                  </a:lnTo>
                  <a:lnTo>
                    <a:pt x="11324" y="2418"/>
                  </a:lnTo>
                  <a:lnTo>
                    <a:pt x="11346" y="9404"/>
                  </a:lnTo>
                  <a:lnTo>
                    <a:pt x="11360" y="4299"/>
                  </a:lnTo>
                  <a:lnTo>
                    <a:pt x="11375" y="5643"/>
                  </a:lnTo>
                  <a:lnTo>
                    <a:pt x="11389" y="2150"/>
                  </a:lnTo>
                  <a:lnTo>
                    <a:pt x="11396" y="4568"/>
                  </a:lnTo>
                  <a:lnTo>
                    <a:pt x="11404" y="2956"/>
                  </a:lnTo>
                  <a:lnTo>
                    <a:pt x="11432" y="6986"/>
                  </a:lnTo>
                  <a:lnTo>
                    <a:pt x="11447" y="4299"/>
                  </a:lnTo>
                  <a:lnTo>
                    <a:pt x="11454" y="4299"/>
                  </a:lnTo>
                  <a:lnTo>
                    <a:pt x="11469" y="6449"/>
                  </a:lnTo>
                  <a:lnTo>
                    <a:pt x="11483" y="6180"/>
                  </a:lnTo>
                  <a:lnTo>
                    <a:pt x="11497" y="3493"/>
                  </a:lnTo>
                  <a:lnTo>
                    <a:pt x="11526" y="6449"/>
                  </a:lnTo>
                  <a:lnTo>
                    <a:pt x="11533" y="1612"/>
                  </a:lnTo>
                  <a:lnTo>
                    <a:pt x="11541" y="2956"/>
                  </a:lnTo>
                  <a:lnTo>
                    <a:pt x="11555" y="5911"/>
                  </a:lnTo>
                  <a:lnTo>
                    <a:pt x="11570" y="1075"/>
                  </a:lnTo>
                  <a:lnTo>
                    <a:pt x="11591" y="5911"/>
                  </a:lnTo>
                  <a:lnTo>
                    <a:pt x="11598" y="1881"/>
                  </a:lnTo>
                  <a:lnTo>
                    <a:pt x="11606" y="2687"/>
                  </a:lnTo>
                  <a:lnTo>
                    <a:pt x="11634" y="2418"/>
                  </a:lnTo>
                  <a:lnTo>
                    <a:pt x="11642" y="8867"/>
                  </a:lnTo>
                  <a:lnTo>
                    <a:pt x="11656" y="4299"/>
                  </a:lnTo>
                  <a:lnTo>
                    <a:pt x="11678" y="1612"/>
                  </a:lnTo>
                  <a:lnTo>
                    <a:pt x="11685" y="2418"/>
                  </a:lnTo>
                  <a:lnTo>
                    <a:pt x="11707" y="4030"/>
                  </a:lnTo>
                  <a:lnTo>
                    <a:pt x="11714" y="2687"/>
                  </a:lnTo>
                  <a:lnTo>
                    <a:pt x="11721" y="1881"/>
                  </a:lnTo>
                  <a:lnTo>
                    <a:pt x="11757" y="2418"/>
                  </a:lnTo>
                  <a:lnTo>
                    <a:pt x="11764" y="6717"/>
                  </a:lnTo>
                  <a:lnTo>
                    <a:pt x="11779" y="1881"/>
                  </a:lnTo>
                  <a:lnTo>
                    <a:pt x="11786" y="4030"/>
                  </a:lnTo>
                  <a:lnTo>
                    <a:pt x="11800" y="4030"/>
                  </a:lnTo>
                  <a:lnTo>
                    <a:pt x="11808" y="1612"/>
                  </a:lnTo>
                  <a:lnTo>
                    <a:pt x="11829" y="2687"/>
                  </a:lnTo>
                  <a:lnTo>
                    <a:pt x="11836" y="5105"/>
                  </a:lnTo>
                  <a:lnTo>
                    <a:pt x="11858" y="5105"/>
                  </a:lnTo>
                  <a:lnTo>
                    <a:pt x="11880" y="1881"/>
                  </a:lnTo>
                  <a:lnTo>
                    <a:pt x="11894" y="5105"/>
                  </a:lnTo>
                  <a:lnTo>
                    <a:pt x="11909" y="2150"/>
                  </a:lnTo>
                  <a:lnTo>
                    <a:pt x="11916" y="4030"/>
                  </a:lnTo>
                  <a:lnTo>
                    <a:pt x="11937" y="5105"/>
                  </a:lnTo>
                  <a:lnTo>
                    <a:pt x="11945" y="3224"/>
                  </a:lnTo>
                  <a:lnTo>
                    <a:pt x="11959" y="5105"/>
                  </a:lnTo>
                  <a:lnTo>
                    <a:pt x="11981" y="2956"/>
                  </a:lnTo>
                  <a:lnTo>
                    <a:pt x="11988" y="6180"/>
                  </a:lnTo>
                  <a:lnTo>
                    <a:pt x="12009" y="2956"/>
                  </a:lnTo>
                  <a:lnTo>
                    <a:pt x="12017" y="5374"/>
                  </a:lnTo>
                  <a:lnTo>
                    <a:pt x="12031" y="5105"/>
                  </a:lnTo>
                  <a:lnTo>
                    <a:pt x="12038" y="1075"/>
                  </a:lnTo>
                  <a:lnTo>
                    <a:pt x="12067" y="2956"/>
                  </a:lnTo>
                  <a:lnTo>
                    <a:pt x="12074" y="4836"/>
                  </a:lnTo>
                  <a:lnTo>
                    <a:pt x="12089" y="2956"/>
                  </a:lnTo>
                  <a:lnTo>
                    <a:pt x="12103" y="1881"/>
                  </a:lnTo>
                  <a:lnTo>
                    <a:pt x="12118" y="6986"/>
                  </a:lnTo>
                  <a:lnTo>
                    <a:pt x="12132" y="2418"/>
                  </a:lnTo>
                  <a:lnTo>
                    <a:pt x="12147" y="5105"/>
                  </a:lnTo>
                  <a:lnTo>
                    <a:pt x="12161" y="3762"/>
                  </a:lnTo>
                  <a:lnTo>
                    <a:pt x="12183" y="2956"/>
                  </a:lnTo>
                  <a:lnTo>
                    <a:pt x="12190" y="8061"/>
                  </a:lnTo>
                  <a:lnTo>
                    <a:pt x="12219" y="2687"/>
                  </a:lnTo>
                  <a:lnTo>
                    <a:pt x="12226" y="4568"/>
                  </a:lnTo>
                  <a:lnTo>
                    <a:pt x="12233" y="3224"/>
                  </a:lnTo>
                  <a:lnTo>
                    <a:pt x="12240" y="6986"/>
                  </a:lnTo>
                  <a:lnTo>
                    <a:pt x="12262" y="1612"/>
                  </a:lnTo>
                  <a:lnTo>
                    <a:pt x="12269" y="4299"/>
                  </a:lnTo>
                  <a:lnTo>
                    <a:pt x="12291" y="2150"/>
                  </a:lnTo>
                  <a:lnTo>
                    <a:pt x="12298" y="4568"/>
                  </a:lnTo>
                  <a:lnTo>
                    <a:pt x="12320" y="4836"/>
                  </a:lnTo>
                  <a:lnTo>
                    <a:pt x="12341" y="2418"/>
                  </a:lnTo>
                  <a:lnTo>
                    <a:pt x="12356" y="3224"/>
                  </a:lnTo>
                  <a:lnTo>
                    <a:pt x="12363" y="2150"/>
                  </a:lnTo>
                  <a:lnTo>
                    <a:pt x="12392" y="1612"/>
                  </a:lnTo>
                  <a:lnTo>
                    <a:pt x="12399" y="6180"/>
                  </a:lnTo>
                  <a:lnTo>
                    <a:pt x="12406" y="4568"/>
                  </a:lnTo>
                  <a:lnTo>
                    <a:pt x="12413" y="1881"/>
                  </a:lnTo>
                  <a:lnTo>
                    <a:pt x="12435" y="1881"/>
                  </a:lnTo>
                  <a:lnTo>
                    <a:pt x="12449" y="6986"/>
                  </a:lnTo>
                  <a:lnTo>
                    <a:pt x="12464" y="2418"/>
                  </a:lnTo>
                  <a:lnTo>
                    <a:pt x="12486" y="3224"/>
                  </a:lnTo>
                  <a:lnTo>
                    <a:pt x="12493" y="7523"/>
                  </a:lnTo>
                  <a:lnTo>
                    <a:pt x="12507" y="2956"/>
                  </a:lnTo>
                  <a:lnTo>
                    <a:pt x="12522" y="4030"/>
                  </a:lnTo>
                  <a:lnTo>
                    <a:pt x="12543" y="2150"/>
                  </a:lnTo>
                  <a:lnTo>
                    <a:pt x="12550" y="1881"/>
                  </a:lnTo>
                  <a:lnTo>
                    <a:pt x="12565" y="5374"/>
                  </a:lnTo>
                  <a:lnTo>
                    <a:pt x="12594" y="1344"/>
                  </a:lnTo>
                  <a:lnTo>
                    <a:pt x="12601" y="4568"/>
                  </a:lnTo>
                  <a:lnTo>
                    <a:pt x="12608" y="5105"/>
                  </a:lnTo>
                  <a:lnTo>
                    <a:pt x="12623" y="2418"/>
                  </a:lnTo>
                  <a:lnTo>
                    <a:pt x="12637" y="1612"/>
                  </a:lnTo>
                  <a:lnTo>
                    <a:pt x="12651" y="2687"/>
                  </a:lnTo>
                  <a:lnTo>
                    <a:pt x="12666" y="5374"/>
                  </a:lnTo>
                  <a:lnTo>
                    <a:pt x="12680" y="3493"/>
                  </a:lnTo>
                  <a:lnTo>
                    <a:pt x="12695" y="2150"/>
                  </a:lnTo>
                  <a:lnTo>
                    <a:pt x="12702" y="7523"/>
                  </a:lnTo>
                  <a:lnTo>
                    <a:pt x="12724" y="2418"/>
                  </a:lnTo>
                  <a:lnTo>
                    <a:pt x="12731" y="4568"/>
                  </a:lnTo>
                  <a:lnTo>
                    <a:pt x="12760" y="2687"/>
                  </a:lnTo>
                  <a:lnTo>
                    <a:pt x="12774" y="4299"/>
                  </a:lnTo>
                  <a:lnTo>
                    <a:pt x="12788" y="4568"/>
                  </a:lnTo>
                  <a:lnTo>
                    <a:pt x="12803" y="1612"/>
                  </a:lnTo>
                  <a:lnTo>
                    <a:pt x="12825" y="1344"/>
                  </a:lnTo>
                  <a:lnTo>
                    <a:pt x="12832" y="3493"/>
                  </a:lnTo>
                  <a:lnTo>
                    <a:pt x="12839" y="6180"/>
                  </a:lnTo>
                  <a:lnTo>
                    <a:pt x="12861" y="2150"/>
                  </a:lnTo>
                  <a:lnTo>
                    <a:pt x="12875" y="1612"/>
                  </a:lnTo>
                  <a:lnTo>
                    <a:pt x="12889" y="4568"/>
                  </a:lnTo>
                  <a:lnTo>
                    <a:pt x="12904" y="2687"/>
                  </a:lnTo>
                  <a:lnTo>
                    <a:pt x="12911" y="2150"/>
                  </a:lnTo>
                  <a:lnTo>
                    <a:pt x="12933" y="1344"/>
                  </a:lnTo>
                  <a:lnTo>
                    <a:pt x="12940" y="4030"/>
                  </a:lnTo>
                  <a:lnTo>
                    <a:pt x="12969" y="1344"/>
                  </a:lnTo>
                  <a:lnTo>
                    <a:pt x="12976" y="4568"/>
                  </a:lnTo>
                  <a:lnTo>
                    <a:pt x="12983" y="3493"/>
                  </a:lnTo>
                  <a:lnTo>
                    <a:pt x="12990" y="1344"/>
                  </a:lnTo>
                  <a:lnTo>
                    <a:pt x="13012" y="2687"/>
                  </a:lnTo>
                  <a:lnTo>
                    <a:pt x="13019" y="1881"/>
                  </a:lnTo>
                  <a:lnTo>
                    <a:pt x="13048" y="1075"/>
                  </a:lnTo>
                  <a:lnTo>
                    <a:pt x="13063" y="4568"/>
                  </a:lnTo>
                  <a:lnTo>
                    <a:pt x="13077" y="4299"/>
                  </a:lnTo>
                  <a:lnTo>
                    <a:pt x="13091" y="1881"/>
                  </a:lnTo>
                  <a:lnTo>
                    <a:pt x="13106" y="4030"/>
                  </a:lnTo>
                  <a:lnTo>
                    <a:pt x="13120" y="2150"/>
                  </a:lnTo>
                  <a:lnTo>
                    <a:pt x="13127" y="2150"/>
                  </a:lnTo>
                  <a:lnTo>
                    <a:pt x="13135" y="806"/>
                  </a:lnTo>
                  <a:lnTo>
                    <a:pt x="13164" y="1612"/>
                  </a:lnTo>
                  <a:lnTo>
                    <a:pt x="13178" y="1075"/>
                  </a:lnTo>
                  <a:lnTo>
                    <a:pt x="13185" y="1612"/>
                  </a:lnTo>
                  <a:lnTo>
                    <a:pt x="13207" y="3224"/>
                  </a:lnTo>
                  <a:lnTo>
                    <a:pt x="13214" y="4299"/>
                  </a:lnTo>
                  <a:lnTo>
                    <a:pt x="13228" y="2956"/>
                  </a:lnTo>
                  <a:lnTo>
                    <a:pt x="13243" y="4568"/>
                  </a:lnTo>
                  <a:lnTo>
                    <a:pt x="13257" y="6986"/>
                  </a:lnTo>
                  <a:lnTo>
                    <a:pt x="13272" y="3493"/>
                  </a:lnTo>
                  <a:lnTo>
                    <a:pt x="13293" y="7523"/>
                  </a:lnTo>
                  <a:lnTo>
                    <a:pt x="13301" y="5643"/>
                  </a:lnTo>
                  <a:lnTo>
                    <a:pt x="13322" y="11554"/>
                  </a:lnTo>
                  <a:lnTo>
                    <a:pt x="13337" y="7523"/>
                  </a:lnTo>
                  <a:lnTo>
                    <a:pt x="13344" y="4836"/>
                  </a:lnTo>
                  <a:lnTo>
                    <a:pt x="13358" y="3493"/>
                  </a:lnTo>
                  <a:lnTo>
                    <a:pt x="13365" y="6717"/>
                  </a:lnTo>
                  <a:lnTo>
                    <a:pt x="13394" y="5374"/>
                  </a:lnTo>
                  <a:lnTo>
                    <a:pt x="13409" y="2150"/>
                  </a:lnTo>
                  <a:lnTo>
                    <a:pt x="13416" y="8867"/>
                  </a:lnTo>
                  <a:lnTo>
                    <a:pt x="13430" y="4030"/>
                  </a:lnTo>
                  <a:lnTo>
                    <a:pt x="13445" y="6449"/>
                  </a:lnTo>
                  <a:lnTo>
                    <a:pt x="13452" y="4568"/>
                  </a:lnTo>
                  <a:lnTo>
                    <a:pt x="13481" y="5374"/>
                  </a:lnTo>
                  <a:lnTo>
                    <a:pt x="13495" y="2956"/>
                  </a:lnTo>
                  <a:lnTo>
                    <a:pt x="13503" y="6986"/>
                  </a:lnTo>
                  <a:lnTo>
                    <a:pt x="13510" y="2418"/>
                  </a:lnTo>
                  <a:lnTo>
                    <a:pt x="13539" y="8329"/>
                  </a:lnTo>
                  <a:lnTo>
                    <a:pt x="13546" y="3493"/>
                  </a:lnTo>
                  <a:lnTo>
                    <a:pt x="13560" y="6717"/>
                  </a:lnTo>
                  <a:lnTo>
                    <a:pt x="13567" y="2956"/>
                  </a:lnTo>
                  <a:lnTo>
                    <a:pt x="13589" y="3762"/>
                  </a:lnTo>
                  <a:lnTo>
                    <a:pt x="13611" y="4568"/>
                  </a:lnTo>
                  <a:lnTo>
                    <a:pt x="13625" y="2150"/>
                  </a:lnTo>
                  <a:lnTo>
                    <a:pt x="13632" y="4030"/>
                  </a:lnTo>
                  <a:lnTo>
                    <a:pt x="13647" y="5911"/>
                  </a:lnTo>
                  <a:lnTo>
                    <a:pt x="13661" y="3224"/>
                  </a:lnTo>
                  <a:lnTo>
                    <a:pt x="13683" y="2418"/>
                  </a:lnTo>
                  <a:lnTo>
                    <a:pt x="13690" y="5911"/>
                  </a:lnTo>
                  <a:lnTo>
                    <a:pt x="13712" y="4299"/>
                  </a:lnTo>
                  <a:lnTo>
                    <a:pt x="13726" y="1881"/>
                  </a:lnTo>
                  <a:lnTo>
                    <a:pt x="13733" y="2150"/>
                  </a:lnTo>
                  <a:lnTo>
                    <a:pt x="13741" y="6449"/>
                  </a:lnTo>
                  <a:lnTo>
                    <a:pt x="13769" y="5374"/>
                  </a:lnTo>
                  <a:lnTo>
                    <a:pt x="13784" y="2956"/>
                  </a:lnTo>
                  <a:lnTo>
                    <a:pt x="13791" y="7523"/>
                  </a:lnTo>
                  <a:lnTo>
                    <a:pt x="13798" y="1612"/>
                  </a:lnTo>
                  <a:lnTo>
                    <a:pt x="13827" y="4299"/>
                  </a:lnTo>
                  <a:lnTo>
                    <a:pt x="13842" y="1612"/>
                  </a:lnTo>
                  <a:lnTo>
                    <a:pt x="13863" y="3762"/>
                  </a:lnTo>
                  <a:lnTo>
                    <a:pt x="13870" y="1881"/>
                  </a:lnTo>
                  <a:lnTo>
                    <a:pt x="13878" y="4030"/>
                  </a:lnTo>
                  <a:lnTo>
                    <a:pt x="13899" y="1612"/>
                  </a:lnTo>
                  <a:lnTo>
                    <a:pt x="13906" y="5105"/>
                  </a:lnTo>
                  <a:lnTo>
                    <a:pt x="13921" y="1881"/>
                  </a:lnTo>
                  <a:lnTo>
                    <a:pt x="13935" y="2956"/>
                  </a:lnTo>
                  <a:lnTo>
                    <a:pt x="13957" y="1881"/>
                  </a:lnTo>
                  <a:lnTo>
                    <a:pt x="13964" y="1075"/>
                  </a:lnTo>
                  <a:lnTo>
                    <a:pt x="13979" y="5105"/>
                  </a:lnTo>
                  <a:lnTo>
                    <a:pt x="13993" y="4568"/>
                  </a:lnTo>
                  <a:lnTo>
                    <a:pt x="14015" y="2418"/>
                  </a:lnTo>
                  <a:lnTo>
                    <a:pt x="14022" y="5374"/>
                  </a:lnTo>
                  <a:lnTo>
                    <a:pt x="14029" y="1881"/>
                  </a:lnTo>
                  <a:lnTo>
                    <a:pt x="14058" y="1612"/>
                  </a:lnTo>
                  <a:lnTo>
                    <a:pt x="14072" y="3493"/>
                  </a:lnTo>
                  <a:lnTo>
                    <a:pt x="14080" y="4030"/>
                  </a:lnTo>
                  <a:lnTo>
                    <a:pt x="14087" y="2418"/>
                  </a:lnTo>
                  <a:lnTo>
                    <a:pt x="14108" y="1075"/>
                  </a:lnTo>
                  <a:lnTo>
                    <a:pt x="14123" y="5911"/>
                  </a:lnTo>
                  <a:lnTo>
                    <a:pt x="14137" y="4568"/>
                  </a:lnTo>
                  <a:lnTo>
                    <a:pt x="14159" y="2418"/>
                  </a:lnTo>
                  <a:lnTo>
                    <a:pt x="14166" y="4568"/>
                  </a:lnTo>
                  <a:lnTo>
                    <a:pt x="14188" y="3762"/>
                  </a:lnTo>
                  <a:lnTo>
                    <a:pt x="14209" y="4030"/>
                  </a:lnTo>
                  <a:lnTo>
                    <a:pt x="14217" y="2150"/>
                  </a:lnTo>
                  <a:lnTo>
                    <a:pt x="14238" y="1075"/>
                  </a:lnTo>
                  <a:lnTo>
                    <a:pt x="14245" y="4299"/>
                  </a:lnTo>
                  <a:lnTo>
                    <a:pt x="14253" y="6180"/>
                  </a:lnTo>
                  <a:lnTo>
                    <a:pt x="14260" y="2687"/>
                  </a:lnTo>
                  <a:lnTo>
                    <a:pt x="14289" y="3493"/>
                  </a:lnTo>
                  <a:lnTo>
                    <a:pt x="14296" y="1075"/>
                  </a:lnTo>
                  <a:lnTo>
                    <a:pt x="14310" y="1881"/>
                  </a:lnTo>
                  <a:lnTo>
                    <a:pt x="14318" y="3762"/>
                  </a:lnTo>
                  <a:lnTo>
                    <a:pt x="14346" y="1612"/>
                  </a:lnTo>
                  <a:lnTo>
                    <a:pt x="14361" y="3493"/>
                  </a:lnTo>
                  <a:lnTo>
                    <a:pt x="14368" y="806"/>
                  </a:lnTo>
                  <a:lnTo>
                    <a:pt x="14390" y="7523"/>
                  </a:lnTo>
                  <a:lnTo>
                    <a:pt x="14397" y="2687"/>
                  </a:lnTo>
                  <a:lnTo>
                    <a:pt x="14419" y="6449"/>
                  </a:lnTo>
                  <a:lnTo>
                    <a:pt x="14426" y="2687"/>
                  </a:lnTo>
                  <a:lnTo>
                    <a:pt x="14440" y="5374"/>
                  </a:lnTo>
                  <a:lnTo>
                    <a:pt x="14462" y="3224"/>
                  </a:lnTo>
                  <a:lnTo>
                    <a:pt x="14469" y="1612"/>
                  </a:lnTo>
                  <a:lnTo>
                    <a:pt x="14483" y="3493"/>
                  </a:lnTo>
                  <a:lnTo>
                    <a:pt x="14491" y="1344"/>
                  </a:lnTo>
                  <a:lnTo>
                    <a:pt x="14519" y="1344"/>
                  </a:lnTo>
                  <a:lnTo>
                    <a:pt x="14534" y="4299"/>
                  </a:lnTo>
                  <a:lnTo>
                    <a:pt x="14541" y="806"/>
                  </a:lnTo>
                  <a:lnTo>
                    <a:pt x="14563" y="2956"/>
                  </a:lnTo>
                  <a:lnTo>
                    <a:pt x="14570" y="5911"/>
                  </a:lnTo>
                  <a:lnTo>
                    <a:pt x="14577" y="2418"/>
                  </a:lnTo>
                  <a:lnTo>
                    <a:pt x="14599" y="6717"/>
                  </a:lnTo>
                  <a:lnTo>
                    <a:pt x="14613" y="5105"/>
                  </a:lnTo>
                  <a:lnTo>
                    <a:pt x="14642" y="4299"/>
                  </a:lnTo>
                  <a:lnTo>
                    <a:pt x="14649" y="5911"/>
                  </a:lnTo>
                  <a:lnTo>
                    <a:pt x="14657" y="7523"/>
                  </a:lnTo>
                  <a:lnTo>
                    <a:pt x="14671" y="3762"/>
                  </a:lnTo>
                  <a:lnTo>
                    <a:pt x="14685" y="3224"/>
                  </a:lnTo>
                  <a:lnTo>
                    <a:pt x="14707" y="4836"/>
                  </a:lnTo>
                  <a:lnTo>
                    <a:pt x="14714" y="5643"/>
                  </a:lnTo>
                  <a:lnTo>
                    <a:pt x="14721" y="1612"/>
                  </a:lnTo>
                  <a:lnTo>
                    <a:pt x="14743" y="2687"/>
                  </a:lnTo>
                  <a:lnTo>
                    <a:pt x="14765" y="5105"/>
                  </a:lnTo>
                  <a:lnTo>
                    <a:pt x="14779" y="4030"/>
                  </a:lnTo>
                  <a:lnTo>
                    <a:pt x="14794" y="2150"/>
                  </a:lnTo>
                  <a:lnTo>
                    <a:pt x="14801" y="4836"/>
                  </a:lnTo>
                  <a:lnTo>
                    <a:pt x="14822" y="2150"/>
                  </a:lnTo>
                  <a:lnTo>
                    <a:pt x="14830" y="5643"/>
                  </a:lnTo>
                  <a:lnTo>
                    <a:pt x="14844" y="4568"/>
                  </a:lnTo>
                  <a:lnTo>
                    <a:pt x="14873" y="1612"/>
                  </a:lnTo>
                  <a:lnTo>
                    <a:pt x="14880" y="3224"/>
                  </a:lnTo>
                  <a:lnTo>
                    <a:pt x="14895" y="6717"/>
                  </a:lnTo>
                  <a:lnTo>
                    <a:pt x="14909" y="3762"/>
                  </a:lnTo>
                  <a:lnTo>
                    <a:pt x="14916" y="3493"/>
                  </a:lnTo>
                  <a:lnTo>
                    <a:pt x="14931" y="6180"/>
                  </a:lnTo>
                  <a:lnTo>
                    <a:pt x="14959" y="5643"/>
                  </a:lnTo>
                  <a:lnTo>
                    <a:pt x="14967" y="1344"/>
                  </a:lnTo>
                  <a:lnTo>
                    <a:pt x="14974" y="1612"/>
                  </a:lnTo>
                  <a:lnTo>
                    <a:pt x="14981" y="6717"/>
                  </a:lnTo>
                  <a:lnTo>
                    <a:pt x="15003" y="5911"/>
                  </a:lnTo>
                  <a:lnTo>
                    <a:pt x="15024" y="2956"/>
                  </a:lnTo>
                  <a:lnTo>
                    <a:pt x="15046" y="4030"/>
                  </a:lnTo>
                  <a:lnTo>
                    <a:pt x="15053" y="1881"/>
                  </a:lnTo>
                  <a:lnTo>
                    <a:pt x="15075" y="4568"/>
                  </a:lnTo>
                  <a:lnTo>
                    <a:pt x="15082" y="2150"/>
                  </a:lnTo>
                  <a:lnTo>
                    <a:pt x="15104" y="1612"/>
                  </a:lnTo>
                  <a:lnTo>
                    <a:pt x="15111" y="4568"/>
                  </a:lnTo>
                  <a:lnTo>
                    <a:pt x="15125" y="2418"/>
                  </a:lnTo>
                  <a:lnTo>
                    <a:pt x="15133" y="4568"/>
                  </a:lnTo>
                  <a:lnTo>
                    <a:pt x="15161" y="2418"/>
                  </a:lnTo>
                  <a:lnTo>
                    <a:pt x="15169" y="4568"/>
                  </a:lnTo>
                  <a:lnTo>
                    <a:pt x="15183" y="1344"/>
                  </a:lnTo>
                  <a:lnTo>
                    <a:pt x="15190" y="5911"/>
                  </a:lnTo>
                  <a:lnTo>
                    <a:pt x="15205" y="4836"/>
                  </a:lnTo>
                  <a:lnTo>
                    <a:pt x="15226" y="7523"/>
                  </a:lnTo>
                  <a:lnTo>
                    <a:pt x="15234" y="8061"/>
                  </a:lnTo>
                  <a:lnTo>
                    <a:pt x="15241" y="2956"/>
                  </a:lnTo>
                  <a:lnTo>
                    <a:pt x="15262" y="4568"/>
                  </a:lnTo>
                  <a:lnTo>
                    <a:pt x="15270" y="7255"/>
                  </a:lnTo>
                  <a:lnTo>
                    <a:pt x="15291" y="8867"/>
                  </a:lnTo>
                  <a:lnTo>
                    <a:pt x="15298" y="2418"/>
                  </a:lnTo>
                  <a:lnTo>
                    <a:pt x="15320" y="7523"/>
                  </a:lnTo>
                  <a:lnTo>
                    <a:pt x="15335" y="4836"/>
                  </a:lnTo>
                  <a:lnTo>
                    <a:pt x="15349" y="4299"/>
                  </a:lnTo>
                  <a:lnTo>
                    <a:pt x="15356" y="8867"/>
                  </a:lnTo>
                  <a:lnTo>
                    <a:pt x="15378" y="10479"/>
                  </a:lnTo>
                  <a:lnTo>
                    <a:pt x="15392" y="6449"/>
                  </a:lnTo>
                  <a:lnTo>
                    <a:pt x="15407" y="4836"/>
                  </a:lnTo>
                  <a:lnTo>
                    <a:pt x="15414" y="9941"/>
                  </a:lnTo>
                  <a:lnTo>
                    <a:pt x="15436" y="10748"/>
                  </a:lnTo>
                  <a:lnTo>
                    <a:pt x="15450" y="6717"/>
                  </a:lnTo>
                  <a:lnTo>
                    <a:pt x="15472" y="5911"/>
                  </a:lnTo>
                  <a:lnTo>
                    <a:pt x="15479" y="9941"/>
                  </a:lnTo>
                  <a:lnTo>
                    <a:pt x="15500" y="10479"/>
                  </a:lnTo>
                  <a:lnTo>
                    <a:pt x="15515" y="2956"/>
                  </a:lnTo>
                  <a:lnTo>
                    <a:pt x="15529" y="6180"/>
                  </a:lnTo>
                  <a:lnTo>
                    <a:pt x="15544" y="9404"/>
                  </a:lnTo>
                  <a:lnTo>
                    <a:pt x="15551" y="8867"/>
                  </a:lnTo>
                  <a:lnTo>
                    <a:pt x="15558" y="4836"/>
                  </a:lnTo>
                  <a:lnTo>
                    <a:pt x="15587" y="5374"/>
                  </a:lnTo>
                  <a:lnTo>
                    <a:pt x="15594" y="9673"/>
                  </a:lnTo>
                  <a:lnTo>
                    <a:pt x="15623" y="10479"/>
                  </a:lnTo>
                  <a:lnTo>
                    <a:pt x="15630" y="8329"/>
                  </a:lnTo>
                  <a:lnTo>
                    <a:pt x="15652" y="9673"/>
                  </a:lnTo>
                  <a:lnTo>
                    <a:pt x="15659" y="5643"/>
                  </a:lnTo>
                  <a:lnTo>
                    <a:pt x="15666" y="6180"/>
                  </a:lnTo>
                  <a:lnTo>
                    <a:pt x="15688" y="9941"/>
                  </a:lnTo>
                  <a:lnTo>
                    <a:pt x="15702" y="9135"/>
                  </a:lnTo>
                  <a:lnTo>
                    <a:pt x="15710" y="4299"/>
                  </a:lnTo>
                  <a:lnTo>
                    <a:pt x="15731" y="9404"/>
                  </a:lnTo>
                  <a:lnTo>
                    <a:pt x="15738" y="2687"/>
                  </a:lnTo>
                  <a:lnTo>
                    <a:pt x="15753" y="7792"/>
                  </a:lnTo>
                  <a:lnTo>
                    <a:pt x="15774" y="2956"/>
                  </a:lnTo>
                  <a:lnTo>
                    <a:pt x="15789" y="4030"/>
                  </a:lnTo>
                  <a:lnTo>
                    <a:pt x="15796" y="8061"/>
                  </a:lnTo>
                  <a:lnTo>
                    <a:pt x="15811" y="5911"/>
                  </a:lnTo>
                  <a:lnTo>
                    <a:pt x="15825" y="3493"/>
                  </a:lnTo>
                  <a:lnTo>
                    <a:pt x="15847" y="7523"/>
                  </a:lnTo>
                  <a:lnTo>
                    <a:pt x="15854" y="3493"/>
                  </a:lnTo>
                  <a:lnTo>
                    <a:pt x="15868" y="3493"/>
                  </a:lnTo>
                  <a:lnTo>
                    <a:pt x="15875" y="8598"/>
                  </a:lnTo>
                  <a:lnTo>
                    <a:pt x="15897" y="9404"/>
                  </a:lnTo>
                  <a:lnTo>
                    <a:pt x="15919" y="4030"/>
                  </a:lnTo>
                  <a:lnTo>
                    <a:pt x="15926" y="6180"/>
                  </a:lnTo>
                  <a:lnTo>
                    <a:pt x="15948" y="8598"/>
                  </a:lnTo>
                  <a:lnTo>
                    <a:pt x="15962" y="8598"/>
                  </a:lnTo>
                  <a:lnTo>
                    <a:pt x="15969" y="3224"/>
                  </a:lnTo>
                  <a:lnTo>
                    <a:pt x="15984" y="9404"/>
                  </a:lnTo>
                  <a:lnTo>
                    <a:pt x="16005" y="6717"/>
                  </a:lnTo>
                  <a:lnTo>
                    <a:pt x="16013" y="10210"/>
                  </a:lnTo>
                  <a:lnTo>
                    <a:pt x="16020" y="3762"/>
                  </a:lnTo>
                  <a:lnTo>
                    <a:pt x="16041" y="5105"/>
                  </a:lnTo>
                  <a:lnTo>
                    <a:pt x="16056" y="10748"/>
                  </a:lnTo>
                  <a:lnTo>
                    <a:pt x="16070" y="5105"/>
                  </a:lnTo>
                  <a:lnTo>
                    <a:pt x="16092" y="8598"/>
                  </a:lnTo>
                  <a:lnTo>
                    <a:pt x="16106" y="5911"/>
                  </a:lnTo>
                  <a:lnTo>
                    <a:pt x="16113" y="11554"/>
                  </a:lnTo>
                  <a:lnTo>
                    <a:pt x="16128" y="9404"/>
                  </a:lnTo>
                  <a:lnTo>
                    <a:pt x="16135" y="4836"/>
                  </a:lnTo>
                  <a:lnTo>
                    <a:pt x="16157" y="5643"/>
                  </a:lnTo>
                  <a:lnTo>
                    <a:pt x="16171" y="9135"/>
                  </a:lnTo>
                  <a:lnTo>
                    <a:pt x="16186" y="6449"/>
                  </a:lnTo>
                  <a:lnTo>
                    <a:pt x="16207" y="8598"/>
                  </a:lnTo>
                  <a:lnTo>
                    <a:pt x="16214" y="4568"/>
                  </a:lnTo>
                  <a:lnTo>
                    <a:pt x="16229" y="8329"/>
                  </a:lnTo>
                  <a:lnTo>
                    <a:pt x="16243" y="8867"/>
                  </a:lnTo>
                  <a:lnTo>
                    <a:pt x="16265" y="1612"/>
                  </a:lnTo>
                  <a:lnTo>
                    <a:pt x="16279" y="6717"/>
                  </a:lnTo>
                  <a:lnTo>
                    <a:pt x="16294" y="4568"/>
                  </a:lnTo>
                  <a:lnTo>
                    <a:pt x="16301" y="2687"/>
                  </a:lnTo>
                  <a:lnTo>
                    <a:pt x="16308" y="6986"/>
                  </a:lnTo>
                  <a:lnTo>
                    <a:pt x="16330" y="3224"/>
                  </a:lnTo>
                  <a:lnTo>
                    <a:pt x="16337" y="7523"/>
                  </a:lnTo>
                  <a:lnTo>
                    <a:pt x="16366" y="3224"/>
                  </a:lnTo>
                  <a:lnTo>
                    <a:pt x="16380" y="6717"/>
                  </a:lnTo>
                  <a:lnTo>
                    <a:pt x="16388" y="8329"/>
                  </a:lnTo>
                  <a:lnTo>
                    <a:pt x="16395" y="6180"/>
                  </a:lnTo>
                  <a:lnTo>
                    <a:pt x="16431" y="6986"/>
                  </a:lnTo>
                  <a:lnTo>
                    <a:pt x="16438" y="4836"/>
                  </a:lnTo>
                  <a:lnTo>
                    <a:pt x="16460" y="10210"/>
                  </a:lnTo>
                  <a:lnTo>
                    <a:pt x="16467" y="3224"/>
                  </a:lnTo>
                  <a:lnTo>
                    <a:pt x="16474" y="7523"/>
                  </a:lnTo>
                  <a:lnTo>
                    <a:pt x="16496" y="9673"/>
                  </a:lnTo>
                  <a:lnTo>
                    <a:pt x="16503" y="9135"/>
                  </a:lnTo>
                  <a:lnTo>
                    <a:pt x="16510" y="5374"/>
                  </a:lnTo>
                  <a:lnTo>
                    <a:pt x="16539" y="8598"/>
                  </a:lnTo>
                  <a:lnTo>
                    <a:pt x="16553" y="4030"/>
                  </a:lnTo>
                  <a:lnTo>
                    <a:pt x="16561" y="9135"/>
                  </a:lnTo>
                  <a:lnTo>
                    <a:pt x="16575" y="5105"/>
                  </a:lnTo>
                  <a:lnTo>
                    <a:pt x="16597" y="5374"/>
                  </a:lnTo>
                  <a:lnTo>
                    <a:pt x="16611" y="7255"/>
                  </a:lnTo>
                  <a:lnTo>
                    <a:pt x="16618" y="6717"/>
                  </a:lnTo>
                  <a:lnTo>
                    <a:pt x="16626" y="9673"/>
                  </a:lnTo>
                  <a:lnTo>
                    <a:pt x="16662" y="4299"/>
                  </a:lnTo>
                  <a:lnTo>
                    <a:pt x="16669" y="9673"/>
                  </a:lnTo>
                  <a:lnTo>
                    <a:pt x="16683" y="6717"/>
                  </a:lnTo>
                  <a:lnTo>
                    <a:pt x="16691" y="12360"/>
                  </a:lnTo>
                  <a:lnTo>
                    <a:pt x="16705" y="9941"/>
                  </a:lnTo>
                  <a:lnTo>
                    <a:pt x="16719" y="5374"/>
                  </a:lnTo>
                  <a:lnTo>
                    <a:pt x="16741" y="10210"/>
                  </a:lnTo>
                  <a:lnTo>
                    <a:pt x="16755" y="4836"/>
                  </a:lnTo>
                  <a:lnTo>
                    <a:pt x="16763" y="8598"/>
                  </a:lnTo>
                  <a:lnTo>
                    <a:pt x="16770" y="4299"/>
                  </a:lnTo>
                  <a:lnTo>
                    <a:pt x="16791" y="7523"/>
                  </a:lnTo>
                  <a:lnTo>
                    <a:pt x="16813" y="3493"/>
                  </a:lnTo>
                  <a:lnTo>
                    <a:pt x="16820" y="4568"/>
                  </a:lnTo>
                  <a:lnTo>
                    <a:pt x="16828" y="3762"/>
                  </a:lnTo>
                  <a:lnTo>
                    <a:pt x="16864" y="6449"/>
                  </a:lnTo>
                  <a:lnTo>
                    <a:pt x="16871" y="3493"/>
                  </a:lnTo>
                  <a:lnTo>
                    <a:pt x="16878" y="3493"/>
                  </a:lnTo>
                  <a:lnTo>
                    <a:pt x="16885" y="2418"/>
                  </a:lnTo>
                  <a:lnTo>
                    <a:pt x="16914" y="3493"/>
                  </a:lnTo>
                  <a:lnTo>
                    <a:pt x="16929" y="5911"/>
                  </a:lnTo>
                  <a:lnTo>
                    <a:pt x="16936" y="3493"/>
                  </a:lnTo>
                  <a:lnTo>
                    <a:pt x="16943" y="7523"/>
                  </a:lnTo>
                  <a:lnTo>
                    <a:pt x="16965" y="5105"/>
                  </a:lnTo>
                  <a:lnTo>
                    <a:pt x="16972" y="3224"/>
                  </a:lnTo>
                  <a:lnTo>
                    <a:pt x="17001" y="1344"/>
                  </a:lnTo>
                  <a:lnTo>
                    <a:pt x="17015" y="4030"/>
                  </a:lnTo>
                  <a:lnTo>
                    <a:pt x="17037" y="4030"/>
                  </a:lnTo>
                  <a:lnTo>
                    <a:pt x="17044" y="2418"/>
                  </a:lnTo>
                  <a:lnTo>
                    <a:pt x="17066" y="4836"/>
                  </a:lnTo>
                  <a:lnTo>
                    <a:pt x="17073" y="1881"/>
                  </a:lnTo>
                  <a:lnTo>
                    <a:pt x="17080" y="1881"/>
                  </a:lnTo>
                  <a:lnTo>
                    <a:pt x="17102" y="5911"/>
                  </a:lnTo>
                  <a:lnTo>
                    <a:pt x="17109" y="8598"/>
                  </a:lnTo>
                  <a:lnTo>
                    <a:pt x="17130" y="3493"/>
                  </a:lnTo>
                  <a:lnTo>
                    <a:pt x="17138" y="6986"/>
                  </a:lnTo>
                  <a:lnTo>
                    <a:pt x="17159" y="2150"/>
                  </a:lnTo>
                  <a:lnTo>
                    <a:pt x="17181" y="2150"/>
                  </a:lnTo>
                  <a:lnTo>
                    <a:pt x="17188" y="5643"/>
                  </a:lnTo>
                  <a:lnTo>
                    <a:pt x="17195" y="4030"/>
                  </a:lnTo>
                  <a:lnTo>
                    <a:pt x="17203" y="1881"/>
                  </a:lnTo>
                  <a:lnTo>
                    <a:pt x="17224" y="2418"/>
                  </a:lnTo>
                  <a:lnTo>
                    <a:pt x="17239" y="5911"/>
                  </a:lnTo>
                  <a:lnTo>
                    <a:pt x="17253" y="5643"/>
                  </a:lnTo>
                  <a:lnTo>
                    <a:pt x="17268" y="2418"/>
                  </a:lnTo>
                  <a:lnTo>
                    <a:pt x="17282" y="2687"/>
                  </a:lnTo>
                  <a:lnTo>
                    <a:pt x="17304" y="4030"/>
                  </a:lnTo>
                  <a:lnTo>
                    <a:pt x="17311" y="5643"/>
                  </a:lnTo>
                  <a:lnTo>
                    <a:pt x="17332" y="1881"/>
                  </a:lnTo>
                  <a:lnTo>
                    <a:pt x="17340" y="1344"/>
                  </a:lnTo>
                  <a:lnTo>
                    <a:pt x="17347" y="5374"/>
                  </a:lnTo>
                  <a:lnTo>
                    <a:pt x="17376" y="2956"/>
                  </a:lnTo>
                  <a:lnTo>
                    <a:pt x="17390" y="4568"/>
                  </a:lnTo>
                  <a:lnTo>
                    <a:pt x="17397" y="3224"/>
                  </a:lnTo>
                  <a:lnTo>
                    <a:pt x="17419" y="5374"/>
                  </a:lnTo>
                  <a:lnTo>
                    <a:pt x="17433" y="2418"/>
                  </a:lnTo>
                  <a:lnTo>
                    <a:pt x="17448" y="5643"/>
                  </a:lnTo>
                  <a:lnTo>
                    <a:pt x="17462" y="8061"/>
                  </a:lnTo>
                  <a:lnTo>
                    <a:pt x="17469" y="2956"/>
                  </a:lnTo>
                  <a:lnTo>
                    <a:pt x="17491" y="5105"/>
                  </a:lnTo>
                  <a:lnTo>
                    <a:pt x="17506" y="6717"/>
                  </a:lnTo>
                  <a:lnTo>
                    <a:pt x="17513" y="6449"/>
                  </a:lnTo>
                  <a:lnTo>
                    <a:pt x="17534" y="11554"/>
                  </a:lnTo>
                  <a:lnTo>
                    <a:pt x="17542" y="9135"/>
                  </a:lnTo>
                  <a:lnTo>
                    <a:pt x="17563" y="12897"/>
                  </a:lnTo>
                  <a:lnTo>
                    <a:pt x="17578" y="5105"/>
                  </a:lnTo>
                  <a:lnTo>
                    <a:pt x="17585" y="12897"/>
                  </a:lnTo>
                  <a:lnTo>
                    <a:pt x="17614" y="12360"/>
                  </a:lnTo>
                  <a:lnTo>
                    <a:pt x="17621" y="5911"/>
                  </a:lnTo>
                  <a:lnTo>
                    <a:pt x="17628" y="11554"/>
                  </a:lnTo>
                  <a:lnTo>
                    <a:pt x="17650" y="8598"/>
                  </a:lnTo>
                  <a:lnTo>
                    <a:pt x="17657" y="5105"/>
                  </a:lnTo>
                  <a:lnTo>
                    <a:pt x="17679" y="7792"/>
                  </a:lnTo>
                  <a:lnTo>
                    <a:pt x="17693" y="2418"/>
                  </a:lnTo>
                  <a:lnTo>
                    <a:pt x="17707" y="7255"/>
                  </a:lnTo>
                  <a:lnTo>
                    <a:pt x="17715" y="6449"/>
                  </a:lnTo>
                  <a:lnTo>
                    <a:pt x="17736" y="3224"/>
                  </a:lnTo>
                  <a:lnTo>
                    <a:pt x="17744" y="6986"/>
                  </a:lnTo>
                  <a:lnTo>
                    <a:pt x="17758" y="2956"/>
                  </a:lnTo>
                  <a:lnTo>
                    <a:pt x="17780" y="5374"/>
                  </a:lnTo>
                  <a:lnTo>
                    <a:pt x="17794" y="2418"/>
                  </a:lnTo>
                  <a:lnTo>
                    <a:pt x="17816" y="6449"/>
                  </a:lnTo>
                  <a:lnTo>
                    <a:pt x="17823" y="3224"/>
                  </a:lnTo>
                  <a:lnTo>
                    <a:pt x="17830" y="2150"/>
                  </a:lnTo>
                  <a:lnTo>
                    <a:pt x="17837" y="2956"/>
                  </a:lnTo>
                  <a:lnTo>
                    <a:pt x="17866" y="2956"/>
                  </a:lnTo>
                  <a:lnTo>
                    <a:pt x="17873" y="6717"/>
                  </a:lnTo>
                  <a:lnTo>
                    <a:pt x="17888" y="3493"/>
                  </a:lnTo>
                  <a:lnTo>
                    <a:pt x="17895" y="2956"/>
                  </a:lnTo>
                  <a:lnTo>
                    <a:pt x="17917" y="6717"/>
                  </a:lnTo>
                  <a:lnTo>
                    <a:pt x="17931" y="1344"/>
                  </a:lnTo>
                  <a:lnTo>
                    <a:pt x="17953" y="4836"/>
                  </a:lnTo>
                  <a:lnTo>
                    <a:pt x="17960" y="3224"/>
                  </a:lnTo>
                  <a:lnTo>
                    <a:pt x="17974" y="5374"/>
                  </a:lnTo>
                  <a:lnTo>
                    <a:pt x="17996" y="2956"/>
                  </a:lnTo>
                  <a:lnTo>
                    <a:pt x="18003" y="1344"/>
                  </a:lnTo>
                  <a:lnTo>
                    <a:pt x="18025" y="6180"/>
                  </a:lnTo>
                  <a:lnTo>
                    <a:pt x="18032" y="3762"/>
                  </a:lnTo>
                  <a:lnTo>
                    <a:pt x="18054" y="2150"/>
                  </a:lnTo>
                  <a:lnTo>
                    <a:pt x="18068" y="1881"/>
                  </a:lnTo>
                  <a:lnTo>
                    <a:pt x="18083" y="3493"/>
                  </a:lnTo>
                  <a:lnTo>
                    <a:pt x="18097" y="2956"/>
                  </a:lnTo>
                  <a:lnTo>
                    <a:pt x="18104" y="1344"/>
                  </a:lnTo>
                  <a:lnTo>
                    <a:pt x="18119" y="4030"/>
                  </a:lnTo>
                  <a:lnTo>
                    <a:pt x="18126" y="2150"/>
                  </a:lnTo>
                  <a:lnTo>
                    <a:pt x="18147" y="4030"/>
                  </a:lnTo>
                  <a:lnTo>
                    <a:pt x="18155" y="2687"/>
                  </a:lnTo>
                  <a:lnTo>
                    <a:pt x="18176" y="1075"/>
                  </a:lnTo>
                  <a:lnTo>
                    <a:pt x="18184" y="2956"/>
                  </a:lnTo>
                  <a:lnTo>
                    <a:pt x="18205" y="1881"/>
                  </a:lnTo>
                  <a:lnTo>
                    <a:pt x="18227" y="3762"/>
                  </a:lnTo>
                  <a:lnTo>
                    <a:pt x="18241" y="2418"/>
                  </a:lnTo>
                  <a:lnTo>
                    <a:pt x="18248" y="6180"/>
                  </a:lnTo>
                  <a:lnTo>
                    <a:pt x="18263" y="3493"/>
                  </a:lnTo>
                  <a:lnTo>
                    <a:pt x="18284" y="2418"/>
                  </a:lnTo>
                  <a:lnTo>
                    <a:pt x="18299" y="1612"/>
                  </a:lnTo>
                  <a:lnTo>
                    <a:pt x="18313" y="3493"/>
                  </a:lnTo>
                  <a:lnTo>
                    <a:pt x="18321" y="3493"/>
                  </a:lnTo>
                  <a:lnTo>
                    <a:pt x="18342" y="5105"/>
                  </a:lnTo>
                  <a:lnTo>
                    <a:pt x="18349" y="2687"/>
                  </a:lnTo>
                  <a:lnTo>
                    <a:pt x="18371" y="5374"/>
                  </a:lnTo>
                  <a:lnTo>
                    <a:pt x="18378" y="3493"/>
                  </a:lnTo>
                  <a:lnTo>
                    <a:pt x="18400" y="1344"/>
                  </a:lnTo>
                  <a:lnTo>
                    <a:pt x="18407" y="1612"/>
                  </a:lnTo>
                  <a:lnTo>
                    <a:pt x="18422" y="5105"/>
                  </a:lnTo>
                  <a:lnTo>
                    <a:pt x="18436" y="2687"/>
                  </a:lnTo>
                  <a:lnTo>
                    <a:pt x="18443" y="4568"/>
                  </a:lnTo>
                  <a:lnTo>
                    <a:pt x="18472" y="7255"/>
                  </a:lnTo>
                  <a:lnTo>
                    <a:pt x="18479" y="2956"/>
                  </a:lnTo>
                  <a:lnTo>
                    <a:pt x="18501" y="5374"/>
                  </a:lnTo>
                  <a:lnTo>
                    <a:pt x="18515" y="1881"/>
                  </a:lnTo>
                  <a:lnTo>
                    <a:pt x="18530" y="2150"/>
                  </a:lnTo>
                  <a:lnTo>
                    <a:pt x="18537" y="6449"/>
                  </a:lnTo>
                  <a:lnTo>
                    <a:pt x="18566" y="1881"/>
                  </a:lnTo>
                  <a:lnTo>
                    <a:pt x="18573" y="4836"/>
                  </a:lnTo>
                  <a:lnTo>
                    <a:pt x="18580" y="1344"/>
                  </a:lnTo>
                  <a:lnTo>
                    <a:pt x="18587" y="4030"/>
                  </a:lnTo>
                  <a:lnTo>
                    <a:pt x="18609" y="7523"/>
                  </a:lnTo>
                  <a:lnTo>
                    <a:pt x="18623" y="2956"/>
                  </a:lnTo>
                  <a:lnTo>
                    <a:pt x="18638" y="3762"/>
                  </a:lnTo>
                  <a:lnTo>
                    <a:pt x="18652" y="2687"/>
                  </a:lnTo>
                  <a:lnTo>
                    <a:pt x="18667" y="1881"/>
                  </a:lnTo>
                  <a:lnTo>
                    <a:pt x="18688" y="4568"/>
                  </a:lnTo>
                  <a:lnTo>
                    <a:pt x="18703" y="2687"/>
                  </a:lnTo>
                  <a:lnTo>
                    <a:pt x="18710" y="3762"/>
                  </a:lnTo>
                  <a:lnTo>
                    <a:pt x="18724" y="3493"/>
                  </a:lnTo>
                  <a:lnTo>
                    <a:pt x="18746" y="806"/>
                  </a:lnTo>
                  <a:lnTo>
                    <a:pt x="18753" y="5911"/>
                  </a:lnTo>
                  <a:lnTo>
                    <a:pt x="18761" y="2418"/>
                  </a:lnTo>
                  <a:lnTo>
                    <a:pt x="18789" y="2956"/>
                  </a:lnTo>
                  <a:lnTo>
                    <a:pt x="18797" y="5105"/>
                  </a:lnTo>
                  <a:lnTo>
                    <a:pt x="18825" y="2150"/>
                  </a:lnTo>
                  <a:lnTo>
                    <a:pt x="18833" y="7523"/>
                  </a:lnTo>
                  <a:lnTo>
                    <a:pt x="18847" y="2687"/>
                  </a:lnTo>
                  <a:lnTo>
                    <a:pt x="18862" y="6449"/>
                  </a:lnTo>
                  <a:lnTo>
                    <a:pt x="18876" y="4568"/>
                  </a:lnTo>
                  <a:lnTo>
                    <a:pt x="18890" y="9135"/>
                  </a:lnTo>
                  <a:lnTo>
                    <a:pt x="18898" y="7792"/>
                  </a:lnTo>
                  <a:lnTo>
                    <a:pt x="18919" y="13166"/>
                  </a:lnTo>
                  <a:lnTo>
                    <a:pt x="18926" y="7523"/>
                  </a:lnTo>
                  <a:lnTo>
                    <a:pt x="18941" y="13972"/>
                  </a:lnTo>
                  <a:lnTo>
                    <a:pt x="18970" y="19883"/>
                  </a:lnTo>
                  <a:lnTo>
                    <a:pt x="18977" y="12897"/>
                  </a:lnTo>
                  <a:lnTo>
                    <a:pt x="18991" y="15853"/>
                  </a:lnTo>
                  <a:lnTo>
                    <a:pt x="18999" y="8867"/>
                  </a:lnTo>
                  <a:lnTo>
                    <a:pt x="19020" y="16390"/>
                  </a:lnTo>
                  <a:lnTo>
                    <a:pt x="19035" y="11822"/>
                  </a:lnTo>
                  <a:lnTo>
                    <a:pt x="19042" y="18271"/>
                  </a:lnTo>
                  <a:lnTo>
                    <a:pt x="19056" y="13703"/>
                  </a:lnTo>
                  <a:lnTo>
                    <a:pt x="19071" y="19077"/>
                  </a:lnTo>
                  <a:lnTo>
                    <a:pt x="19085" y="11016"/>
                  </a:lnTo>
                  <a:lnTo>
                    <a:pt x="19100" y="16659"/>
                  </a:lnTo>
                  <a:lnTo>
                    <a:pt x="19121" y="8867"/>
                  </a:lnTo>
                  <a:lnTo>
                    <a:pt x="19128" y="15584"/>
                  </a:lnTo>
                  <a:lnTo>
                    <a:pt x="19150" y="6449"/>
                  </a:lnTo>
                  <a:lnTo>
                    <a:pt x="19164" y="7792"/>
                  </a:lnTo>
                  <a:lnTo>
                    <a:pt x="19179" y="12360"/>
                  </a:lnTo>
                  <a:lnTo>
                    <a:pt x="19186" y="11285"/>
                  </a:lnTo>
                  <a:lnTo>
                    <a:pt x="19200" y="6717"/>
                  </a:lnTo>
                  <a:lnTo>
                    <a:pt x="19215" y="5643"/>
                  </a:lnTo>
                  <a:lnTo>
                    <a:pt x="19222" y="10748"/>
                  </a:lnTo>
                  <a:lnTo>
                    <a:pt x="19258" y="6180"/>
                  </a:lnTo>
                  <a:lnTo>
                    <a:pt x="19265" y="12897"/>
                  </a:lnTo>
                  <a:lnTo>
                    <a:pt x="19273" y="13972"/>
                  </a:lnTo>
                  <a:lnTo>
                    <a:pt x="19287" y="10210"/>
                  </a:lnTo>
                  <a:lnTo>
                    <a:pt x="19309" y="13434"/>
                  </a:lnTo>
                  <a:lnTo>
                    <a:pt x="19323" y="6986"/>
                  </a:lnTo>
                  <a:lnTo>
                    <a:pt x="19330" y="12897"/>
                  </a:lnTo>
                  <a:lnTo>
                    <a:pt x="19352" y="17196"/>
                  </a:lnTo>
                  <a:lnTo>
                    <a:pt x="19366" y="15315"/>
                  </a:lnTo>
                  <a:lnTo>
                    <a:pt x="19381" y="12360"/>
                  </a:lnTo>
                  <a:lnTo>
                    <a:pt x="19388" y="11016"/>
                  </a:lnTo>
                  <a:lnTo>
                    <a:pt x="19410" y="5911"/>
                  </a:lnTo>
                  <a:lnTo>
                    <a:pt x="19424" y="15315"/>
                  </a:lnTo>
                  <a:lnTo>
                    <a:pt x="19439" y="6717"/>
                  </a:lnTo>
                  <a:lnTo>
                    <a:pt x="19446" y="8061"/>
                  </a:lnTo>
                  <a:lnTo>
                    <a:pt x="19460" y="2418"/>
                  </a:lnTo>
                  <a:lnTo>
                    <a:pt x="19489" y="9941"/>
                  </a:lnTo>
                  <a:lnTo>
                    <a:pt x="19496" y="4299"/>
                  </a:lnTo>
                  <a:lnTo>
                    <a:pt x="19503" y="9941"/>
                  </a:lnTo>
                  <a:lnTo>
                    <a:pt x="19511" y="1881"/>
                  </a:lnTo>
                  <a:lnTo>
                    <a:pt x="19532" y="6180"/>
                  </a:lnTo>
                  <a:lnTo>
                    <a:pt x="19554" y="2150"/>
                  </a:lnTo>
                  <a:lnTo>
                    <a:pt x="19561" y="5643"/>
                  </a:lnTo>
                  <a:lnTo>
                    <a:pt x="19583" y="2418"/>
                  </a:lnTo>
                  <a:lnTo>
                    <a:pt x="19597" y="7255"/>
                  </a:lnTo>
                  <a:lnTo>
                    <a:pt x="19612" y="4299"/>
                  </a:lnTo>
                  <a:lnTo>
                    <a:pt x="19619" y="4568"/>
                  </a:lnTo>
                  <a:lnTo>
                    <a:pt x="19640" y="1881"/>
                  </a:lnTo>
                  <a:lnTo>
                    <a:pt x="19662" y="6449"/>
                  </a:lnTo>
                  <a:lnTo>
                    <a:pt x="19669" y="2418"/>
                  </a:lnTo>
                  <a:lnTo>
                    <a:pt x="19677" y="2150"/>
                  </a:lnTo>
                  <a:lnTo>
                    <a:pt x="19691" y="3762"/>
                  </a:lnTo>
                  <a:lnTo>
                    <a:pt x="19720" y="3224"/>
                  </a:lnTo>
                  <a:lnTo>
                    <a:pt x="19727" y="4568"/>
                  </a:lnTo>
                  <a:lnTo>
                    <a:pt x="19741" y="4299"/>
                  </a:lnTo>
                  <a:lnTo>
                    <a:pt x="19749" y="1881"/>
                  </a:lnTo>
                  <a:lnTo>
                    <a:pt x="19770" y="4030"/>
                  </a:lnTo>
                  <a:lnTo>
                    <a:pt x="19785" y="2418"/>
                  </a:lnTo>
                  <a:lnTo>
                    <a:pt x="19806" y="2956"/>
                  </a:lnTo>
                  <a:lnTo>
                    <a:pt x="19814" y="4299"/>
                  </a:lnTo>
                  <a:lnTo>
                    <a:pt x="19828" y="806"/>
                  </a:lnTo>
                  <a:lnTo>
                    <a:pt x="19835" y="2418"/>
                  </a:lnTo>
                  <a:lnTo>
                    <a:pt x="19850" y="3224"/>
                  </a:lnTo>
                  <a:lnTo>
                    <a:pt x="19857" y="5374"/>
                  </a:lnTo>
                  <a:lnTo>
                    <a:pt x="19878" y="4568"/>
                  </a:lnTo>
                  <a:lnTo>
                    <a:pt x="19900" y="2418"/>
                  </a:lnTo>
                  <a:lnTo>
                    <a:pt x="19907" y="5374"/>
                  </a:lnTo>
                  <a:lnTo>
                    <a:pt x="19922" y="1612"/>
                  </a:lnTo>
                  <a:lnTo>
                    <a:pt x="19951" y="3224"/>
                  </a:lnTo>
                  <a:lnTo>
                    <a:pt x="19958" y="1075"/>
                  </a:lnTo>
                  <a:lnTo>
                    <a:pt x="19965" y="2687"/>
                  </a:lnTo>
                  <a:lnTo>
                    <a:pt x="19979" y="5911"/>
                  </a:lnTo>
                  <a:lnTo>
                    <a:pt x="20001" y="2687"/>
                  </a:lnTo>
                  <a:lnTo>
                    <a:pt x="20008" y="6180"/>
                  </a:lnTo>
                  <a:lnTo>
                    <a:pt x="20023" y="2150"/>
                  </a:lnTo>
                  <a:lnTo>
                    <a:pt x="20044" y="4836"/>
                  </a:lnTo>
                  <a:lnTo>
                    <a:pt x="20052" y="1612"/>
                  </a:lnTo>
                  <a:lnTo>
                    <a:pt x="20059" y="4568"/>
                  </a:lnTo>
                  <a:lnTo>
                    <a:pt x="20095" y="5911"/>
                  </a:lnTo>
                  <a:lnTo>
                    <a:pt x="20102" y="2687"/>
                  </a:lnTo>
                  <a:lnTo>
                    <a:pt x="20124" y="5105"/>
                  </a:lnTo>
                  <a:lnTo>
                    <a:pt x="20131" y="3224"/>
                  </a:lnTo>
                  <a:lnTo>
                    <a:pt x="20138" y="10210"/>
                  </a:lnTo>
                  <a:lnTo>
                    <a:pt x="20145" y="6449"/>
                  </a:lnTo>
                  <a:lnTo>
                    <a:pt x="20167" y="4836"/>
                  </a:lnTo>
                  <a:lnTo>
                    <a:pt x="20181" y="13166"/>
                  </a:lnTo>
                  <a:lnTo>
                    <a:pt x="20196" y="6449"/>
                  </a:lnTo>
                  <a:lnTo>
                    <a:pt x="20210" y="16121"/>
                  </a:lnTo>
                  <a:lnTo>
                    <a:pt x="20239" y="6180"/>
                  </a:lnTo>
                  <a:lnTo>
                    <a:pt x="20246" y="16390"/>
                  </a:lnTo>
                  <a:lnTo>
                    <a:pt x="20254" y="4299"/>
                  </a:lnTo>
                  <a:lnTo>
                    <a:pt x="20275" y="17733"/>
                  </a:lnTo>
                  <a:lnTo>
                    <a:pt x="20290" y="13972"/>
                  </a:lnTo>
                  <a:lnTo>
                    <a:pt x="20297" y="8598"/>
                  </a:lnTo>
                  <a:lnTo>
                    <a:pt x="20326" y="8598"/>
                  </a:lnTo>
                  <a:lnTo>
                    <a:pt x="20333" y="17465"/>
                  </a:lnTo>
                  <a:lnTo>
                    <a:pt x="20340" y="13166"/>
                  </a:lnTo>
                  <a:lnTo>
                    <a:pt x="20347" y="6180"/>
                  </a:lnTo>
                  <a:lnTo>
                    <a:pt x="20383" y="4030"/>
                  </a:lnTo>
                  <a:lnTo>
                    <a:pt x="20391" y="13703"/>
                  </a:lnTo>
                  <a:lnTo>
                    <a:pt x="20405" y="5374"/>
                  </a:lnTo>
                  <a:lnTo>
                    <a:pt x="20412" y="10479"/>
                  </a:lnTo>
                  <a:lnTo>
                    <a:pt x="20434" y="10748"/>
                  </a:lnTo>
                  <a:lnTo>
                    <a:pt x="20448" y="4299"/>
                  </a:lnTo>
                  <a:lnTo>
                    <a:pt x="20463" y="4568"/>
                  </a:lnTo>
                  <a:lnTo>
                    <a:pt x="20470" y="12628"/>
                  </a:lnTo>
                  <a:lnTo>
                    <a:pt x="20492" y="6180"/>
                  </a:lnTo>
                  <a:lnTo>
                    <a:pt x="20499" y="2418"/>
                  </a:lnTo>
                  <a:lnTo>
                    <a:pt x="20513" y="3224"/>
                  </a:lnTo>
                  <a:lnTo>
                    <a:pt x="20535" y="6986"/>
                  </a:lnTo>
                  <a:lnTo>
                    <a:pt x="20549" y="3762"/>
                  </a:lnTo>
                  <a:lnTo>
                    <a:pt x="20564" y="7523"/>
                  </a:lnTo>
                  <a:lnTo>
                    <a:pt x="20571" y="1075"/>
                  </a:lnTo>
                  <a:lnTo>
                    <a:pt x="20578" y="7792"/>
                  </a:lnTo>
                  <a:lnTo>
                    <a:pt x="20614" y="2687"/>
                  </a:lnTo>
                  <a:lnTo>
                    <a:pt x="20621" y="5643"/>
                  </a:lnTo>
                  <a:lnTo>
                    <a:pt x="20636" y="2687"/>
                  </a:lnTo>
                  <a:lnTo>
                    <a:pt x="20650" y="8867"/>
                  </a:lnTo>
                  <a:lnTo>
                    <a:pt x="20672" y="2687"/>
                  </a:lnTo>
                  <a:lnTo>
                    <a:pt x="20679" y="7255"/>
                  </a:lnTo>
                  <a:lnTo>
                    <a:pt x="20694" y="7792"/>
                  </a:lnTo>
                  <a:lnTo>
                    <a:pt x="20708" y="3493"/>
                  </a:lnTo>
                  <a:lnTo>
                    <a:pt x="20722" y="11016"/>
                  </a:lnTo>
                  <a:lnTo>
                    <a:pt x="20737" y="3493"/>
                  </a:lnTo>
                  <a:lnTo>
                    <a:pt x="20744" y="7523"/>
                  </a:lnTo>
                  <a:lnTo>
                    <a:pt x="20751" y="3762"/>
                  </a:lnTo>
                  <a:lnTo>
                    <a:pt x="20780" y="4836"/>
                  </a:lnTo>
                  <a:lnTo>
                    <a:pt x="20794" y="1881"/>
                  </a:lnTo>
                  <a:lnTo>
                    <a:pt x="20802" y="2687"/>
                  </a:lnTo>
                  <a:lnTo>
                    <a:pt x="20823" y="5374"/>
                  </a:lnTo>
                  <a:lnTo>
                    <a:pt x="20831" y="5105"/>
                  </a:lnTo>
                  <a:lnTo>
                    <a:pt x="20852" y="3224"/>
                  </a:lnTo>
                  <a:lnTo>
                    <a:pt x="20859" y="1344"/>
                  </a:lnTo>
                  <a:lnTo>
                    <a:pt x="20881" y="4568"/>
                  </a:lnTo>
                  <a:lnTo>
                    <a:pt x="20895" y="2687"/>
                  </a:lnTo>
                  <a:lnTo>
                    <a:pt x="20910" y="4299"/>
                  </a:lnTo>
                  <a:lnTo>
                    <a:pt x="20917" y="4836"/>
                  </a:lnTo>
                  <a:lnTo>
                    <a:pt x="20924" y="2418"/>
                  </a:lnTo>
                  <a:lnTo>
                    <a:pt x="20946" y="1881"/>
                  </a:lnTo>
                  <a:lnTo>
                    <a:pt x="20968" y="4299"/>
                  </a:lnTo>
                  <a:lnTo>
                    <a:pt x="20982" y="5374"/>
                  </a:lnTo>
                  <a:lnTo>
                    <a:pt x="20996" y="1881"/>
                  </a:lnTo>
                  <a:lnTo>
                    <a:pt x="21004" y="2418"/>
                  </a:lnTo>
                  <a:lnTo>
                    <a:pt x="21025" y="4299"/>
                  </a:lnTo>
                  <a:lnTo>
                    <a:pt x="21033" y="3224"/>
                  </a:lnTo>
                  <a:lnTo>
                    <a:pt x="21047" y="4299"/>
                  </a:lnTo>
                  <a:lnTo>
                    <a:pt x="21061" y="4568"/>
                  </a:lnTo>
                  <a:lnTo>
                    <a:pt x="21076" y="1881"/>
                  </a:lnTo>
                  <a:lnTo>
                    <a:pt x="21090" y="3762"/>
                  </a:lnTo>
                  <a:lnTo>
                    <a:pt x="21112" y="1075"/>
                  </a:lnTo>
                  <a:lnTo>
                    <a:pt x="21133" y="1075"/>
                  </a:lnTo>
                  <a:lnTo>
                    <a:pt x="21141" y="4299"/>
                  </a:lnTo>
                  <a:lnTo>
                    <a:pt x="21148" y="1881"/>
                  </a:lnTo>
                  <a:lnTo>
                    <a:pt x="21162" y="3762"/>
                  </a:lnTo>
                  <a:lnTo>
                    <a:pt x="21177" y="1612"/>
                  </a:lnTo>
                  <a:lnTo>
                    <a:pt x="21191" y="5643"/>
                  </a:lnTo>
                  <a:lnTo>
                    <a:pt x="21220" y="1344"/>
                  </a:lnTo>
                  <a:lnTo>
                    <a:pt x="21227" y="4568"/>
                  </a:lnTo>
                  <a:lnTo>
                    <a:pt x="21242" y="1344"/>
                  </a:lnTo>
                  <a:lnTo>
                    <a:pt x="21256" y="4568"/>
                  </a:lnTo>
                  <a:lnTo>
                    <a:pt x="21278" y="5105"/>
                  </a:lnTo>
                  <a:lnTo>
                    <a:pt x="21285" y="2956"/>
                  </a:lnTo>
                  <a:lnTo>
                    <a:pt x="21292" y="5643"/>
                  </a:lnTo>
                  <a:lnTo>
                    <a:pt x="21299" y="2150"/>
                  </a:lnTo>
                  <a:lnTo>
                    <a:pt x="21328" y="2956"/>
                  </a:lnTo>
                  <a:lnTo>
                    <a:pt x="21343" y="4836"/>
                  </a:lnTo>
                  <a:lnTo>
                    <a:pt x="21350" y="1881"/>
                  </a:lnTo>
                  <a:lnTo>
                    <a:pt x="21364" y="7792"/>
                  </a:lnTo>
                  <a:lnTo>
                    <a:pt x="21386" y="4299"/>
                  </a:lnTo>
                  <a:lnTo>
                    <a:pt x="21400" y="3224"/>
                  </a:lnTo>
                  <a:lnTo>
                    <a:pt x="21408" y="5105"/>
                  </a:lnTo>
                  <a:lnTo>
                    <a:pt x="21415" y="1881"/>
                  </a:lnTo>
                  <a:lnTo>
                    <a:pt x="21444" y="2687"/>
                  </a:lnTo>
                  <a:lnTo>
                    <a:pt x="21451" y="4299"/>
                  </a:lnTo>
                  <a:lnTo>
                    <a:pt x="21465" y="4030"/>
                  </a:lnTo>
                  <a:lnTo>
                    <a:pt x="21472" y="3493"/>
                  </a:lnTo>
                  <a:lnTo>
                    <a:pt x="21494" y="2956"/>
                  </a:lnTo>
                  <a:lnTo>
                    <a:pt x="21509" y="1881"/>
                  </a:lnTo>
                  <a:lnTo>
                    <a:pt x="21523" y="806"/>
                  </a:lnTo>
                  <a:lnTo>
                    <a:pt x="21530" y="5105"/>
                  </a:lnTo>
                  <a:lnTo>
                    <a:pt x="21552" y="1344"/>
                  </a:lnTo>
                  <a:lnTo>
                    <a:pt x="21573" y="3493"/>
                  </a:lnTo>
                  <a:lnTo>
                    <a:pt x="21581" y="2687"/>
                  </a:lnTo>
                  <a:lnTo>
                    <a:pt x="21588" y="4836"/>
                  </a:lnTo>
                  <a:lnTo>
                    <a:pt x="21610" y="3762"/>
                  </a:lnTo>
                  <a:lnTo>
                    <a:pt x="21631" y="1344"/>
                  </a:lnTo>
                  <a:lnTo>
                    <a:pt x="21638" y="3762"/>
                  </a:lnTo>
                  <a:lnTo>
                    <a:pt x="21660" y="2956"/>
                  </a:lnTo>
                  <a:lnTo>
                    <a:pt x="21674" y="1612"/>
                  </a:lnTo>
                  <a:lnTo>
                    <a:pt x="21689" y="4299"/>
                  </a:lnTo>
                  <a:lnTo>
                    <a:pt x="21710" y="6717"/>
                  </a:lnTo>
                  <a:lnTo>
                    <a:pt x="21718" y="3762"/>
                  </a:lnTo>
                  <a:lnTo>
                    <a:pt x="21725" y="2956"/>
                  </a:lnTo>
                  <a:lnTo>
                    <a:pt x="21739" y="4568"/>
                  </a:lnTo>
                  <a:lnTo>
                    <a:pt x="21754" y="1881"/>
                  </a:lnTo>
                  <a:lnTo>
                    <a:pt x="21768" y="4030"/>
                  </a:lnTo>
                  <a:lnTo>
                    <a:pt x="21797" y="4836"/>
                  </a:lnTo>
                  <a:lnTo>
                    <a:pt x="21804" y="1344"/>
                  </a:lnTo>
                  <a:lnTo>
                    <a:pt x="21819" y="3762"/>
                  </a:lnTo>
                  <a:lnTo>
                    <a:pt x="21826" y="6717"/>
                  </a:lnTo>
                  <a:lnTo>
                    <a:pt x="21840" y="2150"/>
                  </a:lnTo>
                  <a:lnTo>
                    <a:pt x="21855" y="5105"/>
                  </a:lnTo>
                  <a:lnTo>
                    <a:pt x="21869" y="4299"/>
                  </a:lnTo>
                  <a:lnTo>
                    <a:pt x="21884" y="6449"/>
                  </a:lnTo>
                  <a:lnTo>
                    <a:pt x="21898" y="9673"/>
                  </a:lnTo>
                  <a:lnTo>
                    <a:pt x="21920" y="2956"/>
                  </a:lnTo>
                  <a:lnTo>
                    <a:pt x="21934" y="7792"/>
                  </a:lnTo>
                  <a:lnTo>
                    <a:pt x="21949" y="11016"/>
                  </a:lnTo>
                  <a:lnTo>
                    <a:pt x="21956" y="9404"/>
                  </a:lnTo>
                  <a:lnTo>
                    <a:pt x="21970" y="16121"/>
                  </a:lnTo>
                  <a:lnTo>
                    <a:pt x="21985" y="9941"/>
                  </a:lnTo>
                  <a:lnTo>
                    <a:pt x="21999" y="12360"/>
                  </a:lnTo>
                  <a:lnTo>
                    <a:pt x="22021" y="17733"/>
                  </a:lnTo>
                  <a:lnTo>
                    <a:pt x="22035" y="11285"/>
                  </a:lnTo>
                  <a:lnTo>
                    <a:pt x="22049" y="15853"/>
                  </a:lnTo>
                  <a:lnTo>
                    <a:pt x="22057" y="19345"/>
                  </a:lnTo>
                  <a:lnTo>
                    <a:pt x="22071" y="21495"/>
                  </a:lnTo>
                  <a:lnTo>
                    <a:pt x="22086" y="15046"/>
                  </a:lnTo>
                  <a:lnTo>
                    <a:pt x="22100" y="26063"/>
                  </a:lnTo>
                  <a:lnTo>
                    <a:pt x="22122" y="16659"/>
                  </a:lnTo>
                  <a:lnTo>
                    <a:pt x="22129" y="19345"/>
                  </a:lnTo>
                  <a:lnTo>
                    <a:pt x="22150" y="13703"/>
                  </a:lnTo>
                  <a:lnTo>
                    <a:pt x="22165" y="21226"/>
                  </a:lnTo>
                  <a:lnTo>
                    <a:pt x="22172" y="10479"/>
                  </a:lnTo>
                  <a:lnTo>
                    <a:pt x="22187" y="6180"/>
                  </a:lnTo>
                  <a:lnTo>
                    <a:pt x="22194" y="12897"/>
                  </a:lnTo>
                  <a:lnTo>
                    <a:pt x="22215" y="16121"/>
                  </a:lnTo>
                  <a:lnTo>
                    <a:pt x="22223" y="6449"/>
                  </a:lnTo>
                  <a:lnTo>
                    <a:pt x="22251" y="11285"/>
                  </a:lnTo>
                  <a:lnTo>
                    <a:pt x="22259" y="8598"/>
                  </a:lnTo>
                  <a:lnTo>
                    <a:pt x="22273" y="12360"/>
                  </a:lnTo>
                  <a:lnTo>
                    <a:pt x="22295" y="5374"/>
                  </a:lnTo>
                  <a:lnTo>
                    <a:pt x="22302" y="5643"/>
                  </a:lnTo>
                  <a:lnTo>
                    <a:pt x="22309" y="12360"/>
                  </a:lnTo>
                  <a:lnTo>
                    <a:pt x="22331" y="10479"/>
                  </a:lnTo>
                  <a:lnTo>
                    <a:pt x="22345" y="6717"/>
                  </a:lnTo>
                  <a:lnTo>
                    <a:pt x="22360" y="11016"/>
                  </a:lnTo>
                  <a:lnTo>
                    <a:pt x="22374" y="5911"/>
                  </a:lnTo>
                  <a:lnTo>
                    <a:pt x="22388" y="5643"/>
                  </a:lnTo>
                  <a:lnTo>
                    <a:pt x="22396" y="8061"/>
                  </a:lnTo>
                  <a:lnTo>
                    <a:pt x="22417" y="4299"/>
                  </a:lnTo>
                  <a:lnTo>
                    <a:pt x="22439" y="6986"/>
                  </a:lnTo>
                  <a:lnTo>
                    <a:pt x="22461" y="10748"/>
                  </a:lnTo>
                  <a:lnTo>
                    <a:pt x="22468" y="2956"/>
                  </a:lnTo>
                  <a:lnTo>
                    <a:pt x="22489" y="7523"/>
                  </a:lnTo>
                  <a:lnTo>
                    <a:pt x="22497" y="4030"/>
                  </a:lnTo>
                  <a:lnTo>
                    <a:pt x="22504" y="4836"/>
                  </a:lnTo>
                  <a:lnTo>
                    <a:pt x="22518" y="5911"/>
                  </a:lnTo>
                  <a:lnTo>
                    <a:pt x="22533" y="4299"/>
                  </a:lnTo>
                  <a:lnTo>
                    <a:pt x="22540" y="6180"/>
                  </a:lnTo>
                  <a:lnTo>
                    <a:pt x="22562" y="6449"/>
                  </a:lnTo>
                  <a:lnTo>
                    <a:pt x="22583" y="4836"/>
                  </a:lnTo>
                  <a:lnTo>
                    <a:pt x="22605" y="7255"/>
                  </a:lnTo>
                  <a:lnTo>
                    <a:pt x="22612" y="4030"/>
                  </a:lnTo>
                  <a:lnTo>
                    <a:pt x="22619" y="2150"/>
                  </a:lnTo>
                  <a:lnTo>
                    <a:pt x="22634" y="2956"/>
                  </a:lnTo>
                  <a:lnTo>
                    <a:pt x="22648" y="1881"/>
                  </a:lnTo>
                  <a:lnTo>
                    <a:pt x="22655" y="4836"/>
                  </a:lnTo>
                  <a:lnTo>
                    <a:pt x="22677" y="2150"/>
                  </a:lnTo>
                  <a:lnTo>
                    <a:pt x="22691" y="5105"/>
                  </a:lnTo>
                  <a:lnTo>
                    <a:pt x="22713" y="2687"/>
                  </a:lnTo>
                  <a:lnTo>
                    <a:pt x="22727" y="7255"/>
                  </a:lnTo>
                  <a:lnTo>
                    <a:pt x="22735" y="6180"/>
                  </a:lnTo>
                  <a:lnTo>
                    <a:pt x="22742" y="1881"/>
                  </a:lnTo>
                  <a:lnTo>
                    <a:pt x="22778" y="2150"/>
                  </a:lnTo>
                  <a:lnTo>
                    <a:pt x="22785" y="4030"/>
                  </a:lnTo>
                  <a:lnTo>
                    <a:pt x="22792" y="6986"/>
                  </a:lnTo>
                  <a:lnTo>
                    <a:pt x="22800" y="1881"/>
                  </a:lnTo>
                  <a:lnTo>
                    <a:pt x="22828" y="4030"/>
                  </a:lnTo>
                  <a:lnTo>
                    <a:pt x="22836" y="2956"/>
                  </a:lnTo>
                  <a:lnTo>
                    <a:pt x="22850" y="1075"/>
                  </a:lnTo>
                  <a:lnTo>
                    <a:pt x="22865" y="3493"/>
                  </a:lnTo>
                  <a:lnTo>
                    <a:pt x="22886" y="3493"/>
                  </a:lnTo>
                  <a:lnTo>
                    <a:pt x="22901" y="1881"/>
                  </a:lnTo>
                  <a:lnTo>
                    <a:pt x="22922" y="2418"/>
                  </a:lnTo>
                  <a:lnTo>
                    <a:pt x="22929" y="4299"/>
                  </a:lnTo>
                  <a:lnTo>
                    <a:pt x="22937" y="1881"/>
                  </a:lnTo>
                  <a:lnTo>
                    <a:pt x="22951" y="3224"/>
                  </a:lnTo>
                  <a:lnTo>
                    <a:pt x="22965" y="1344"/>
                  </a:lnTo>
                  <a:lnTo>
                    <a:pt x="22980" y="3762"/>
                  </a:lnTo>
                  <a:lnTo>
                    <a:pt x="23002" y="3493"/>
                  </a:lnTo>
                  <a:lnTo>
                    <a:pt x="23016" y="1881"/>
                  </a:lnTo>
                  <a:lnTo>
                    <a:pt x="23023" y="2418"/>
                  </a:lnTo>
                  <a:lnTo>
                    <a:pt x="23030" y="1612"/>
                  </a:lnTo>
                  <a:lnTo>
                    <a:pt x="23059" y="3224"/>
                  </a:lnTo>
                  <a:lnTo>
                    <a:pt x="23066" y="1881"/>
                  </a:lnTo>
                  <a:lnTo>
                    <a:pt x="23081" y="3762"/>
                  </a:lnTo>
                  <a:lnTo>
                    <a:pt x="23103" y="1344"/>
                  </a:lnTo>
                  <a:lnTo>
                    <a:pt x="23110" y="2418"/>
                  </a:lnTo>
                  <a:lnTo>
                    <a:pt x="23117" y="1612"/>
                  </a:lnTo>
                  <a:lnTo>
                    <a:pt x="23139" y="3224"/>
                  </a:lnTo>
                  <a:lnTo>
                    <a:pt x="23153" y="1612"/>
                  </a:lnTo>
                  <a:lnTo>
                    <a:pt x="23167" y="1612"/>
                  </a:lnTo>
                  <a:lnTo>
                    <a:pt x="23175" y="2956"/>
                  </a:lnTo>
                  <a:lnTo>
                    <a:pt x="23204" y="4836"/>
                  </a:lnTo>
                  <a:lnTo>
                    <a:pt x="23211" y="1612"/>
                  </a:lnTo>
                  <a:lnTo>
                    <a:pt x="23225" y="5105"/>
                  </a:lnTo>
                  <a:lnTo>
                    <a:pt x="23247" y="806"/>
                  </a:lnTo>
                  <a:lnTo>
                    <a:pt x="23261" y="1612"/>
                  </a:lnTo>
                  <a:lnTo>
                    <a:pt x="23268" y="5105"/>
                  </a:lnTo>
                  <a:lnTo>
                    <a:pt x="23290" y="5911"/>
                  </a:lnTo>
                  <a:lnTo>
                    <a:pt x="23304" y="2150"/>
                  </a:lnTo>
                  <a:lnTo>
                    <a:pt x="23312" y="2956"/>
                  </a:lnTo>
                  <a:lnTo>
                    <a:pt x="23319" y="1612"/>
                  </a:lnTo>
                  <a:lnTo>
                    <a:pt x="23348" y="3493"/>
                  </a:lnTo>
                  <a:lnTo>
                    <a:pt x="23362" y="2687"/>
                  </a:lnTo>
                  <a:lnTo>
                    <a:pt x="23377" y="3224"/>
                  </a:lnTo>
                  <a:lnTo>
                    <a:pt x="23391" y="5374"/>
                  </a:lnTo>
                  <a:lnTo>
                    <a:pt x="23398" y="5911"/>
                  </a:lnTo>
                  <a:lnTo>
                    <a:pt x="23405" y="1344"/>
                  </a:lnTo>
                  <a:lnTo>
                    <a:pt x="23427" y="3762"/>
                  </a:lnTo>
                  <a:lnTo>
                    <a:pt x="23434" y="1881"/>
                  </a:lnTo>
                  <a:lnTo>
                    <a:pt x="23456" y="2956"/>
                  </a:lnTo>
                  <a:lnTo>
                    <a:pt x="23470" y="6717"/>
                  </a:lnTo>
                  <a:lnTo>
                    <a:pt x="23485" y="2687"/>
                  </a:lnTo>
                  <a:lnTo>
                    <a:pt x="23499" y="3762"/>
                  </a:lnTo>
                  <a:lnTo>
                    <a:pt x="23514" y="2687"/>
                  </a:lnTo>
                  <a:lnTo>
                    <a:pt x="23535" y="4299"/>
                  </a:lnTo>
                  <a:lnTo>
                    <a:pt x="23557" y="1612"/>
                  </a:lnTo>
                  <a:lnTo>
                    <a:pt x="23564" y="5374"/>
                  </a:lnTo>
                  <a:lnTo>
                    <a:pt x="23571" y="3224"/>
                  </a:lnTo>
                  <a:lnTo>
                    <a:pt x="23593" y="1344"/>
                  </a:lnTo>
                  <a:lnTo>
                    <a:pt x="23607" y="2150"/>
                  </a:lnTo>
                  <a:lnTo>
                    <a:pt x="23615" y="8329"/>
                  </a:lnTo>
                  <a:lnTo>
                    <a:pt x="23636" y="2418"/>
                  </a:lnTo>
                  <a:lnTo>
                    <a:pt x="23643" y="4568"/>
                  </a:lnTo>
                  <a:lnTo>
                    <a:pt x="23665" y="8867"/>
                  </a:lnTo>
                  <a:lnTo>
                    <a:pt x="23680" y="6180"/>
                  </a:lnTo>
                  <a:lnTo>
                    <a:pt x="23687" y="5105"/>
                  </a:lnTo>
                  <a:lnTo>
                    <a:pt x="23701" y="6449"/>
                  </a:lnTo>
                  <a:lnTo>
                    <a:pt x="23730" y="4299"/>
                  </a:lnTo>
                  <a:lnTo>
                    <a:pt x="23737" y="10479"/>
                  </a:lnTo>
                  <a:lnTo>
                    <a:pt x="23752" y="9135"/>
                  </a:lnTo>
                  <a:lnTo>
                    <a:pt x="23759" y="5911"/>
                  </a:lnTo>
                  <a:lnTo>
                    <a:pt x="23773" y="4836"/>
                  </a:lnTo>
                  <a:lnTo>
                    <a:pt x="23781" y="6986"/>
                  </a:lnTo>
                  <a:lnTo>
                    <a:pt x="23802" y="8061"/>
                  </a:lnTo>
                  <a:lnTo>
                    <a:pt x="23824" y="5105"/>
                  </a:lnTo>
                  <a:lnTo>
                    <a:pt x="23845" y="5105"/>
                  </a:lnTo>
                  <a:lnTo>
                    <a:pt x="23853" y="6986"/>
                  </a:lnTo>
                  <a:lnTo>
                    <a:pt x="23867" y="7255"/>
                  </a:lnTo>
                  <a:lnTo>
                    <a:pt x="23874" y="5105"/>
                  </a:lnTo>
                  <a:lnTo>
                    <a:pt x="23903" y="8598"/>
                  </a:lnTo>
                  <a:lnTo>
                    <a:pt x="23910" y="5643"/>
                  </a:lnTo>
                  <a:lnTo>
                    <a:pt x="23925" y="4299"/>
                  </a:lnTo>
                  <a:lnTo>
                    <a:pt x="23939" y="9135"/>
                  </a:lnTo>
                  <a:lnTo>
                    <a:pt x="23946" y="8867"/>
                  </a:lnTo>
                  <a:lnTo>
                    <a:pt x="23961" y="5643"/>
                  </a:lnTo>
                  <a:lnTo>
                    <a:pt x="23982" y="7523"/>
                  </a:lnTo>
                  <a:lnTo>
                    <a:pt x="23997" y="4836"/>
                  </a:lnTo>
                  <a:lnTo>
                    <a:pt x="24004" y="5374"/>
                  </a:lnTo>
                  <a:lnTo>
                    <a:pt x="24026" y="7523"/>
                  </a:lnTo>
                  <a:lnTo>
                    <a:pt x="24040" y="6180"/>
                  </a:lnTo>
                  <a:lnTo>
                    <a:pt x="24055" y="1612"/>
                  </a:lnTo>
                  <a:lnTo>
                    <a:pt x="24062" y="2687"/>
                  </a:lnTo>
                  <a:lnTo>
                    <a:pt x="24069" y="5105"/>
                  </a:lnTo>
                  <a:lnTo>
                    <a:pt x="24091" y="4568"/>
                  </a:lnTo>
                  <a:lnTo>
                    <a:pt x="24112" y="5643"/>
                  </a:lnTo>
                  <a:lnTo>
                    <a:pt x="24120" y="1612"/>
                  </a:lnTo>
                  <a:lnTo>
                    <a:pt x="24141" y="6449"/>
                  </a:lnTo>
                  <a:lnTo>
                    <a:pt x="24163" y="1881"/>
                  </a:lnTo>
                  <a:lnTo>
                    <a:pt x="24170" y="4568"/>
                  </a:lnTo>
                  <a:lnTo>
                    <a:pt x="24184" y="7255"/>
                  </a:lnTo>
                  <a:lnTo>
                    <a:pt x="24199" y="1881"/>
                  </a:lnTo>
                  <a:lnTo>
                    <a:pt x="24206" y="5911"/>
                  </a:lnTo>
                  <a:lnTo>
                    <a:pt x="24228" y="3762"/>
                  </a:lnTo>
                  <a:lnTo>
                    <a:pt x="24242" y="6449"/>
                  </a:lnTo>
                  <a:lnTo>
                    <a:pt x="24257" y="2150"/>
                  </a:lnTo>
                  <a:lnTo>
                    <a:pt x="24264" y="806"/>
                  </a:lnTo>
                  <a:lnTo>
                    <a:pt x="24271" y="1075"/>
                  </a:lnTo>
                  <a:lnTo>
                    <a:pt x="24293" y="806"/>
                  </a:lnTo>
                  <a:lnTo>
                    <a:pt x="24307" y="1344"/>
                  </a:lnTo>
                  <a:lnTo>
                    <a:pt x="24321" y="806"/>
                  </a:lnTo>
                  <a:lnTo>
                    <a:pt x="24329" y="1075"/>
                  </a:lnTo>
                  <a:lnTo>
                    <a:pt x="24350" y="1075"/>
                  </a:lnTo>
                  <a:lnTo>
                    <a:pt x="24365" y="806"/>
                  </a:lnTo>
                  <a:lnTo>
                    <a:pt x="24379" y="1075"/>
                  </a:lnTo>
                  <a:lnTo>
                    <a:pt x="24422" y="806"/>
                  </a:lnTo>
                  <a:lnTo>
                    <a:pt x="24430" y="1344"/>
                  </a:lnTo>
                  <a:lnTo>
                    <a:pt x="24437" y="1075"/>
                  </a:lnTo>
                  <a:lnTo>
                    <a:pt x="24459" y="806"/>
                  </a:lnTo>
                  <a:lnTo>
                    <a:pt x="24466" y="1075"/>
                  </a:lnTo>
                  <a:lnTo>
                    <a:pt x="24480" y="806"/>
                  </a:lnTo>
                  <a:lnTo>
                    <a:pt x="24495" y="1075"/>
                  </a:lnTo>
                  <a:lnTo>
                    <a:pt x="24509" y="806"/>
                  </a:lnTo>
                  <a:lnTo>
                    <a:pt x="24523" y="806"/>
                  </a:lnTo>
                  <a:lnTo>
                    <a:pt x="24531" y="1344"/>
                  </a:lnTo>
                  <a:lnTo>
                    <a:pt x="24552" y="1075"/>
                  </a:lnTo>
                  <a:lnTo>
                    <a:pt x="24574" y="1612"/>
                  </a:lnTo>
                  <a:lnTo>
                    <a:pt x="24581" y="806"/>
                  </a:lnTo>
                  <a:lnTo>
                    <a:pt x="24588" y="1075"/>
                  </a:lnTo>
                  <a:lnTo>
                    <a:pt x="24610" y="806"/>
                  </a:lnTo>
                  <a:lnTo>
                    <a:pt x="24632" y="1075"/>
                  </a:lnTo>
                  <a:lnTo>
                    <a:pt x="24639" y="1075"/>
                  </a:lnTo>
                  <a:lnTo>
                    <a:pt x="24653" y="1344"/>
                  </a:lnTo>
                  <a:lnTo>
                    <a:pt x="24668" y="1075"/>
                  </a:lnTo>
                  <a:lnTo>
                    <a:pt x="24682" y="1344"/>
                  </a:lnTo>
                  <a:lnTo>
                    <a:pt x="24697" y="1075"/>
                  </a:lnTo>
                  <a:lnTo>
                    <a:pt x="24711" y="806"/>
                  </a:lnTo>
                  <a:lnTo>
                    <a:pt x="24725" y="1075"/>
                  </a:lnTo>
                  <a:lnTo>
                    <a:pt x="24754" y="1075"/>
                  </a:lnTo>
                  <a:lnTo>
                    <a:pt x="24783" y="1075"/>
                  </a:lnTo>
                  <a:lnTo>
                    <a:pt x="24812" y="806"/>
                  </a:lnTo>
                  <a:lnTo>
                    <a:pt x="24819" y="1075"/>
                  </a:lnTo>
                  <a:lnTo>
                    <a:pt x="24841" y="1075"/>
                  </a:lnTo>
                  <a:lnTo>
                    <a:pt x="24870" y="1075"/>
                  </a:lnTo>
                  <a:lnTo>
                    <a:pt x="24877" y="806"/>
                  </a:lnTo>
                  <a:lnTo>
                    <a:pt x="24898" y="806"/>
                  </a:lnTo>
                  <a:lnTo>
                    <a:pt x="24920" y="1344"/>
                  </a:lnTo>
                  <a:lnTo>
                    <a:pt x="24927" y="806"/>
                  </a:lnTo>
                  <a:lnTo>
                    <a:pt x="24935" y="1075"/>
                  </a:lnTo>
                  <a:lnTo>
                    <a:pt x="24956" y="1075"/>
                  </a:lnTo>
                  <a:lnTo>
                    <a:pt x="24971" y="806"/>
                  </a:lnTo>
                  <a:lnTo>
                    <a:pt x="24985" y="1075"/>
                  </a:lnTo>
                  <a:lnTo>
                    <a:pt x="24999" y="806"/>
                  </a:lnTo>
                  <a:lnTo>
                    <a:pt x="25014" y="1075"/>
                  </a:lnTo>
                  <a:lnTo>
                    <a:pt x="25036" y="1344"/>
                  </a:lnTo>
                  <a:lnTo>
                    <a:pt x="25050" y="806"/>
                  </a:lnTo>
                  <a:lnTo>
                    <a:pt x="25057" y="1344"/>
                  </a:lnTo>
                  <a:lnTo>
                    <a:pt x="25072" y="806"/>
                  </a:lnTo>
                  <a:lnTo>
                    <a:pt x="25086" y="1075"/>
                  </a:lnTo>
                  <a:lnTo>
                    <a:pt x="25100" y="806"/>
                  </a:lnTo>
                  <a:lnTo>
                    <a:pt x="25122" y="1075"/>
                  </a:lnTo>
                  <a:lnTo>
                    <a:pt x="25129" y="806"/>
                  </a:lnTo>
                  <a:lnTo>
                    <a:pt x="25151" y="1075"/>
                  </a:lnTo>
                  <a:lnTo>
                    <a:pt x="25158" y="1075"/>
                  </a:lnTo>
                  <a:lnTo>
                    <a:pt x="25173" y="806"/>
                  </a:lnTo>
                  <a:lnTo>
                    <a:pt x="25194" y="806"/>
                  </a:lnTo>
                  <a:lnTo>
                    <a:pt x="25201" y="1344"/>
                  </a:lnTo>
                  <a:lnTo>
                    <a:pt x="25216" y="806"/>
                  </a:lnTo>
                  <a:lnTo>
                    <a:pt x="25230" y="1075"/>
                  </a:lnTo>
                  <a:lnTo>
                    <a:pt x="25245" y="806"/>
                  </a:lnTo>
                  <a:lnTo>
                    <a:pt x="25259" y="1075"/>
                  </a:lnTo>
                  <a:lnTo>
                    <a:pt x="25274" y="1075"/>
                  </a:lnTo>
                  <a:lnTo>
                    <a:pt x="25288" y="806"/>
                  </a:lnTo>
                  <a:lnTo>
                    <a:pt x="25302" y="1075"/>
                  </a:lnTo>
                  <a:lnTo>
                    <a:pt x="25310" y="538"/>
                  </a:lnTo>
                  <a:lnTo>
                    <a:pt x="25331" y="806"/>
                  </a:lnTo>
                  <a:lnTo>
                    <a:pt x="25338" y="1075"/>
                  </a:lnTo>
                  <a:lnTo>
                    <a:pt x="25360" y="1344"/>
                  </a:lnTo>
                  <a:lnTo>
                    <a:pt x="25375" y="806"/>
                  </a:lnTo>
                  <a:lnTo>
                    <a:pt x="25389" y="1075"/>
                  </a:lnTo>
                  <a:lnTo>
                    <a:pt x="25418" y="806"/>
                  </a:lnTo>
                  <a:lnTo>
                    <a:pt x="25432" y="1075"/>
                  </a:lnTo>
                  <a:lnTo>
                    <a:pt x="25447" y="1075"/>
                  </a:lnTo>
                  <a:lnTo>
                    <a:pt x="25461" y="806"/>
                  </a:lnTo>
                  <a:lnTo>
                    <a:pt x="25475" y="1075"/>
                  </a:lnTo>
                  <a:lnTo>
                    <a:pt x="25483" y="806"/>
                  </a:lnTo>
                  <a:lnTo>
                    <a:pt x="25504" y="806"/>
                  </a:lnTo>
                  <a:lnTo>
                    <a:pt x="25519" y="1075"/>
                  </a:lnTo>
                  <a:lnTo>
                    <a:pt x="25533" y="806"/>
                  </a:lnTo>
                  <a:lnTo>
                    <a:pt x="25555" y="1075"/>
                  </a:lnTo>
                  <a:lnTo>
                    <a:pt x="25562" y="806"/>
                  </a:lnTo>
                  <a:lnTo>
                    <a:pt x="25576" y="538"/>
                  </a:lnTo>
                  <a:lnTo>
                    <a:pt x="25591" y="1075"/>
                  </a:lnTo>
                  <a:lnTo>
                    <a:pt x="25613" y="806"/>
                  </a:lnTo>
                  <a:lnTo>
                    <a:pt x="25620" y="1075"/>
                  </a:lnTo>
                  <a:lnTo>
                    <a:pt x="25627" y="806"/>
                  </a:lnTo>
                  <a:lnTo>
                    <a:pt x="25649" y="806"/>
                  </a:lnTo>
                  <a:lnTo>
                    <a:pt x="25656" y="1075"/>
                  </a:lnTo>
                  <a:lnTo>
                    <a:pt x="25677" y="1075"/>
                  </a:lnTo>
                  <a:lnTo>
                    <a:pt x="25685" y="806"/>
                  </a:lnTo>
                  <a:lnTo>
                    <a:pt x="25706" y="806"/>
                  </a:lnTo>
                  <a:lnTo>
                    <a:pt x="25714" y="1075"/>
                  </a:lnTo>
                  <a:lnTo>
                    <a:pt x="25735" y="1075"/>
                  </a:lnTo>
                  <a:lnTo>
                    <a:pt x="25742" y="806"/>
                  </a:lnTo>
                  <a:lnTo>
                    <a:pt x="25764" y="1075"/>
                  </a:lnTo>
                  <a:lnTo>
                    <a:pt x="25771" y="806"/>
                  </a:lnTo>
                  <a:lnTo>
                    <a:pt x="25793" y="1075"/>
                  </a:lnTo>
                  <a:lnTo>
                    <a:pt x="25807" y="538"/>
                  </a:lnTo>
                  <a:lnTo>
                    <a:pt x="25822" y="538"/>
                  </a:lnTo>
                  <a:lnTo>
                    <a:pt x="25836" y="1075"/>
                  </a:lnTo>
                  <a:lnTo>
                    <a:pt x="25851" y="1075"/>
                  </a:lnTo>
                  <a:lnTo>
                    <a:pt x="25858" y="806"/>
                  </a:lnTo>
                  <a:lnTo>
                    <a:pt x="25879" y="806"/>
                  </a:lnTo>
                  <a:lnTo>
                    <a:pt x="25894" y="1344"/>
                  </a:lnTo>
                  <a:lnTo>
                    <a:pt x="25908" y="1075"/>
                  </a:lnTo>
                  <a:lnTo>
                    <a:pt x="25915" y="806"/>
                  </a:lnTo>
                  <a:lnTo>
                    <a:pt x="25937" y="538"/>
                  </a:lnTo>
                  <a:lnTo>
                    <a:pt x="25944" y="1075"/>
                  </a:lnTo>
                  <a:lnTo>
                    <a:pt x="25966" y="806"/>
                  </a:lnTo>
                  <a:lnTo>
                    <a:pt x="25973" y="1075"/>
                  </a:lnTo>
                  <a:lnTo>
                    <a:pt x="26002" y="1075"/>
                  </a:lnTo>
                  <a:lnTo>
                    <a:pt x="26016" y="538"/>
                  </a:lnTo>
                  <a:lnTo>
                    <a:pt x="26024" y="1075"/>
                  </a:lnTo>
                  <a:lnTo>
                    <a:pt x="26031" y="806"/>
                  </a:lnTo>
                  <a:lnTo>
                    <a:pt x="26052" y="1075"/>
                  </a:lnTo>
                  <a:lnTo>
                    <a:pt x="26060" y="806"/>
                  </a:lnTo>
                  <a:lnTo>
                    <a:pt x="26081" y="806"/>
                  </a:lnTo>
                  <a:lnTo>
                    <a:pt x="26096" y="1344"/>
                  </a:lnTo>
                  <a:lnTo>
                    <a:pt x="26110" y="1075"/>
                  </a:lnTo>
                  <a:lnTo>
                    <a:pt x="26117" y="806"/>
                  </a:lnTo>
                  <a:lnTo>
                    <a:pt x="26139" y="1075"/>
                  </a:lnTo>
                  <a:lnTo>
                    <a:pt x="26161" y="806"/>
                  </a:lnTo>
                  <a:lnTo>
                    <a:pt x="26168" y="806"/>
                  </a:lnTo>
                  <a:lnTo>
                    <a:pt x="26197" y="1075"/>
                  </a:lnTo>
                  <a:lnTo>
                    <a:pt x="26204" y="806"/>
                  </a:lnTo>
                  <a:lnTo>
                    <a:pt x="26226" y="806"/>
                  </a:lnTo>
                  <a:lnTo>
                    <a:pt x="26233" y="1075"/>
                  </a:lnTo>
                  <a:lnTo>
                    <a:pt x="26254" y="538"/>
                  </a:lnTo>
                  <a:lnTo>
                    <a:pt x="26269" y="1075"/>
                  </a:lnTo>
                  <a:lnTo>
                    <a:pt x="26283" y="1075"/>
                  </a:lnTo>
                  <a:lnTo>
                    <a:pt x="26291" y="806"/>
                  </a:lnTo>
                  <a:lnTo>
                    <a:pt x="26312" y="1075"/>
                  </a:lnTo>
                  <a:lnTo>
                    <a:pt x="26319" y="806"/>
                  </a:lnTo>
                  <a:lnTo>
                    <a:pt x="26341" y="806"/>
                  </a:lnTo>
                  <a:lnTo>
                    <a:pt x="26348" y="1075"/>
                  </a:lnTo>
                  <a:lnTo>
                    <a:pt x="26370" y="1344"/>
                  </a:lnTo>
                  <a:lnTo>
                    <a:pt x="26377" y="1075"/>
                  </a:lnTo>
                  <a:lnTo>
                    <a:pt x="26399" y="1075"/>
                  </a:lnTo>
                  <a:lnTo>
                    <a:pt x="26413" y="806"/>
                  </a:lnTo>
                  <a:lnTo>
                    <a:pt x="26428" y="1075"/>
                  </a:lnTo>
                  <a:lnTo>
                    <a:pt x="26435" y="806"/>
                  </a:lnTo>
                  <a:lnTo>
                    <a:pt x="26456" y="1075"/>
                  </a:lnTo>
                  <a:lnTo>
                    <a:pt x="26464" y="806"/>
                  </a:lnTo>
                  <a:lnTo>
                    <a:pt x="26485" y="1075"/>
                  </a:lnTo>
                  <a:lnTo>
                    <a:pt x="26500" y="806"/>
                  </a:lnTo>
                  <a:lnTo>
                    <a:pt x="26514" y="806"/>
                  </a:lnTo>
                  <a:lnTo>
                    <a:pt x="26521" y="1075"/>
                  </a:lnTo>
                  <a:lnTo>
                    <a:pt x="26543" y="806"/>
                  </a:lnTo>
                  <a:lnTo>
                    <a:pt x="26557" y="1075"/>
                  </a:lnTo>
                  <a:lnTo>
                    <a:pt x="26572" y="1075"/>
                  </a:lnTo>
                  <a:lnTo>
                    <a:pt x="26579" y="806"/>
                  </a:lnTo>
                  <a:lnTo>
                    <a:pt x="26601" y="1075"/>
                  </a:lnTo>
                  <a:lnTo>
                    <a:pt x="26608" y="806"/>
                  </a:lnTo>
                  <a:lnTo>
                    <a:pt x="26630" y="1344"/>
                  </a:lnTo>
                  <a:lnTo>
                    <a:pt x="26637" y="1075"/>
                  </a:lnTo>
                  <a:lnTo>
                    <a:pt x="26658" y="1075"/>
                  </a:lnTo>
                  <a:lnTo>
                    <a:pt x="26673" y="806"/>
                  </a:lnTo>
                  <a:lnTo>
                    <a:pt x="26687" y="1075"/>
                  </a:lnTo>
                  <a:lnTo>
                    <a:pt x="26694" y="806"/>
                  </a:lnTo>
                  <a:lnTo>
                    <a:pt x="26716" y="1075"/>
                  </a:lnTo>
                  <a:lnTo>
                    <a:pt x="26738" y="806"/>
                  </a:lnTo>
                  <a:lnTo>
                    <a:pt x="26745" y="806"/>
                  </a:lnTo>
                  <a:lnTo>
                    <a:pt x="26759" y="1075"/>
                  </a:lnTo>
                  <a:lnTo>
                    <a:pt x="26774" y="806"/>
                  </a:lnTo>
                  <a:lnTo>
                    <a:pt x="26788" y="1075"/>
                  </a:lnTo>
                  <a:lnTo>
                    <a:pt x="26803" y="806"/>
                  </a:lnTo>
                  <a:lnTo>
                    <a:pt x="26817" y="1075"/>
                  </a:lnTo>
                  <a:lnTo>
                    <a:pt x="26831" y="806"/>
                  </a:lnTo>
                  <a:lnTo>
                    <a:pt x="26839" y="1075"/>
                  </a:lnTo>
                  <a:lnTo>
                    <a:pt x="26860" y="806"/>
                  </a:lnTo>
                  <a:lnTo>
                    <a:pt x="26875" y="1075"/>
                  </a:lnTo>
                  <a:lnTo>
                    <a:pt x="26889" y="1075"/>
                  </a:lnTo>
                  <a:lnTo>
                    <a:pt x="26918" y="1344"/>
                  </a:lnTo>
                  <a:lnTo>
                    <a:pt x="26925" y="1075"/>
                  </a:lnTo>
                  <a:lnTo>
                    <a:pt x="26947" y="1075"/>
                  </a:lnTo>
                  <a:lnTo>
                    <a:pt x="26954" y="806"/>
                  </a:lnTo>
                  <a:lnTo>
                    <a:pt x="26976" y="1075"/>
                  </a:lnTo>
                  <a:lnTo>
                    <a:pt x="26983" y="806"/>
                  </a:lnTo>
                  <a:lnTo>
                    <a:pt x="27005" y="806"/>
                  </a:lnTo>
                  <a:lnTo>
                    <a:pt x="27012" y="1075"/>
                  </a:lnTo>
                  <a:lnTo>
                    <a:pt x="27033" y="806"/>
                  </a:lnTo>
                  <a:lnTo>
                    <a:pt x="27041" y="1075"/>
                  </a:lnTo>
                  <a:lnTo>
                    <a:pt x="27062" y="806"/>
                  </a:lnTo>
                  <a:lnTo>
                    <a:pt x="27077" y="1344"/>
                  </a:lnTo>
                  <a:lnTo>
                    <a:pt x="27091" y="806"/>
                  </a:lnTo>
                  <a:lnTo>
                    <a:pt x="27113" y="1075"/>
                  </a:lnTo>
                  <a:lnTo>
                    <a:pt x="27120" y="806"/>
                  </a:lnTo>
                  <a:lnTo>
                    <a:pt x="27127" y="1344"/>
                  </a:lnTo>
                  <a:lnTo>
                    <a:pt x="27149" y="1075"/>
                  </a:lnTo>
                  <a:lnTo>
                    <a:pt x="27178" y="1075"/>
                  </a:lnTo>
                  <a:lnTo>
                    <a:pt x="27199" y="806"/>
                  </a:lnTo>
                  <a:lnTo>
                    <a:pt x="27207" y="1075"/>
                  </a:lnTo>
                  <a:lnTo>
                    <a:pt x="27214" y="806"/>
                  </a:lnTo>
                  <a:lnTo>
                    <a:pt x="27235" y="538"/>
                  </a:lnTo>
                  <a:lnTo>
                    <a:pt x="27257" y="806"/>
                  </a:lnTo>
                  <a:lnTo>
                    <a:pt x="27264" y="1075"/>
                  </a:lnTo>
                  <a:lnTo>
                    <a:pt x="27293" y="806"/>
                  </a:lnTo>
                  <a:lnTo>
                    <a:pt x="27300" y="1344"/>
                  </a:lnTo>
                  <a:lnTo>
                    <a:pt x="27322" y="1075"/>
                  </a:lnTo>
                  <a:lnTo>
                    <a:pt x="27336" y="806"/>
                  </a:lnTo>
                  <a:lnTo>
                    <a:pt x="27351" y="806"/>
                  </a:lnTo>
                  <a:lnTo>
                    <a:pt x="27365" y="1881"/>
                  </a:lnTo>
                  <a:lnTo>
                    <a:pt x="27380" y="1075"/>
                  </a:lnTo>
                  <a:lnTo>
                    <a:pt x="27401" y="538"/>
                  </a:lnTo>
                  <a:lnTo>
                    <a:pt x="27408" y="1075"/>
                  </a:lnTo>
                  <a:lnTo>
                    <a:pt x="27416" y="806"/>
                  </a:lnTo>
                  <a:lnTo>
                    <a:pt x="27437" y="1075"/>
                  </a:lnTo>
                  <a:lnTo>
                    <a:pt x="27459" y="806"/>
                  </a:lnTo>
                  <a:lnTo>
                    <a:pt x="27481" y="1612"/>
                  </a:lnTo>
                  <a:lnTo>
                    <a:pt x="27488" y="806"/>
                  </a:lnTo>
                  <a:lnTo>
                    <a:pt x="27495" y="1075"/>
                  </a:lnTo>
                  <a:lnTo>
                    <a:pt x="27517" y="538"/>
                  </a:lnTo>
                  <a:lnTo>
                    <a:pt x="27524" y="538"/>
                  </a:lnTo>
                  <a:lnTo>
                    <a:pt x="27546" y="806"/>
                  </a:lnTo>
                  <a:lnTo>
                    <a:pt x="27560" y="538"/>
                  </a:lnTo>
                  <a:lnTo>
                    <a:pt x="27567" y="1075"/>
                  </a:lnTo>
                  <a:lnTo>
                    <a:pt x="27582" y="1075"/>
                  </a:lnTo>
                  <a:lnTo>
                    <a:pt x="27589" y="806"/>
                  </a:lnTo>
                  <a:lnTo>
                    <a:pt x="27610" y="538"/>
                  </a:lnTo>
                  <a:lnTo>
                    <a:pt x="27618" y="1075"/>
                  </a:lnTo>
                  <a:lnTo>
                    <a:pt x="27639" y="1075"/>
                  </a:lnTo>
                  <a:lnTo>
                    <a:pt x="27646" y="806"/>
                  </a:lnTo>
                  <a:lnTo>
                    <a:pt x="27668" y="806"/>
                  </a:lnTo>
                  <a:lnTo>
                    <a:pt x="27697" y="1075"/>
                  </a:lnTo>
                  <a:lnTo>
                    <a:pt x="27704" y="806"/>
                  </a:lnTo>
                  <a:lnTo>
                    <a:pt x="27733" y="538"/>
                  </a:lnTo>
                  <a:lnTo>
                    <a:pt x="27740" y="1075"/>
                  </a:lnTo>
                  <a:lnTo>
                    <a:pt x="27755" y="806"/>
                  </a:lnTo>
                  <a:lnTo>
                    <a:pt x="27784" y="806"/>
                  </a:lnTo>
                  <a:lnTo>
                    <a:pt x="27798" y="1075"/>
                  </a:lnTo>
                  <a:lnTo>
                    <a:pt x="27812" y="806"/>
                  </a:lnTo>
                  <a:lnTo>
                    <a:pt x="27827" y="1075"/>
                  </a:lnTo>
                </a:path>
              </a:pathLst>
            </a:cu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</p:grpSp>
      <p:grpSp>
        <p:nvGrpSpPr>
          <p:cNvPr id="305" name="Group 304"/>
          <p:cNvGrpSpPr/>
          <p:nvPr/>
        </p:nvGrpSpPr>
        <p:grpSpPr>
          <a:xfrm>
            <a:off x="3189528" y="1115329"/>
            <a:ext cx="3575428" cy="2432197"/>
            <a:chOff x="1184471" y="4794238"/>
            <a:chExt cx="3992825" cy="2716133"/>
          </a:xfrm>
        </p:grpSpPr>
        <p:sp>
          <p:nvSpPr>
            <p:cNvPr id="306" name="Line 12"/>
            <p:cNvSpPr>
              <a:spLocks noChangeShapeType="1"/>
            </p:cNvSpPr>
            <p:nvPr/>
          </p:nvSpPr>
          <p:spPr bwMode="auto">
            <a:xfrm>
              <a:off x="1709738" y="7218363"/>
              <a:ext cx="3389313" cy="0"/>
            </a:xfrm>
            <a:prstGeom prst="line">
              <a:avLst/>
            </a:pr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07" name="Rectangle 138"/>
            <p:cNvSpPr>
              <a:spLocks noChangeArrowheads="1"/>
            </p:cNvSpPr>
            <p:nvPr/>
          </p:nvSpPr>
          <p:spPr bwMode="auto">
            <a:xfrm>
              <a:off x="1706563" y="72342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720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8" name="Rectangle 140"/>
            <p:cNvSpPr>
              <a:spLocks noChangeArrowheads="1"/>
            </p:cNvSpPr>
            <p:nvPr/>
          </p:nvSpPr>
          <p:spPr bwMode="auto">
            <a:xfrm>
              <a:off x="2032000" y="72342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730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9" name="Rectangle 142"/>
            <p:cNvSpPr>
              <a:spLocks noChangeArrowheads="1"/>
            </p:cNvSpPr>
            <p:nvPr/>
          </p:nvSpPr>
          <p:spPr bwMode="auto">
            <a:xfrm>
              <a:off x="2359025" y="72342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740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0" name="Rectangle 144"/>
            <p:cNvSpPr>
              <a:spLocks noChangeArrowheads="1"/>
            </p:cNvSpPr>
            <p:nvPr/>
          </p:nvSpPr>
          <p:spPr bwMode="auto">
            <a:xfrm>
              <a:off x="2684463" y="72342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750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1" name="Rectangle 146"/>
            <p:cNvSpPr>
              <a:spLocks noChangeArrowheads="1"/>
            </p:cNvSpPr>
            <p:nvPr/>
          </p:nvSpPr>
          <p:spPr bwMode="auto">
            <a:xfrm>
              <a:off x="3009900" y="72342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760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" name="Rectangle 148"/>
            <p:cNvSpPr>
              <a:spLocks noChangeArrowheads="1"/>
            </p:cNvSpPr>
            <p:nvPr/>
          </p:nvSpPr>
          <p:spPr bwMode="auto">
            <a:xfrm>
              <a:off x="3336925" y="72342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770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3" name="Rectangle 150"/>
            <p:cNvSpPr>
              <a:spLocks noChangeArrowheads="1"/>
            </p:cNvSpPr>
            <p:nvPr/>
          </p:nvSpPr>
          <p:spPr bwMode="auto">
            <a:xfrm>
              <a:off x="3662363" y="72342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780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4" name="Rectangle 152"/>
            <p:cNvSpPr>
              <a:spLocks noChangeArrowheads="1"/>
            </p:cNvSpPr>
            <p:nvPr/>
          </p:nvSpPr>
          <p:spPr bwMode="auto">
            <a:xfrm>
              <a:off x="3987800" y="72342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790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5" name="Rectangle 154"/>
            <p:cNvSpPr>
              <a:spLocks noChangeArrowheads="1"/>
            </p:cNvSpPr>
            <p:nvPr/>
          </p:nvSpPr>
          <p:spPr bwMode="auto">
            <a:xfrm>
              <a:off x="4314825" y="72342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800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6" name="Rectangle 156"/>
            <p:cNvSpPr>
              <a:spLocks noChangeArrowheads="1"/>
            </p:cNvSpPr>
            <p:nvPr/>
          </p:nvSpPr>
          <p:spPr bwMode="auto">
            <a:xfrm>
              <a:off x="4640263" y="72342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810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7" name="Rectangle 158"/>
            <p:cNvSpPr>
              <a:spLocks noChangeArrowheads="1"/>
            </p:cNvSpPr>
            <p:nvPr/>
          </p:nvSpPr>
          <p:spPr bwMode="auto">
            <a:xfrm>
              <a:off x="4965700" y="723423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820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8" name="Rectangle 159"/>
            <p:cNvSpPr>
              <a:spLocks noChangeArrowheads="1"/>
            </p:cNvSpPr>
            <p:nvPr/>
          </p:nvSpPr>
          <p:spPr bwMode="auto">
            <a:xfrm>
              <a:off x="3246438" y="7356483"/>
              <a:ext cx="44082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m/z, Da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9" name="Line 160"/>
            <p:cNvSpPr>
              <a:spLocks noChangeShapeType="1"/>
            </p:cNvSpPr>
            <p:nvPr/>
          </p:nvSpPr>
          <p:spPr bwMode="auto">
            <a:xfrm flipV="1">
              <a:off x="1709738" y="5000626"/>
              <a:ext cx="0" cy="2217738"/>
            </a:xfrm>
            <a:prstGeom prst="line">
              <a:avLst/>
            </a:pr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21" name="Rectangle 215"/>
            <p:cNvSpPr>
              <a:spLocks noChangeArrowheads="1"/>
            </p:cNvSpPr>
            <p:nvPr/>
          </p:nvSpPr>
          <p:spPr bwMode="auto">
            <a:xfrm>
              <a:off x="1375721" y="6481763"/>
              <a:ext cx="28212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1000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2" name="Rectangle 220"/>
            <p:cNvSpPr>
              <a:spLocks noChangeArrowheads="1"/>
            </p:cNvSpPr>
            <p:nvPr/>
          </p:nvSpPr>
          <p:spPr bwMode="auto">
            <a:xfrm>
              <a:off x="1375721" y="5772151"/>
              <a:ext cx="28212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2000</a:t>
              </a:r>
              <a:endPara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3" name="Rectangle 225"/>
            <p:cNvSpPr>
              <a:spLocks noChangeArrowheads="1"/>
            </p:cNvSpPr>
            <p:nvPr/>
          </p:nvSpPr>
          <p:spPr bwMode="auto">
            <a:xfrm>
              <a:off x="1375721" y="5062538"/>
              <a:ext cx="282129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3000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4" name="Rectangle 227"/>
            <p:cNvSpPr>
              <a:spLocks noChangeArrowheads="1"/>
            </p:cNvSpPr>
            <p:nvPr/>
          </p:nvSpPr>
          <p:spPr bwMode="auto">
            <a:xfrm rot="16200000">
              <a:off x="889518" y="6033344"/>
              <a:ext cx="74379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Intensity, cps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5" name="Freeform 230"/>
            <p:cNvSpPr>
              <a:spLocks/>
            </p:cNvSpPr>
            <p:nvPr/>
          </p:nvSpPr>
          <p:spPr bwMode="auto">
            <a:xfrm flipV="1">
              <a:off x="1725613" y="7192963"/>
              <a:ext cx="12700" cy="25400"/>
            </a:xfrm>
            <a:custGeom>
              <a:avLst/>
              <a:gdLst>
                <a:gd name="T0" fmla="*/ 0 w 107"/>
                <a:gd name="T1" fmla="*/ 0 h 316"/>
                <a:gd name="T2" fmla="*/ 0 w 107"/>
                <a:gd name="T3" fmla="*/ 90 h 316"/>
                <a:gd name="T4" fmla="*/ 27 w 107"/>
                <a:gd name="T5" fmla="*/ 90 h 316"/>
                <a:gd name="T6" fmla="*/ 54 w 107"/>
                <a:gd name="T7" fmla="*/ 316 h 316"/>
                <a:gd name="T8" fmla="*/ 80 w 107"/>
                <a:gd name="T9" fmla="*/ 45 h 316"/>
                <a:gd name="T10" fmla="*/ 107 w 107"/>
                <a:gd name="T11" fmla="*/ 135 h 316"/>
                <a:gd name="T12" fmla="*/ 107 w 107"/>
                <a:gd name="T1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316">
                  <a:moveTo>
                    <a:pt x="0" y="0"/>
                  </a:moveTo>
                  <a:lnTo>
                    <a:pt x="0" y="90"/>
                  </a:lnTo>
                  <a:lnTo>
                    <a:pt x="27" y="90"/>
                  </a:lnTo>
                  <a:lnTo>
                    <a:pt x="54" y="316"/>
                  </a:lnTo>
                  <a:lnTo>
                    <a:pt x="80" y="45"/>
                  </a:lnTo>
                  <a:lnTo>
                    <a:pt x="107" y="135"/>
                  </a:lnTo>
                  <a:lnTo>
                    <a:pt x="107" y="0"/>
                  </a:lnTo>
                </a:path>
              </a:pathLst>
            </a:cu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26" name="Freeform 231"/>
            <p:cNvSpPr>
              <a:spLocks/>
            </p:cNvSpPr>
            <p:nvPr/>
          </p:nvSpPr>
          <p:spPr bwMode="auto">
            <a:xfrm flipV="1">
              <a:off x="1744663" y="7196138"/>
              <a:ext cx="17463" cy="22225"/>
            </a:xfrm>
            <a:custGeom>
              <a:avLst/>
              <a:gdLst>
                <a:gd name="T0" fmla="*/ 0 w 134"/>
                <a:gd name="T1" fmla="*/ 0 h 270"/>
                <a:gd name="T2" fmla="*/ 0 w 134"/>
                <a:gd name="T3" fmla="*/ 180 h 270"/>
                <a:gd name="T4" fmla="*/ 27 w 134"/>
                <a:gd name="T5" fmla="*/ 90 h 270"/>
                <a:gd name="T6" fmla="*/ 53 w 134"/>
                <a:gd name="T7" fmla="*/ 45 h 270"/>
                <a:gd name="T8" fmla="*/ 80 w 134"/>
                <a:gd name="T9" fmla="*/ 90 h 270"/>
                <a:gd name="T10" fmla="*/ 107 w 134"/>
                <a:gd name="T11" fmla="*/ 225 h 270"/>
                <a:gd name="T12" fmla="*/ 134 w 134"/>
                <a:gd name="T13" fmla="*/ 270 h 270"/>
                <a:gd name="T14" fmla="*/ 134 w 134"/>
                <a:gd name="T1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270">
                  <a:moveTo>
                    <a:pt x="0" y="0"/>
                  </a:moveTo>
                  <a:lnTo>
                    <a:pt x="0" y="180"/>
                  </a:lnTo>
                  <a:lnTo>
                    <a:pt x="27" y="90"/>
                  </a:lnTo>
                  <a:lnTo>
                    <a:pt x="53" y="45"/>
                  </a:lnTo>
                  <a:lnTo>
                    <a:pt x="80" y="90"/>
                  </a:lnTo>
                  <a:lnTo>
                    <a:pt x="107" y="225"/>
                  </a:lnTo>
                  <a:lnTo>
                    <a:pt x="134" y="270"/>
                  </a:lnTo>
                  <a:lnTo>
                    <a:pt x="134" y="0"/>
                  </a:lnTo>
                </a:path>
              </a:pathLst>
            </a:cu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27" name="Freeform 232"/>
            <p:cNvSpPr>
              <a:spLocks/>
            </p:cNvSpPr>
            <p:nvPr/>
          </p:nvSpPr>
          <p:spPr bwMode="auto">
            <a:xfrm flipV="1">
              <a:off x="1768475" y="7188201"/>
              <a:ext cx="55563" cy="30163"/>
            </a:xfrm>
            <a:custGeom>
              <a:avLst/>
              <a:gdLst>
                <a:gd name="T0" fmla="*/ 0 w 456"/>
                <a:gd name="T1" fmla="*/ 0 h 361"/>
                <a:gd name="T2" fmla="*/ 0 w 456"/>
                <a:gd name="T3" fmla="*/ 90 h 361"/>
                <a:gd name="T4" fmla="*/ 27 w 456"/>
                <a:gd name="T5" fmla="*/ 180 h 361"/>
                <a:gd name="T6" fmla="*/ 54 w 456"/>
                <a:gd name="T7" fmla="*/ 90 h 361"/>
                <a:gd name="T8" fmla="*/ 81 w 456"/>
                <a:gd name="T9" fmla="*/ 180 h 361"/>
                <a:gd name="T10" fmla="*/ 108 w 456"/>
                <a:gd name="T11" fmla="*/ 270 h 361"/>
                <a:gd name="T12" fmla="*/ 135 w 456"/>
                <a:gd name="T13" fmla="*/ 135 h 361"/>
                <a:gd name="T14" fmla="*/ 161 w 456"/>
                <a:gd name="T15" fmla="*/ 180 h 361"/>
                <a:gd name="T16" fmla="*/ 188 w 456"/>
                <a:gd name="T17" fmla="*/ 180 h 361"/>
                <a:gd name="T18" fmla="*/ 215 w 456"/>
                <a:gd name="T19" fmla="*/ 90 h 361"/>
                <a:gd name="T20" fmla="*/ 242 w 456"/>
                <a:gd name="T21" fmla="*/ 135 h 361"/>
                <a:gd name="T22" fmla="*/ 269 w 456"/>
                <a:gd name="T23" fmla="*/ 45 h 361"/>
                <a:gd name="T24" fmla="*/ 295 w 456"/>
                <a:gd name="T25" fmla="*/ 135 h 361"/>
                <a:gd name="T26" fmla="*/ 322 w 456"/>
                <a:gd name="T27" fmla="*/ 361 h 361"/>
                <a:gd name="T28" fmla="*/ 349 w 456"/>
                <a:gd name="T29" fmla="*/ 90 h 361"/>
                <a:gd name="T30" fmla="*/ 376 w 456"/>
                <a:gd name="T31" fmla="*/ 180 h 361"/>
                <a:gd name="T32" fmla="*/ 403 w 456"/>
                <a:gd name="T33" fmla="*/ 180 h 361"/>
                <a:gd name="T34" fmla="*/ 429 w 456"/>
                <a:gd name="T35" fmla="*/ 90 h 361"/>
                <a:gd name="T36" fmla="*/ 456 w 456"/>
                <a:gd name="T37" fmla="*/ 316 h 361"/>
                <a:gd name="T38" fmla="*/ 456 w 456"/>
                <a:gd name="T39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6" h="361">
                  <a:moveTo>
                    <a:pt x="0" y="0"/>
                  </a:moveTo>
                  <a:lnTo>
                    <a:pt x="0" y="90"/>
                  </a:lnTo>
                  <a:lnTo>
                    <a:pt x="27" y="180"/>
                  </a:lnTo>
                  <a:lnTo>
                    <a:pt x="54" y="90"/>
                  </a:lnTo>
                  <a:lnTo>
                    <a:pt x="81" y="180"/>
                  </a:lnTo>
                  <a:lnTo>
                    <a:pt x="108" y="270"/>
                  </a:lnTo>
                  <a:lnTo>
                    <a:pt x="135" y="135"/>
                  </a:lnTo>
                  <a:lnTo>
                    <a:pt x="161" y="180"/>
                  </a:lnTo>
                  <a:lnTo>
                    <a:pt x="188" y="180"/>
                  </a:lnTo>
                  <a:lnTo>
                    <a:pt x="215" y="90"/>
                  </a:lnTo>
                  <a:lnTo>
                    <a:pt x="242" y="135"/>
                  </a:lnTo>
                  <a:lnTo>
                    <a:pt x="269" y="45"/>
                  </a:lnTo>
                  <a:lnTo>
                    <a:pt x="295" y="135"/>
                  </a:lnTo>
                  <a:lnTo>
                    <a:pt x="322" y="361"/>
                  </a:lnTo>
                  <a:lnTo>
                    <a:pt x="349" y="90"/>
                  </a:lnTo>
                  <a:lnTo>
                    <a:pt x="376" y="180"/>
                  </a:lnTo>
                  <a:lnTo>
                    <a:pt x="403" y="180"/>
                  </a:lnTo>
                  <a:lnTo>
                    <a:pt x="429" y="90"/>
                  </a:lnTo>
                  <a:lnTo>
                    <a:pt x="456" y="316"/>
                  </a:lnTo>
                  <a:lnTo>
                    <a:pt x="456" y="0"/>
                  </a:lnTo>
                </a:path>
              </a:pathLst>
            </a:cu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28" name="Freeform 233"/>
            <p:cNvSpPr>
              <a:spLocks/>
            </p:cNvSpPr>
            <p:nvPr/>
          </p:nvSpPr>
          <p:spPr bwMode="auto">
            <a:xfrm flipV="1">
              <a:off x="1830388" y="7169151"/>
              <a:ext cx="341313" cy="49213"/>
            </a:xfrm>
            <a:custGeom>
              <a:avLst/>
              <a:gdLst>
                <a:gd name="T0" fmla="*/ 0 w 2815"/>
                <a:gd name="T1" fmla="*/ 135 h 587"/>
                <a:gd name="T2" fmla="*/ 54 w 2815"/>
                <a:gd name="T3" fmla="*/ 90 h 587"/>
                <a:gd name="T4" fmla="*/ 107 w 2815"/>
                <a:gd name="T5" fmla="*/ 316 h 587"/>
                <a:gd name="T6" fmla="*/ 161 w 2815"/>
                <a:gd name="T7" fmla="*/ 90 h 587"/>
                <a:gd name="T8" fmla="*/ 214 w 2815"/>
                <a:gd name="T9" fmla="*/ 180 h 587"/>
                <a:gd name="T10" fmla="*/ 268 w 2815"/>
                <a:gd name="T11" fmla="*/ 135 h 587"/>
                <a:gd name="T12" fmla="*/ 322 w 2815"/>
                <a:gd name="T13" fmla="*/ 225 h 587"/>
                <a:gd name="T14" fmla="*/ 375 w 2815"/>
                <a:gd name="T15" fmla="*/ 361 h 587"/>
                <a:gd name="T16" fmla="*/ 429 w 2815"/>
                <a:gd name="T17" fmla="*/ 225 h 587"/>
                <a:gd name="T18" fmla="*/ 483 w 2815"/>
                <a:gd name="T19" fmla="*/ 90 h 587"/>
                <a:gd name="T20" fmla="*/ 536 w 2815"/>
                <a:gd name="T21" fmla="*/ 270 h 587"/>
                <a:gd name="T22" fmla="*/ 590 w 2815"/>
                <a:gd name="T23" fmla="*/ 45 h 587"/>
                <a:gd name="T24" fmla="*/ 643 w 2815"/>
                <a:gd name="T25" fmla="*/ 361 h 587"/>
                <a:gd name="T26" fmla="*/ 697 w 2815"/>
                <a:gd name="T27" fmla="*/ 496 h 587"/>
                <a:gd name="T28" fmla="*/ 751 w 2815"/>
                <a:gd name="T29" fmla="*/ 316 h 587"/>
                <a:gd name="T30" fmla="*/ 804 w 2815"/>
                <a:gd name="T31" fmla="*/ 225 h 587"/>
                <a:gd name="T32" fmla="*/ 858 w 2815"/>
                <a:gd name="T33" fmla="*/ 316 h 587"/>
                <a:gd name="T34" fmla="*/ 912 w 2815"/>
                <a:gd name="T35" fmla="*/ 180 h 587"/>
                <a:gd name="T36" fmla="*/ 965 w 2815"/>
                <a:gd name="T37" fmla="*/ 135 h 587"/>
                <a:gd name="T38" fmla="*/ 1019 w 2815"/>
                <a:gd name="T39" fmla="*/ 406 h 587"/>
                <a:gd name="T40" fmla="*/ 1072 w 2815"/>
                <a:gd name="T41" fmla="*/ 406 h 587"/>
                <a:gd name="T42" fmla="*/ 1126 w 2815"/>
                <a:gd name="T43" fmla="*/ 135 h 587"/>
                <a:gd name="T44" fmla="*/ 1180 w 2815"/>
                <a:gd name="T45" fmla="*/ 270 h 587"/>
                <a:gd name="T46" fmla="*/ 1233 w 2815"/>
                <a:gd name="T47" fmla="*/ 270 h 587"/>
                <a:gd name="T48" fmla="*/ 1287 w 2815"/>
                <a:gd name="T49" fmla="*/ 90 h 587"/>
                <a:gd name="T50" fmla="*/ 1340 w 2815"/>
                <a:gd name="T51" fmla="*/ 180 h 587"/>
                <a:gd name="T52" fmla="*/ 1394 w 2815"/>
                <a:gd name="T53" fmla="*/ 270 h 587"/>
                <a:gd name="T54" fmla="*/ 1448 w 2815"/>
                <a:gd name="T55" fmla="*/ 270 h 587"/>
                <a:gd name="T56" fmla="*/ 1501 w 2815"/>
                <a:gd name="T57" fmla="*/ 406 h 587"/>
                <a:gd name="T58" fmla="*/ 1555 w 2815"/>
                <a:gd name="T59" fmla="*/ 180 h 587"/>
                <a:gd name="T60" fmla="*/ 1609 w 2815"/>
                <a:gd name="T61" fmla="*/ 90 h 587"/>
                <a:gd name="T62" fmla="*/ 1662 w 2815"/>
                <a:gd name="T63" fmla="*/ 45 h 587"/>
                <a:gd name="T64" fmla="*/ 1716 w 2815"/>
                <a:gd name="T65" fmla="*/ 406 h 587"/>
                <a:gd name="T66" fmla="*/ 1769 w 2815"/>
                <a:gd name="T67" fmla="*/ 225 h 587"/>
                <a:gd name="T68" fmla="*/ 1823 w 2815"/>
                <a:gd name="T69" fmla="*/ 270 h 587"/>
                <a:gd name="T70" fmla="*/ 1877 w 2815"/>
                <a:gd name="T71" fmla="*/ 135 h 587"/>
                <a:gd name="T72" fmla="*/ 1930 w 2815"/>
                <a:gd name="T73" fmla="*/ 135 h 587"/>
                <a:gd name="T74" fmla="*/ 1984 w 2815"/>
                <a:gd name="T75" fmla="*/ 180 h 587"/>
                <a:gd name="T76" fmla="*/ 2038 w 2815"/>
                <a:gd name="T77" fmla="*/ 225 h 587"/>
                <a:gd name="T78" fmla="*/ 2091 w 2815"/>
                <a:gd name="T79" fmla="*/ 316 h 587"/>
                <a:gd name="T80" fmla="*/ 2145 w 2815"/>
                <a:gd name="T81" fmla="*/ 541 h 587"/>
                <a:gd name="T82" fmla="*/ 2198 w 2815"/>
                <a:gd name="T83" fmla="*/ 90 h 587"/>
                <a:gd name="T84" fmla="*/ 2252 w 2815"/>
                <a:gd name="T85" fmla="*/ 451 h 587"/>
                <a:gd name="T86" fmla="*/ 2306 w 2815"/>
                <a:gd name="T87" fmla="*/ 180 h 587"/>
                <a:gd name="T88" fmla="*/ 2359 w 2815"/>
                <a:gd name="T89" fmla="*/ 135 h 587"/>
                <a:gd name="T90" fmla="*/ 2413 w 2815"/>
                <a:gd name="T91" fmla="*/ 45 h 587"/>
                <a:gd name="T92" fmla="*/ 2467 w 2815"/>
                <a:gd name="T93" fmla="*/ 406 h 587"/>
                <a:gd name="T94" fmla="*/ 2520 w 2815"/>
                <a:gd name="T95" fmla="*/ 225 h 587"/>
                <a:gd name="T96" fmla="*/ 2574 w 2815"/>
                <a:gd name="T97" fmla="*/ 451 h 587"/>
                <a:gd name="T98" fmla="*/ 2627 w 2815"/>
                <a:gd name="T99" fmla="*/ 270 h 587"/>
                <a:gd name="T100" fmla="*/ 2681 w 2815"/>
                <a:gd name="T101" fmla="*/ 135 h 587"/>
                <a:gd name="T102" fmla="*/ 2735 w 2815"/>
                <a:gd name="T103" fmla="*/ 135 h 587"/>
                <a:gd name="T104" fmla="*/ 2788 w 2815"/>
                <a:gd name="T105" fmla="*/ 270 h 587"/>
                <a:gd name="T106" fmla="*/ 2815 w 2815"/>
                <a:gd name="T107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15" h="587">
                  <a:moveTo>
                    <a:pt x="0" y="0"/>
                  </a:moveTo>
                  <a:lnTo>
                    <a:pt x="0" y="135"/>
                  </a:lnTo>
                  <a:lnTo>
                    <a:pt x="27" y="180"/>
                  </a:lnTo>
                  <a:lnTo>
                    <a:pt x="54" y="90"/>
                  </a:lnTo>
                  <a:lnTo>
                    <a:pt x="80" y="316"/>
                  </a:lnTo>
                  <a:lnTo>
                    <a:pt x="107" y="316"/>
                  </a:lnTo>
                  <a:lnTo>
                    <a:pt x="134" y="135"/>
                  </a:lnTo>
                  <a:lnTo>
                    <a:pt x="161" y="90"/>
                  </a:lnTo>
                  <a:lnTo>
                    <a:pt x="188" y="361"/>
                  </a:lnTo>
                  <a:lnTo>
                    <a:pt x="214" y="180"/>
                  </a:lnTo>
                  <a:lnTo>
                    <a:pt x="241" y="90"/>
                  </a:lnTo>
                  <a:lnTo>
                    <a:pt x="268" y="135"/>
                  </a:lnTo>
                  <a:lnTo>
                    <a:pt x="295" y="45"/>
                  </a:lnTo>
                  <a:lnTo>
                    <a:pt x="322" y="225"/>
                  </a:lnTo>
                  <a:lnTo>
                    <a:pt x="348" y="135"/>
                  </a:lnTo>
                  <a:lnTo>
                    <a:pt x="375" y="361"/>
                  </a:lnTo>
                  <a:lnTo>
                    <a:pt x="402" y="496"/>
                  </a:lnTo>
                  <a:lnTo>
                    <a:pt x="429" y="225"/>
                  </a:lnTo>
                  <a:lnTo>
                    <a:pt x="456" y="316"/>
                  </a:lnTo>
                  <a:lnTo>
                    <a:pt x="483" y="90"/>
                  </a:lnTo>
                  <a:lnTo>
                    <a:pt x="509" y="180"/>
                  </a:lnTo>
                  <a:lnTo>
                    <a:pt x="536" y="270"/>
                  </a:lnTo>
                  <a:lnTo>
                    <a:pt x="563" y="135"/>
                  </a:lnTo>
                  <a:lnTo>
                    <a:pt x="590" y="45"/>
                  </a:lnTo>
                  <a:lnTo>
                    <a:pt x="617" y="225"/>
                  </a:lnTo>
                  <a:lnTo>
                    <a:pt x="643" y="361"/>
                  </a:lnTo>
                  <a:lnTo>
                    <a:pt x="670" y="451"/>
                  </a:lnTo>
                  <a:lnTo>
                    <a:pt x="697" y="496"/>
                  </a:lnTo>
                  <a:lnTo>
                    <a:pt x="724" y="180"/>
                  </a:lnTo>
                  <a:lnTo>
                    <a:pt x="751" y="316"/>
                  </a:lnTo>
                  <a:lnTo>
                    <a:pt x="777" y="180"/>
                  </a:lnTo>
                  <a:lnTo>
                    <a:pt x="804" y="225"/>
                  </a:lnTo>
                  <a:lnTo>
                    <a:pt x="831" y="45"/>
                  </a:lnTo>
                  <a:lnTo>
                    <a:pt x="858" y="316"/>
                  </a:lnTo>
                  <a:lnTo>
                    <a:pt x="885" y="180"/>
                  </a:lnTo>
                  <a:lnTo>
                    <a:pt x="912" y="180"/>
                  </a:lnTo>
                  <a:lnTo>
                    <a:pt x="938" y="451"/>
                  </a:lnTo>
                  <a:lnTo>
                    <a:pt x="965" y="135"/>
                  </a:lnTo>
                  <a:lnTo>
                    <a:pt x="992" y="316"/>
                  </a:lnTo>
                  <a:lnTo>
                    <a:pt x="1019" y="406"/>
                  </a:lnTo>
                  <a:lnTo>
                    <a:pt x="1046" y="135"/>
                  </a:lnTo>
                  <a:lnTo>
                    <a:pt x="1072" y="406"/>
                  </a:lnTo>
                  <a:lnTo>
                    <a:pt x="1099" y="135"/>
                  </a:lnTo>
                  <a:lnTo>
                    <a:pt x="1126" y="135"/>
                  </a:lnTo>
                  <a:lnTo>
                    <a:pt x="1153" y="587"/>
                  </a:lnTo>
                  <a:lnTo>
                    <a:pt x="1180" y="270"/>
                  </a:lnTo>
                  <a:lnTo>
                    <a:pt x="1206" y="361"/>
                  </a:lnTo>
                  <a:lnTo>
                    <a:pt x="1233" y="270"/>
                  </a:lnTo>
                  <a:lnTo>
                    <a:pt x="1260" y="180"/>
                  </a:lnTo>
                  <a:lnTo>
                    <a:pt x="1287" y="90"/>
                  </a:lnTo>
                  <a:lnTo>
                    <a:pt x="1314" y="45"/>
                  </a:lnTo>
                  <a:lnTo>
                    <a:pt x="1340" y="180"/>
                  </a:lnTo>
                  <a:lnTo>
                    <a:pt x="1367" y="135"/>
                  </a:lnTo>
                  <a:lnTo>
                    <a:pt x="1394" y="270"/>
                  </a:lnTo>
                  <a:lnTo>
                    <a:pt x="1421" y="496"/>
                  </a:lnTo>
                  <a:lnTo>
                    <a:pt x="1448" y="270"/>
                  </a:lnTo>
                  <a:lnTo>
                    <a:pt x="1475" y="496"/>
                  </a:lnTo>
                  <a:lnTo>
                    <a:pt x="1501" y="406"/>
                  </a:lnTo>
                  <a:lnTo>
                    <a:pt x="1528" y="587"/>
                  </a:lnTo>
                  <a:lnTo>
                    <a:pt x="1555" y="180"/>
                  </a:lnTo>
                  <a:lnTo>
                    <a:pt x="1582" y="361"/>
                  </a:lnTo>
                  <a:lnTo>
                    <a:pt x="1609" y="90"/>
                  </a:lnTo>
                  <a:lnTo>
                    <a:pt x="1635" y="45"/>
                  </a:lnTo>
                  <a:lnTo>
                    <a:pt x="1662" y="45"/>
                  </a:lnTo>
                  <a:lnTo>
                    <a:pt x="1689" y="180"/>
                  </a:lnTo>
                  <a:lnTo>
                    <a:pt x="1716" y="406"/>
                  </a:lnTo>
                  <a:lnTo>
                    <a:pt x="1743" y="45"/>
                  </a:lnTo>
                  <a:lnTo>
                    <a:pt x="1769" y="225"/>
                  </a:lnTo>
                  <a:lnTo>
                    <a:pt x="1796" y="270"/>
                  </a:lnTo>
                  <a:lnTo>
                    <a:pt x="1823" y="270"/>
                  </a:lnTo>
                  <a:lnTo>
                    <a:pt x="1850" y="225"/>
                  </a:lnTo>
                  <a:lnTo>
                    <a:pt x="1877" y="135"/>
                  </a:lnTo>
                  <a:lnTo>
                    <a:pt x="1904" y="225"/>
                  </a:lnTo>
                  <a:lnTo>
                    <a:pt x="1930" y="135"/>
                  </a:lnTo>
                  <a:lnTo>
                    <a:pt x="1957" y="90"/>
                  </a:lnTo>
                  <a:lnTo>
                    <a:pt x="1984" y="180"/>
                  </a:lnTo>
                  <a:lnTo>
                    <a:pt x="2011" y="45"/>
                  </a:lnTo>
                  <a:lnTo>
                    <a:pt x="2038" y="225"/>
                  </a:lnTo>
                  <a:lnTo>
                    <a:pt x="2064" y="180"/>
                  </a:lnTo>
                  <a:lnTo>
                    <a:pt x="2091" y="316"/>
                  </a:lnTo>
                  <a:lnTo>
                    <a:pt x="2118" y="541"/>
                  </a:lnTo>
                  <a:lnTo>
                    <a:pt x="2145" y="541"/>
                  </a:lnTo>
                  <a:lnTo>
                    <a:pt x="2172" y="316"/>
                  </a:lnTo>
                  <a:lnTo>
                    <a:pt x="2198" y="90"/>
                  </a:lnTo>
                  <a:lnTo>
                    <a:pt x="2225" y="135"/>
                  </a:lnTo>
                  <a:lnTo>
                    <a:pt x="2252" y="451"/>
                  </a:lnTo>
                  <a:lnTo>
                    <a:pt x="2279" y="225"/>
                  </a:lnTo>
                  <a:lnTo>
                    <a:pt x="2306" y="180"/>
                  </a:lnTo>
                  <a:lnTo>
                    <a:pt x="2333" y="90"/>
                  </a:lnTo>
                  <a:lnTo>
                    <a:pt x="2359" y="135"/>
                  </a:lnTo>
                  <a:lnTo>
                    <a:pt x="2386" y="361"/>
                  </a:lnTo>
                  <a:lnTo>
                    <a:pt x="2413" y="45"/>
                  </a:lnTo>
                  <a:lnTo>
                    <a:pt x="2440" y="45"/>
                  </a:lnTo>
                  <a:lnTo>
                    <a:pt x="2467" y="406"/>
                  </a:lnTo>
                  <a:lnTo>
                    <a:pt x="2493" y="587"/>
                  </a:lnTo>
                  <a:lnTo>
                    <a:pt x="2520" y="225"/>
                  </a:lnTo>
                  <a:lnTo>
                    <a:pt x="2547" y="316"/>
                  </a:lnTo>
                  <a:lnTo>
                    <a:pt x="2574" y="451"/>
                  </a:lnTo>
                  <a:lnTo>
                    <a:pt x="2601" y="45"/>
                  </a:lnTo>
                  <a:lnTo>
                    <a:pt x="2627" y="270"/>
                  </a:lnTo>
                  <a:lnTo>
                    <a:pt x="2654" y="90"/>
                  </a:lnTo>
                  <a:lnTo>
                    <a:pt x="2681" y="135"/>
                  </a:lnTo>
                  <a:lnTo>
                    <a:pt x="2708" y="180"/>
                  </a:lnTo>
                  <a:lnTo>
                    <a:pt x="2735" y="135"/>
                  </a:lnTo>
                  <a:lnTo>
                    <a:pt x="2762" y="225"/>
                  </a:lnTo>
                  <a:lnTo>
                    <a:pt x="2788" y="270"/>
                  </a:lnTo>
                  <a:lnTo>
                    <a:pt x="2815" y="361"/>
                  </a:lnTo>
                  <a:lnTo>
                    <a:pt x="2815" y="0"/>
                  </a:lnTo>
                </a:path>
              </a:pathLst>
            </a:cu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29" name="Freeform 234"/>
            <p:cNvSpPr>
              <a:spLocks/>
            </p:cNvSpPr>
            <p:nvPr/>
          </p:nvSpPr>
          <p:spPr bwMode="auto">
            <a:xfrm flipV="1">
              <a:off x="2178050" y="6278563"/>
              <a:ext cx="330200" cy="939800"/>
            </a:xfrm>
            <a:custGeom>
              <a:avLst/>
              <a:gdLst>
                <a:gd name="T0" fmla="*/ 0 w 2708"/>
                <a:gd name="T1" fmla="*/ 587 h 11155"/>
                <a:gd name="T2" fmla="*/ 53 w 2708"/>
                <a:gd name="T3" fmla="*/ 180 h 11155"/>
                <a:gd name="T4" fmla="*/ 107 w 2708"/>
                <a:gd name="T5" fmla="*/ 45 h 11155"/>
                <a:gd name="T6" fmla="*/ 161 w 2708"/>
                <a:gd name="T7" fmla="*/ 180 h 11155"/>
                <a:gd name="T8" fmla="*/ 214 w 2708"/>
                <a:gd name="T9" fmla="*/ 225 h 11155"/>
                <a:gd name="T10" fmla="*/ 268 w 2708"/>
                <a:gd name="T11" fmla="*/ 135 h 11155"/>
                <a:gd name="T12" fmla="*/ 322 w 2708"/>
                <a:gd name="T13" fmla="*/ 316 h 11155"/>
                <a:gd name="T14" fmla="*/ 375 w 2708"/>
                <a:gd name="T15" fmla="*/ 316 h 11155"/>
                <a:gd name="T16" fmla="*/ 429 w 2708"/>
                <a:gd name="T17" fmla="*/ 270 h 11155"/>
                <a:gd name="T18" fmla="*/ 482 w 2708"/>
                <a:gd name="T19" fmla="*/ 180 h 11155"/>
                <a:gd name="T20" fmla="*/ 536 w 2708"/>
                <a:gd name="T21" fmla="*/ 90 h 11155"/>
                <a:gd name="T22" fmla="*/ 590 w 2708"/>
                <a:gd name="T23" fmla="*/ 270 h 11155"/>
                <a:gd name="T24" fmla="*/ 643 w 2708"/>
                <a:gd name="T25" fmla="*/ 361 h 11155"/>
                <a:gd name="T26" fmla="*/ 697 w 2708"/>
                <a:gd name="T27" fmla="*/ 135 h 11155"/>
                <a:gd name="T28" fmla="*/ 751 w 2708"/>
                <a:gd name="T29" fmla="*/ 135 h 11155"/>
                <a:gd name="T30" fmla="*/ 804 w 2708"/>
                <a:gd name="T31" fmla="*/ 406 h 11155"/>
                <a:gd name="T32" fmla="*/ 858 w 2708"/>
                <a:gd name="T33" fmla="*/ 135 h 11155"/>
                <a:gd name="T34" fmla="*/ 911 w 2708"/>
                <a:gd name="T35" fmla="*/ 270 h 11155"/>
                <a:gd name="T36" fmla="*/ 965 w 2708"/>
                <a:gd name="T37" fmla="*/ 496 h 11155"/>
                <a:gd name="T38" fmla="*/ 1019 w 2708"/>
                <a:gd name="T39" fmla="*/ 180 h 11155"/>
                <a:gd name="T40" fmla="*/ 1072 w 2708"/>
                <a:gd name="T41" fmla="*/ 632 h 11155"/>
                <a:gd name="T42" fmla="*/ 1126 w 2708"/>
                <a:gd name="T43" fmla="*/ 270 h 11155"/>
                <a:gd name="T44" fmla="*/ 1180 w 2708"/>
                <a:gd name="T45" fmla="*/ 270 h 11155"/>
                <a:gd name="T46" fmla="*/ 1233 w 2708"/>
                <a:gd name="T47" fmla="*/ 135 h 11155"/>
                <a:gd name="T48" fmla="*/ 1287 w 2708"/>
                <a:gd name="T49" fmla="*/ 135 h 11155"/>
                <a:gd name="T50" fmla="*/ 1340 w 2708"/>
                <a:gd name="T51" fmla="*/ 135 h 11155"/>
                <a:gd name="T52" fmla="*/ 1394 w 2708"/>
                <a:gd name="T53" fmla="*/ 496 h 11155"/>
                <a:gd name="T54" fmla="*/ 1448 w 2708"/>
                <a:gd name="T55" fmla="*/ 993 h 11155"/>
                <a:gd name="T56" fmla="*/ 1501 w 2708"/>
                <a:gd name="T57" fmla="*/ 722 h 11155"/>
                <a:gd name="T58" fmla="*/ 1555 w 2708"/>
                <a:gd name="T59" fmla="*/ 3432 h 11155"/>
                <a:gd name="T60" fmla="*/ 1609 w 2708"/>
                <a:gd name="T61" fmla="*/ 4245 h 11155"/>
                <a:gd name="T62" fmla="*/ 1662 w 2708"/>
                <a:gd name="T63" fmla="*/ 6413 h 11155"/>
                <a:gd name="T64" fmla="*/ 1716 w 2708"/>
                <a:gd name="T65" fmla="*/ 5148 h 11155"/>
                <a:gd name="T66" fmla="*/ 1769 w 2708"/>
                <a:gd name="T67" fmla="*/ 8897 h 11155"/>
                <a:gd name="T68" fmla="*/ 1823 w 2708"/>
                <a:gd name="T69" fmla="*/ 10975 h 11155"/>
                <a:gd name="T70" fmla="*/ 1877 w 2708"/>
                <a:gd name="T71" fmla="*/ 11155 h 11155"/>
                <a:gd name="T72" fmla="*/ 1930 w 2708"/>
                <a:gd name="T73" fmla="*/ 4200 h 11155"/>
                <a:gd name="T74" fmla="*/ 1984 w 2708"/>
                <a:gd name="T75" fmla="*/ 1851 h 11155"/>
                <a:gd name="T76" fmla="*/ 2038 w 2708"/>
                <a:gd name="T77" fmla="*/ 2619 h 11155"/>
                <a:gd name="T78" fmla="*/ 2091 w 2708"/>
                <a:gd name="T79" fmla="*/ 2348 h 11155"/>
                <a:gd name="T80" fmla="*/ 2145 w 2708"/>
                <a:gd name="T81" fmla="*/ 2664 h 11155"/>
                <a:gd name="T82" fmla="*/ 2198 w 2708"/>
                <a:gd name="T83" fmla="*/ 1400 h 11155"/>
                <a:gd name="T84" fmla="*/ 2252 w 2708"/>
                <a:gd name="T85" fmla="*/ 632 h 11155"/>
                <a:gd name="T86" fmla="*/ 2306 w 2708"/>
                <a:gd name="T87" fmla="*/ 677 h 11155"/>
                <a:gd name="T88" fmla="*/ 2359 w 2708"/>
                <a:gd name="T89" fmla="*/ 948 h 11155"/>
                <a:gd name="T90" fmla="*/ 2413 w 2708"/>
                <a:gd name="T91" fmla="*/ 993 h 11155"/>
                <a:gd name="T92" fmla="*/ 2467 w 2708"/>
                <a:gd name="T93" fmla="*/ 541 h 11155"/>
                <a:gd name="T94" fmla="*/ 2520 w 2708"/>
                <a:gd name="T95" fmla="*/ 316 h 11155"/>
                <a:gd name="T96" fmla="*/ 2574 w 2708"/>
                <a:gd name="T97" fmla="*/ 180 h 11155"/>
                <a:gd name="T98" fmla="*/ 2627 w 2708"/>
                <a:gd name="T99" fmla="*/ 225 h 11155"/>
                <a:gd name="T100" fmla="*/ 2681 w 2708"/>
                <a:gd name="T101" fmla="*/ 45 h 11155"/>
                <a:gd name="T102" fmla="*/ 2708 w 2708"/>
                <a:gd name="T103" fmla="*/ 0 h 1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08" h="11155">
                  <a:moveTo>
                    <a:pt x="0" y="0"/>
                  </a:moveTo>
                  <a:lnTo>
                    <a:pt x="0" y="587"/>
                  </a:lnTo>
                  <a:lnTo>
                    <a:pt x="27" y="90"/>
                  </a:lnTo>
                  <a:lnTo>
                    <a:pt x="53" y="180"/>
                  </a:lnTo>
                  <a:lnTo>
                    <a:pt x="80" y="90"/>
                  </a:lnTo>
                  <a:lnTo>
                    <a:pt x="107" y="45"/>
                  </a:lnTo>
                  <a:lnTo>
                    <a:pt x="134" y="45"/>
                  </a:lnTo>
                  <a:lnTo>
                    <a:pt x="161" y="180"/>
                  </a:lnTo>
                  <a:lnTo>
                    <a:pt x="187" y="270"/>
                  </a:lnTo>
                  <a:lnTo>
                    <a:pt x="214" y="225"/>
                  </a:lnTo>
                  <a:lnTo>
                    <a:pt x="241" y="135"/>
                  </a:lnTo>
                  <a:lnTo>
                    <a:pt x="268" y="135"/>
                  </a:lnTo>
                  <a:lnTo>
                    <a:pt x="295" y="135"/>
                  </a:lnTo>
                  <a:lnTo>
                    <a:pt x="322" y="316"/>
                  </a:lnTo>
                  <a:lnTo>
                    <a:pt x="348" y="180"/>
                  </a:lnTo>
                  <a:lnTo>
                    <a:pt x="375" y="316"/>
                  </a:lnTo>
                  <a:lnTo>
                    <a:pt x="402" y="135"/>
                  </a:lnTo>
                  <a:lnTo>
                    <a:pt x="429" y="270"/>
                  </a:lnTo>
                  <a:lnTo>
                    <a:pt x="456" y="180"/>
                  </a:lnTo>
                  <a:lnTo>
                    <a:pt x="482" y="180"/>
                  </a:lnTo>
                  <a:lnTo>
                    <a:pt x="509" y="316"/>
                  </a:lnTo>
                  <a:lnTo>
                    <a:pt x="536" y="90"/>
                  </a:lnTo>
                  <a:lnTo>
                    <a:pt x="563" y="225"/>
                  </a:lnTo>
                  <a:lnTo>
                    <a:pt x="590" y="270"/>
                  </a:lnTo>
                  <a:lnTo>
                    <a:pt x="616" y="225"/>
                  </a:lnTo>
                  <a:lnTo>
                    <a:pt x="643" y="361"/>
                  </a:lnTo>
                  <a:lnTo>
                    <a:pt x="670" y="90"/>
                  </a:lnTo>
                  <a:lnTo>
                    <a:pt x="697" y="135"/>
                  </a:lnTo>
                  <a:lnTo>
                    <a:pt x="724" y="316"/>
                  </a:lnTo>
                  <a:lnTo>
                    <a:pt x="751" y="135"/>
                  </a:lnTo>
                  <a:lnTo>
                    <a:pt x="777" y="135"/>
                  </a:lnTo>
                  <a:lnTo>
                    <a:pt x="804" y="406"/>
                  </a:lnTo>
                  <a:lnTo>
                    <a:pt x="831" y="225"/>
                  </a:lnTo>
                  <a:lnTo>
                    <a:pt x="858" y="135"/>
                  </a:lnTo>
                  <a:lnTo>
                    <a:pt x="885" y="135"/>
                  </a:lnTo>
                  <a:lnTo>
                    <a:pt x="911" y="270"/>
                  </a:lnTo>
                  <a:lnTo>
                    <a:pt x="938" y="451"/>
                  </a:lnTo>
                  <a:lnTo>
                    <a:pt x="965" y="496"/>
                  </a:lnTo>
                  <a:lnTo>
                    <a:pt x="992" y="225"/>
                  </a:lnTo>
                  <a:lnTo>
                    <a:pt x="1019" y="180"/>
                  </a:lnTo>
                  <a:lnTo>
                    <a:pt x="1045" y="451"/>
                  </a:lnTo>
                  <a:lnTo>
                    <a:pt x="1072" y="632"/>
                  </a:lnTo>
                  <a:lnTo>
                    <a:pt x="1099" y="316"/>
                  </a:lnTo>
                  <a:lnTo>
                    <a:pt x="1126" y="270"/>
                  </a:lnTo>
                  <a:lnTo>
                    <a:pt x="1153" y="361"/>
                  </a:lnTo>
                  <a:lnTo>
                    <a:pt x="1180" y="270"/>
                  </a:lnTo>
                  <a:lnTo>
                    <a:pt x="1206" y="180"/>
                  </a:lnTo>
                  <a:lnTo>
                    <a:pt x="1233" y="135"/>
                  </a:lnTo>
                  <a:lnTo>
                    <a:pt x="1260" y="361"/>
                  </a:lnTo>
                  <a:lnTo>
                    <a:pt x="1287" y="135"/>
                  </a:lnTo>
                  <a:lnTo>
                    <a:pt x="1314" y="270"/>
                  </a:lnTo>
                  <a:lnTo>
                    <a:pt x="1340" y="135"/>
                  </a:lnTo>
                  <a:lnTo>
                    <a:pt x="1367" y="270"/>
                  </a:lnTo>
                  <a:lnTo>
                    <a:pt x="1394" y="496"/>
                  </a:lnTo>
                  <a:lnTo>
                    <a:pt x="1421" y="90"/>
                  </a:lnTo>
                  <a:lnTo>
                    <a:pt x="1448" y="993"/>
                  </a:lnTo>
                  <a:lnTo>
                    <a:pt x="1474" y="180"/>
                  </a:lnTo>
                  <a:lnTo>
                    <a:pt x="1501" y="722"/>
                  </a:lnTo>
                  <a:lnTo>
                    <a:pt x="1528" y="1580"/>
                  </a:lnTo>
                  <a:lnTo>
                    <a:pt x="1555" y="3432"/>
                  </a:lnTo>
                  <a:lnTo>
                    <a:pt x="1582" y="4787"/>
                  </a:lnTo>
                  <a:lnTo>
                    <a:pt x="1609" y="4245"/>
                  </a:lnTo>
                  <a:lnTo>
                    <a:pt x="1635" y="4019"/>
                  </a:lnTo>
                  <a:lnTo>
                    <a:pt x="1662" y="6413"/>
                  </a:lnTo>
                  <a:lnTo>
                    <a:pt x="1689" y="6774"/>
                  </a:lnTo>
                  <a:lnTo>
                    <a:pt x="1716" y="5148"/>
                  </a:lnTo>
                  <a:lnTo>
                    <a:pt x="1743" y="7948"/>
                  </a:lnTo>
                  <a:lnTo>
                    <a:pt x="1769" y="8897"/>
                  </a:lnTo>
                  <a:lnTo>
                    <a:pt x="1796" y="10433"/>
                  </a:lnTo>
                  <a:lnTo>
                    <a:pt x="1823" y="10975"/>
                  </a:lnTo>
                  <a:lnTo>
                    <a:pt x="1850" y="10162"/>
                  </a:lnTo>
                  <a:lnTo>
                    <a:pt x="1877" y="11155"/>
                  </a:lnTo>
                  <a:lnTo>
                    <a:pt x="1903" y="6368"/>
                  </a:lnTo>
                  <a:lnTo>
                    <a:pt x="1930" y="4200"/>
                  </a:lnTo>
                  <a:lnTo>
                    <a:pt x="1957" y="2348"/>
                  </a:lnTo>
                  <a:lnTo>
                    <a:pt x="1984" y="1851"/>
                  </a:lnTo>
                  <a:lnTo>
                    <a:pt x="2011" y="2393"/>
                  </a:lnTo>
                  <a:lnTo>
                    <a:pt x="2038" y="2619"/>
                  </a:lnTo>
                  <a:lnTo>
                    <a:pt x="2064" y="1671"/>
                  </a:lnTo>
                  <a:lnTo>
                    <a:pt x="2091" y="2348"/>
                  </a:lnTo>
                  <a:lnTo>
                    <a:pt x="2118" y="2890"/>
                  </a:lnTo>
                  <a:lnTo>
                    <a:pt x="2145" y="2664"/>
                  </a:lnTo>
                  <a:lnTo>
                    <a:pt x="2172" y="1535"/>
                  </a:lnTo>
                  <a:lnTo>
                    <a:pt x="2198" y="1400"/>
                  </a:lnTo>
                  <a:lnTo>
                    <a:pt x="2225" y="1309"/>
                  </a:lnTo>
                  <a:lnTo>
                    <a:pt x="2252" y="632"/>
                  </a:lnTo>
                  <a:lnTo>
                    <a:pt x="2279" y="541"/>
                  </a:lnTo>
                  <a:lnTo>
                    <a:pt x="2306" y="677"/>
                  </a:lnTo>
                  <a:lnTo>
                    <a:pt x="2332" y="812"/>
                  </a:lnTo>
                  <a:lnTo>
                    <a:pt x="2359" y="948"/>
                  </a:lnTo>
                  <a:lnTo>
                    <a:pt x="2386" y="767"/>
                  </a:lnTo>
                  <a:lnTo>
                    <a:pt x="2413" y="993"/>
                  </a:lnTo>
                  <a:lnTo>
                    <a:pt x="2440" y="406"/>
                  </a:lnTo>
                  <a:lnTo>
                    <a:pt x="2467" y="541"/>
                  </a:lnTo>
                  <a:lnTo>
                    <a:pt x="2493" y="45"/>
                  </a:lnTo>
                  <a:lnTo>
                    <a:pt x="2520" y="316"/>
                  </a:lnTo>
                  <a:lnTo>
                    <a:pt x="2547" y="225"/>
                  </a:lnTo>
                  <a:lnTo>
                    <a:pt x="2574" y="180"/>
                  </a:lnTo>
                  <a:lnTo>
                    <a:pt x="2601" y="406"/>
                  </a:lnTo>
                  <a:lnTo>
                    <a:pt x="2627" y="225"/>
                  </a:lnTo>
                  <a:lnTo>
                    <a:pt x="2654" y="316"/>
                  </a:lnTo>
                  <a:lnTo>
                    <a:pt x="2681" y="45"/>
                  </a:lnTo>
                  <a:lnTo>
                    <a:pt x="2708" y="135"/>
                  </a:lnTo>
                  <a:lnTo>
                    <a:pt x="2708" y="0"/>
                  </a:lnTo>
                </a:path>
              </a:pathLst>
            </a:cu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30" name="Freeform 235"/>
            <p:cNvSpPr>
              <a:spLocks/>
            </p:cNvSpPr>
            <p:nvPr/>
          </p:nvSpPr>
          <p:spPr bwMode="auto">
            <a:xfrm flipV="1">
              <a:off x="2514600" y="5000626"/>
              <a:ext cx="2003425" cy="2217738"/>
            </a:xfrm>
            <a:custGeom>
              <a:avLst/>
              <a:gdLst>
                <a:gd name="T0" fmla="*/ 215 w 16490"/>
                <a:gd name="T1" fmla="*/ 225 h 26331"/>
                <a:gd name="T2" fmla="*/ 483 w 16490"/>
                <a:gd name="T3" fmla="*/ 180 h 26331"/>
                <a:gd name="T4" fmla="*/ 751 w 16490"/>
                <a:gd name="T5" fmla="*/ 361 h 26331"/>
                <a:gd name="T6" fmla="*/ 1019 w 16490"/>
                <a:gd name="T7" fmla="*/ 180 h 26331"/>
                <a:gd name="T8" fmla="*/ 1287 w 16490"/>
                <a:gd name="T9" fmla="*/ 180 h 26331"/>
                <a:gd name="T10" fmla="*/ 1556 w 16490"/>
                <a:gd name="T11" fmla="*/ 90 h 26331"/>
                <a:gd name="T12" fmla="*/ 1824 w 16490"/>
                <a:gd name="T13" fmla="*/ 225 h 26331"/>
                <a:gd name="T14" fmla="*/ 2092 w 16490"/>
                <a:gd name="T15" fmla="*/ 451 h 26331"/>
                <a:gd name="T16" fmla="*/ 2360 w 16490"/>
                <a:gd name="T17" fmla="*/ 677 h 26331"/>
                <a:gd name="T18" fmla="*/ 2628 w 16490"/>
                <a:gd name="T19" fmla="*/ 496 h 26331"/>
                <a:gd name="T20" fmla="*/ 2896 w 16490"/>
                <a:gd name="T21" fmla="*/ 722 h 26331"/>
                <a:gd name="T22" fmla="*/ 3164 w 16490"/>
                <a:gd name="T23" fmla="*/ 2980 h 26331"/>
                <a:gd name="T24" fmla="*/ 3432 w 16490"/>
                <a:gd name="T25" fmla="*/ 2980 h 26331"/>
                <a:gd name="T26" fmla="*/ 3701 w 16490"/>
                <a:gd name="T27" fmla="*/ 677 h 26331"/>
                <a:gd name="T28" fmla="*/ 3969 w 16490"/>
                <a:gd name="T29" fmla="*/ 632 h 26331"/>
                <a:gd name="T30" fmla="*/ 4237 w 16490"/>
                <a:gd name="T31" fmla="*/ 587 h 26331"/>
                <a:gd name="T32" fmla="*/ 4505 w 16490"/>
                <a:gd name="T33" fmla="*/ 451 h 26331"/>
                <a:gd name="T34" fmla="*/ 4773 w 16490"/>
                <a:gd name="T35" fmla="*/ 225 h 26331"/>
                <a:gd name="T36" fmla="*/ 5041 w 16490"/>
                <a:gd name="T37" fmla="*/ 135 h 26331"/>
                <a:gd name="T38" fmla="*/ 5309 w 16490"/>
                <a:gd name="T39" fmla="*/ 587 h 26331"/>
                <a:gd name="T40" fmla="*/ 5577 w 16490"/>
                <a:gd name="T41" fmla="*/ 496 h 26331"/>
                <a:gd name="T42" fmla="*/ 5846 w 16490"/>
                <a:gd name="T43" fmla="*/ 1942 h 26331"/>
                <a:gd name="T44" fmla="*/ 6114 w 16490"/>
                <a:gd name="T45" fmla="*/ 2393 h 26331"/>
                <a:gd name="T46" fmla="*/ 6382 w 16490"/>
                <a:gd name="T47" fmla="*/ 4064 h 26331"/>
                <a:gd name="T48" fmla="*/ 6650 w 16490"/>
                <a:gd name="T49" fmla="*/ 4019 h 26331"/>
                <a:gd name="T50" fmla="*/ 6918 w 16490"/>
                <a:gd name="T51" fmla="*/ 1987 h 26331"/>
                <a:gd name="T52" fmla="*/ 7186 w 16490"/>
                <a:gd name="T53" fmla="*/ 677 h 26331"/>
                <a:gd name="T54" fmla="*/ 7454 w 16490"/>
                <a:gd name="T55" fmla="*/ 496 h 26331"/>
                <a:gd name="T56" fmla="*/ 7722 w 16490"/>
                <a:gd name="T57" fmla="*/ 135 h 26331"/>
                <a:gd name="T58" fmla="*/ 7991 w 16490"/>
                <a:gd name="T59" fmla="*/ 406 h 26331"/>
                <a:gd name="T60" fmla="*/ 8259 w 16490"/>
                <a:gd name="T61" fmla="*/ 270 h 26331"/>
                <a:gd name="T62" fmla="*/ 8527 w 16490"/>
                <a:gd name="T63" fmla="*/ 270 h 26331"/>
                <a:gd name="T64" fmla="*/ 8795 w 16490"/>
                <a:gd name="T65" fmla="*/ 451 h 26331"/>
                <a:gd name="T66" fmla="*/ 9063 w 16490"/>
                <a:gd name="T67" fmla="*/ 451 h 26331"/>
                <a:gd name="T68" fmla="*/ 9331 w 16490"/>
                <a:gd name="T69" fmla="*/ 406 h 26331"/>
                <a:gd name="T70" fmla="*/ 9599 w 16490"/>
                <a:gd name="T71" fmla="*/ 1129 h 26331"/>
                <a:gd name="T72" fmla="*/ 9867 w 16490"/>
                <a:gd name="T73" fmla="*/ 1851 h 26331"/>
                <a:gd name="T74" fmla="*/ 10136 w 16490"/>
                <a:gd name="T75" fmla="*/ 2845 h 26331"/>
                <a:gd name="T76" fmla="*/ 10404 w 16490"/>
                <a:gd name="T77" fmla="*/ 2755 h 26331"/>
                <a:gd name="T78" fmla="*/ 10672 w 16490"/>
                <a:gd name="T79" fmla="*/ 12917 h 26331"/>
                <a:gd name="T80" fmla="*/ 10940 w 16490"/>
                <a:gd name="T81" fmla="*/ 17027 h 26331"/>
                <a:gd name="T82" fmla="*/ 11208 w 16490"/>
                <a:gd name="T83" fmla="*/ 4200 h 26331"/>
                <a:gd name="T84" fmla="*/ 11476 w 16490"/>
                <a:gd name="T85" fmla="*/ 1174 h 26331"/>
                <a:gd name="T86" fmla="*/ 11744 w 16490"/>
                <a:gd name="T87" fmla="*/ 451 h 26331"/>
                <a:gd name="T88" fmla="*/ 12012 w 16490"/>
                <a:gd name="T89" fmla="*/ 225 h 26331"/>
                <a:gd name="T90" fmla="*/ 12281 w 16490"/>
                <a:gd name="T91" fmla="*/ 225 h 26331"/>
                <a:gd name="T92" fmla="*/ 12549 w 16490"/>
                <a:gd name="T93" fmla="*/ 270 h 26331"/>
                <a:gd name="T94" fmla="*/ 12817 w 16490"/>
                <a:gd name="T95" fmla="*/ 451 h 26331"/>
                <a:gd name="T96" fmla="*/ 13085 w 16490"/>
                <a:gd name="T97" fmla="*/ 451 h 26331"/>
                <a:gd name="T98" fmla="*/ 13353 w 16490"/>
                <a:gd name="T99" fmla="*/ 948 h 26331"/>
                <a:gd name="T100" fmla="*/ 13621 w 16490"/>
                <a:gd name="T101" fmla="*/ 225 h 26331"/>
                <a:gd name="T102" fmla="*/ 13889 w 16490"/>
                <a:gd name="T103" fmla="*/ 948 h 26331"/>
                <a:gd name="T104" fmla="*/ 14157 w 16490"/>
                <a:gd name="T105" fmla="*/ 812 h 26331"/>
                <a:gd name="T106" fmla="*/ 14426 w 16490"/>
                <a:gd name="T107" fmla="*/ 812 h 26331"/>
                <a:gd name="T108" fmla="*/ 14694 w 16490"/>
                <a:gd name="T109" fmla="*/ 722 h 26331"/>
                <a:gd name="T110" fmla="*/ 14962 w 16490"/>
                <a:gd name="T111" fmla="*/ 812 h 26331"/>
                <a:gd name="T112" fmla="*/ 15230 w 16490"/>
                <a:gd name="T113" fmla="*/ 767 h 26331"/>
                <a:gd name="T114" fmla="*/ 15498 w 16490"/>
                <a:gd name="T115" fmla="*/ 1038 h 26331"/>
                <a:gd name="T116" fmla="*/ 15766 w 16490"/>
                <a:gd name="T117" fmla="*/ 948 h 26331"/>
                <a:gd name="T118" fmla="*/ 16034 w 16490"/>
                <a:gd name="T119" fmla="*/ 632 h 26331"/>
                <a:gd name="T120" fmla="*/ 16302 w 16490"/>
                <a:gd name="T121" fmla="*/ 135 h 26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490" h="26331">
                  <a:moveTo>
                    <a:pt x="0" y="0"/>
                  </a:moveTo>
                  <a:lnTo>
                    <a:pt x="0" y="180"/>
                  </a:lnTo>
                  <a:lnTo>
                    <a:pt x="27" y="135"/>
                  </a:lnTo>
                  <a:lnTo>
                    <a:pt x="54" y="225"/>
                  </a:lnTo>
                  <a:lnTo>
                    <a:pt x="81" y="180"/>
                  </a:lnTo>
                  <a:lnTo>
                    <a:pt x="108" y="541"/>
                  </a:lnTo>
                  <a:lnTo>
                    <a:pt x="135" y="180"/>
                  </a:lnTo>
                  <a:lnTo>
                    <a:pt x="161" y="180"/>
                  </a:lnTo>
                  <a:lnTo>
                    <a:pt x="188" y="135"/>
                  </a:lnTo>
                  <a:lnTo>
                    <a:pt x="215" y="225"/>
                  </a:lnTo>
                  <a:lnTo>
                    <a:pt x="242" y="270"/>
                  </a:lnTo>
                  <a:lnTo>
                    <a:pt x="269" y="135"/>
                  </a:lnTo>
                  <a:lnTo>
                    <a:pt x="295" y="135"/>
                  </a:lnTo>
                  <a:lnTo>
                    <a:pt x="322" y="496"/>
                  </a:lnTo>
                  <a:lnTo>
                    <a:pt x="349" y="90"/>
                  </a:lnTo>
                  <a:lnTo>
                    <a:pt x="376" y="270"/>
                  </a:lnTo>
                  <a:lnTo>
                    <a:pt x="403" y="45"/>
                  </a:lnTo>
                  <a:lnTo>
                    <a:pt x="429" y="90"/>
                  </a:lnTo>
                  <a:lnTo>
                    <a:pt x="456" y="270"/>
                  </a:lnTo>
                  <a:lnTo>
                    <a:pt x="483" y="180"/>
                  </a:lnTo>
                  <a:lnTo>
                    <a:pt x="510" y="90"/>
                  </a:lnTo>
                  <a:lnTo>
                    <a:pt x="537" y="270"/>
                  </a:lnTo>
                  <a:lnTo>
                    <a:pt x="564" y="90"/>
                  </a:lnTo>
                  <a:lnTo>
                    <a:pt x="590" y="225"/>
                  </a:lnTo>
                  <a:lnTo>
                    <a:pt x="617" y="270"/>
                  </a:lnTo>
                  <a:lnTo>
                    <a:pt x="644" y="135"/>
                  </a:lnTo>
                  <a:lnTo>
                    <a:pt x="671" y="451"/>
                  </a:lnTo>
                  <a:lnTo>
                    <a:pt x="698" y="135"/>
                  </a:lnTo>
                  <a:lnTo>
                    <a:pt x="724" y="316"/>
                  </a:lnTo>
                  <a:lnTo>
                    <a:pt x="751" y="361"/>
                  </a:lnTo>
                  <a:lnTo>
                    <a:pt x="778" y="45"/>
                  </a:lnTo>
                  <a:lnTo>
                    <a:pt x="805" y="135"/>
                  </a:lnTo>
                  <a:lnTo>
                    <a:pt x="832" y="225"/>
                  </a:lnTo>
                  <a:lnTo>
                    <a:pt x="858" y="180"/>
                  </a:lnTo>
                  <a:lnTo>
                    <a:pt x="885" y="135"/>
                  </a:lnTo>
                  <a:lnTo>
                    <a:pt x="912" y="225"/>
                  </a:lnTo>
                  <a:lnTo>
                    <a:pt x="939" y="180"/>
                  </a:lnTo>
                  <a:lnTo>
                    <a:pt x="966" y="135"/>
                  </a:lnTo>
                  <a:lnTo>
                    <a:pt x="993" y="180"/>
                  </a:lnTo>
                  <a:lnTo>
                    <a:pt x="1019" y="180"/>
                  </a:lnTo>
                  <a:lnTo>
                    <a:pt x="1046" y="90"/>
                  </a:lnTo>
                  <a:lnTo>
                    <a:pt x="1073" y="135"/>
                  </a:lnTo>
                  <a:lnTo>
                    <a:pt x="1100" y="316"/>
                  </a:lnTo>
                  <a:lnTo>
                    <a:pt x="1127" y="135"/>
                  </a:lnTo>
                  <a:lnTo>
                    <a:pt x="1153" y="45"/>
                  </a:lnTo>
                  <a:lnTo>
                    <a:pt x="1180" y="225"/>
                  </a:lnTo>
                  <a:lnTo>
                    <a:pt x="1207" y="270"/>
                  </a:lnTo>
                  <a:lnTo>
                    <a:pt x="1234" y="270"/>
                  </a:lnTo>
                  <a:lnTo>
                    <a:pt x="1261" y="135"/>
                  </a:lnTo>
                  <a:lnTo>
                    <a:pt x="1287" y="180"/>
                  </a:lnTo>
                  <a:lnTo>
                    <a:pt x="1314" y="90"/>
                  </a:lnTo>
                  <a:lnTo>
                    <a:pt x="1341" y="45"/>
                  </a:lnTo>
                  <a:lnTo>
                    <a:pt x="1368" y="270"/>
                  </a:lnTo>
                  <a:lnTo>
                    <a:pt x="1395" y="135"/>
                  </a:lnTo>
                  <a:lnTo>
                    <a:pt x="1422" y="451"/>
                  </a:lnTo>
                  <a:lnTo>
                    <a:pt x="1448" y="225"/>
                  </a:lnTo>
                  <a:lnTo>
                    <a:pt x="1475" y="316"/>
                  </a:lnTo>
                  <a:lnTo>
                    <a:pt x="1502" y="135"/>
                  </a:lnTo>
                  <a:lnTo>
                    <a:pt x="1529" y="135"/>
                  </a:lnTo>
                  <a:lnTo>
                    <a:pt x="1556" y="90"/>
                  </a:lnTo>
                  <a:lnTo>
                    <a:pt x="1582" y="180"/>
                  </a:lnTo>
                  <a:lnTo>
                    <a:pt x="1609" y="90"/>
                  </a:lnTo>
                  <a:lnTo>
                    <a:pt x="1636" y="135"/>
                  </a:lnTo>
                  <a:lnTo>
                    <a:pt x="1663" y="180"/>
                  </a:lnTo>
                  <a:lnTo>
                    <a:pt x="1690" y="225"/>
                  </a:lnTo>
                  <a:lnTo>
                    <a:pt x="1716" y="451"/>
                  </a:lnTo>
                  <a:lnTo>
                    <a:pt x="1743" y="45"/>
                  </a:lnTo>
                  <a:lnTo>
                    <a:pt x="1770" y="180"/>
                  </a:lnTo>
                  <a:lnTo>
                    <a:pt x="1797" y="45"/>
                  </a:lnTo>
                  <a:lnTo>
                    <a:pt x="1824" y="225"/>
                  </a:lnTo>
                  <a:lnTo>
                    <a:pt x="1851" y="135"/>
                  </a:lnTo>
                  <a:lnTo>
                    <a:pt x="1877" y="135"/>
                  </a:lnTo>
                  <a:lnTo>
                    <a:pt x="1904" y="270"/>
                  </a:lnTo>
                  <a:lnTo>
                    <a:pt x="1931" y="270"/>
                  </a:lnTo>
                  <a:lnTo>
                    <a:pt x="1958" y="451"/>
                  </a:lnTo>
                  <a:lnTo>
                    <a:pt x="1985" y="180"/>
                  </a:lnTo>
                  <a:lnTo>
                    <a:pt x="2011" y="180"/>
                  </a:lnTo>
                  <a:lnTo>
                    <a:pt x="2038" y="180"/>
                  </a:lnTo>
                  <a:lnTo>
                    <a:pt x="2065" y="406"/>
                  </a:lnTo>
                  <a:lnTo>
                    <a:pt x="2092" y="451"/>
                  </a:lnTo>
                  <a:lnTo>
                    <a:pt x="2119" y="406"/>
                  </a:lnTo>
                  <a:lnTo>
                    <a:pt x="2145" y="180"/>
                  </a:lnTo>
                  <a:lnTo>
                    <a:pt x="2172" y="270"/>
                  </a:lnTo>
                  <a:lnTo>
                    <a:pt x="2199" y="361"/>
                  </a:lnTo>
                  <a:lnTo>
                    <a:pt x="2226" y="722"/>
                  </a:lnTo>
                  <a:lnTo>
                    <a:pt x="2253" y="722"/>
                  </a:lnTo>
                  <a:lnTo>
                    <a:pt x="2280" y="496"/>
                  </a:lnTo>
                  <a:lnTo>
                    <a:pt x="2306" y="361"/>
                  </a:lnTo>
                  <a:lnTo>
                    <a:pt x="2333" y="722"/>
                  </a:lnTo>
                  <a:lnTo>
                    <a:pt x="2360" y="677"/>
                  </a:lnTo>
                  <a:lnTo>
                    <a:pt x="2387" y="361"/>
                  </a:lnTo>
                  <a:lnTo>
                    <a:pt x="2414" y="406"/>
                  </a:lnTo>
                  <a:lnTo>
                    <a:pt x="2440" y="496"/>
                  </a:lnTo>
                  <a:lnTo>
                    <a:pt x="2467" y="361"/>
                  </a:lnTo>
                  <a:lnTo>
                    <a:pt x="2494" y="270"/>
                  </a:lnTo>
                  <a:lnTo>
                    <a:pt x="2521" y="451"/>
                  </a:lnTo>
                  <a:lnTo>
                    <a:pt x="2548" y="541"/>
                  </a:lnTo>
                  <a:lnTo>
                    <a:pt x="2574" y="812"/>
                  </a:lnTo>
                  <a:lnTo>
                    <a:pt x="2601" y="632"/>
                  </a:lnTo>
                  <a:lnTo>
                    <a:pt x="2628" y="496"/>
                  </a:lnTo>
                  <a:lnTo>
                    <a:pt x="2655" y="1129"/>
                  </a:lnTo>
                  <a:lnTo>
                    <a:pt x="2682" y="677"/>
                  </a:lnTo>
                  <a:lnTo>
                    <a:pt x="2709" y="677"/>
                  </a:lnTo>
                  <a:lnTo>
                    <a:pt x="2735" y="1716"/>
                  </a:lnTo>
                  <a:lnTo>
                    <a:pt x="2762" y="903"/>
                  </a:lnTo>
                  <a:lnTo>
                    <a:pt x="2789" y="858"/>
                  </a:lnTo>
                  <a:lnTo>
                    <a:pt x="2816" y="1219"/>
                  </a:lnTo>
                  <a:lnTo>
                    <a:pt x="2843" y="767"/>
                  </a:lnTo>
                  <a:lnTo>
                    <a:pt x="2869" y="1083"/>
                  </a:lnTo>
                  <a:lnTo>
                    <a:pt x="2896" y="722"/>
                  </a:lnTo>
                  <a:lnTo>
                    <a:pt x="2923" y="632"/>
                  </a:lnTo>
                  <a:lnTo>
                    <a:pt x="2950" y="1264"/>
                  </a:lnTo>
                  <a:lnTo>
                    <a:pt x="2977" y="316"/>
                  </a:lnTo>
                  <a:lnTo>
                    <a:pt x="3003" y="451"/>
                  </a:lnTo>
                  <a:lnTo>
                    <a:pt x="3030" y="767"/>
                  </a:lnTo>
                  <a:lnTo>
                    <a:pt x="3057" y="858"/>
                  </a:lnTo>
                  <a:lnTo>
                    <a:pt x="3084" y="1716"/>
                  </a:lnTo>
                  <a:lnTo>
                    <a:pt x="3111" y="2258"/>
                  </a:lnTo>
                  <a:lnTo>
                    <a:pt x="3138" y="3251"/>
                  </a:lnTo>
                  <a:lnTo>
                    <a:pt x="3164" y="2980"/>
                  </a:lnTo>
                  <a:lnTo>
                    <a:pt x="3191" y="2664"/>
                  </a:lnTo>
                  <a:lnTo>
                    <a:pt x="3218" y="2574"/>
                  </a:lnTo>
                  <a:lnTo>
                    <a:pt x="3245" y="2393"/>
                  </a:lnTo>
                  <a:lnTo>
                    <a:pt x="3272" y="2348"/>
                  </a:lnTo>
                  <a:lnTo>
                    <a:pt x="3298" y="4651"/>
                  </a:lnTo>
                  <a:lnTo>
                    <a:pt x="3325" y="4109"/>
                  </a:lnTo>
                  <a:lnTo>
                    <a:pt x="3352" y="3884"/>
                  </a:lnTo>
                  <a:lnTo>
                    <a:pt x="3379" y="5284"/>
                  </a:lnTo>
                  <a:lnTo>
                    <a:pt x="3406" y="2935"/>
                  </a:lnTo>
                  <a:lnTo>
                    <a:pt x="3432" y="2980"/>
                  </a:lnTo>
                  <a:lnTo>
                    <a:pt x="3459" y="2393"/>
                  </a:lnTo>
                  <a:lnTo>
                    <a:pt x="3486" y="1083"/>
                  </a:lnTo>
                  <a:lnTo>
                    <a:pt x="3513" y="1716"/>
                  </a:lnTo>
                  <a:lnTo>
                    <a:pt x="3540" y="993"/>
                  </a:lnTo>
                  <a:lnTo>
                    <a:pt x="3567" y="1174"/>
                  </a:lnTo>
                  <a:lnTo>
                    <a:pt x="3593" y="767"/>
                  </a:lnTo>
                  <a:lnTo>
                    <a:pt x="3620" y="1129"/>
                  </a:lnTo>
                  <a:lnTo>
                    <a:pt x="3647" y="1309"/>
                  </a:lnTo>
                  <a:lnTo>
                    <a:pt x="3674" y="722"/>
                  </a:lnTo>
                  <a:lnTo>
                    <a:pt x="3701" y="677"/>
                  </a:lnTo>
                  <a:lnTo>
                    <a:pt x="3727" y="722"/>
                  </a:lnTo>
                  <a:lnTo>
                    <a:pt x="3754" y="496"/>
                  </a:lnTo>
                  <a:lnTo>
                    <a:pt x="3781" y="451"/>
                  </a:lnTo>
                  <a:lnTo>
                    <a:pt x="3808" y="316"/>
                  </a:lnTo>
                  <a:lnTo>
                    <a:pt x="3835" y="135"/>
                  </a:lnTo>
                  <a:lnTo>
                    <a:pt x="3861" y="541"/>
                  </a:lnTo>
                  <a:lnTo>
                    <a:pt x="3888" y="677"/>
                  </a:lnTo>
                  <a:lnTo>
                    <a:pt x="3915" y="1038"/>
                  </a:lnTo>
                  <a:lnTo>
                    <a:pt x="3942" y="270"/>
                  </a:lnTo>
                  <a:lnTo>
                    <a:pt x="3969" y="632"/>
                  </a:lnTo>
                  <a:lnTo>
                    <a:pt x="3996" y="135"/>
                  </a:lnTo>
                  <a:lnTo>
                    <a:pt x="4022" y="361"/>
                  </a:lnTo>
                  <a:lnTo>
                    <a:pt x="4049" y="316"/>
                  </a:lnTo>
                  <a:lnTo>
                    <a:pt x="4076" y="225"/>
                  </a:lnTo>
                  <a:lnTo>
                    <a:pt x="4103" y="90"/>
                  </a:lnTo>
                  <a:lnTo>
                    <a:pt x="4130" y="587"/>
                  </a:lnTo>
                  <a:lnTo>
                    <a:pt x="4156" y="90"/>
                  </a:lnTo>
                  <a:lnTo>
                    <a:pt x="4183" y="316"/>
                  </a:lnTo>
                  <a:lnTo>
                    <a:pt x="4210" y="225"/>
                  </a:lnTo>
                  <a:lnTo>
                    <a:pt x="4237" y="587"/>
                  </a:lnTo>
                  <a:lnTo>
                    <a:pt x="4264" y="180"/>
                  </a:lnTo>
                  <a:lnTo>
                    <a:pt x="4290" y="225"/>
                  </a:lnTo>
                  <a:lnTo>
                    <a:pt x="4317" y="90"/>
                  </a:lnTo>
                  <a:lnTo>
                    <a:pt x="4344" y="225"/>
                  </a:lnTo>
                  <a:lnTo>
                    <a:pt x="4371" y="451"/>
                  </a:lnTo>
                  <a:lnTo>
                    <a:pt x="4398" y="180"/>
                  </a:lnTo>
                  <a:lnTo>
                    <a:pt x="4424" y="406"/>
                  </a:lnTo>
                  <a:lnTo>
                    <a:pt x="4451" y="496"/>
                  </a:lnTo>
                  <a:lnTo>
                    <a:pt x="4478" y="180"/>
                  </a:lnTo>
                  <a:lnTo>
                    <a:pt x="4505" y="451"/>
                  </a:lnTo>
                  <a:lnTo>
                    <a:pt x="4532" y="45"/>
                  </a:lnTo>
                  <a:lnTo>
                    <a:pt x="4559" y="270"/>
                  </a:lnTo>
                  <a:lnTo>
                    <a:pt x="4585" y="135"/>
                  </a:lnTo>
                  <a:lnTo>
                    <a:pt x="4612" y="316"/>
                  </a:lnTo>
                  <a:lnTo>
                    <a:pt x="4639" y="225"/>
                  </a:lnTo>
                  <a:lnTo>
                    <a:pt x="4666" y="135"/>
                  </a:lnTo>
                  <a:lnTo>
                    <a:pt x="4693" y="406"/>
                  </a:lnTo>
                  <a:lnTo>
                    <a:pt x="4719" y="406"/>
                  </a:lnTo>
                  <a:lnTo>
                    <a:pt x="4746" y="225"/>
                  </a:lnTo>
                  <a:lnTo>
                    <a:pt x="4773" y="225"/>
                  </a:lnTo>
                  <a:lnTo>
                    <a:pt x="4800" y="361"/>
                  </a:lnTo>
                  <a:lnTo>
                    <a:pt x="4827" y="270"/>
                  </a:lnTo>
                  <a:lnTo>
                    <a:pt x="4854" y="225"/>
                  </a:lnTo>
                  <a:lnTo>
                    <a:pt x="4880" y="270"/>
                  </a:lnTo>
                  <a:lnTo>
                    <a:pt x="4907" y="225"/>
                  </a:lnTo>
                  <a:lnTo>
                    <a:pt x="4934" y="180"/>
                  </a:lnTo>
                  <a:lnTo>
                    <a:pt x="4961" y="541"/>
                  </a:lnTo>
                  <a:lnTo>
                    <a:pt x="4988" y="225"/>
                  </a:lnTo>
                  <a:lnTo>
                    <a:pt x="5014" y="361"/>
                  </a:lnTo>
                  <a:lnTo>
                    <a:pt x="5041" y="135"/>
                  </a:lnTo>
                  <a:lnTo>
                    <a:pt x="5068" y="496"/>
                  </a:lnTo>
                  <a:lnTo>
                    <a:pt x="5095" y="270"/>
                  </a:lnTo>
                  <a:lnTo>
                    <a:pt x="5122" y="135"/>
                  </a:lnTo>
                  <a:lnTo>
                    <a:pt x="5148" y="361"/>
                  </a:lnTo>
                  <a:lnTo>
                    <a:pt x="5175" y="45"/>
                  </a:lnTo>
                  <a:lnTo>
                    <a:pt x="5202" y="225"/>
                  </a:lnTo>
                  <a:lnTo>
                    <a:pt x="5229" y="903"/>
                  </a:lnTo>
                  <a:lnTo>
                    <a:pt x="5256" y="722"/>
                  </a:lnTo>
                  <a:lnTo>
                    <a:pt x="5282" y="632"/>
                  </a:lnTo>
                  <a:lnTo>
                    <a:pt x="5309" y="587"/>
                  </a:lnTo>
                  <a:lnTo>
                    <a:pt x="5336" y="541"/>
                  </a:lnTo>
                  <a:lnTo>
                    <a:pt x="5363" y="858"/>
                  </a:lnTo>
                  <a:lnTo>
                    <a:pt x="5390" y="677"/>
                  </a:lnTo>
                  <a:lnTo>
                    <a:pt x="5417" y="812"/>
                  </a:lnTo>
                  <a:lnTo>
                    <a:pt x="5443" y="812"/>
                  </a:lnTo>
                  <a:lnTo>
                    <a:pt x="5470" y="1083"/>
                  </a:lnTo>
                  <a:lnTo>
                    <a:pt x="5497" y="993"/>
                  </a:lnTo>
                  <a:lnTo>
                    <a:pt x="5524" y="677"/>
                  </a:lnTo>
                  <a:lnTo>
                    <a:pt x="5551" y="1761"/>
                  </a:lnTo>
                  <a:lnTo>
                    <a:pt x="5577" y="496"/>
                  </a:lnTo>
                  <a:lnTo>
                    <a:pt x="5604" y="406"/>
                  </a:lnTo>
                  <a:lnTo>
                    <a:pt x="5631" y="135"/>
                  </a:lnTo>
                  <a:lnTo>
                    <a:pt x="5658" y="451"/>
                  </a:lnTo>
                  <a:lnTo>
                    <a:pt x="5685" y="406"/>
                  </a:lnTo>
                  <a:lnTo>
                    <a:pt x="5711" y="180"/>
                  </a:lnTo>
                  <a:lnTo>
                    <a:pt x="5738" y="812"/>
                  </a:lnTo>
                  <a:lnTo>
                    <a:pt x="5765" y="1490"/>
                  </a:lnTo>
                  <a:lnTo>
                    <a:pt x="5792" y="1851"/>
                  </a:lnTo>
                  <a:lnTo>
                    <a:pt x="5819" y="2484"/>
                  </a:lnTo>
                  <a:lnTo>
                    <a:pt x="5846" y="1942"/>
                  </a:lnTo>
                  <a:lnTo>
                    <a:pt x="5872" y="2077"/>
                  </a:lnTo>
                  <a:lnTo>
                    <a:pt x="5899" y="2800"/>
                  </a:lnTo>
                  <a:lnTo>
                    <a:pt x="5926" y="2619"/>
                  </a:lnTo>
                  <a:lnTo>
                    <a:pt x="5953" y="3387"/>
                  </a:lnTo>
                  <a:lnTo>
                    <a:pt x="5980" y="2393"/>
                  </a:lnTo>
                  <a:lnTo>
                    <a:pt x="6006" y="3522"/>
                  </a:lnTo>
                  <a:lnTo>
                    <a:pt x="6033" y="3884"/>
                  </a:lnTo>
                  <a:lnTo>
                    <a:pt x="6060" y="4742"/>
                  </a:lnTo>
                  <a:lnTo>
                    <a:pt x="6087" y="3793"/>
                  </a:lnTo>
                  <a:lnTo>
                    <a:pt x="6114" y="2393"/>
                  </a:lnTo>
                  <a:lnTo>
                    <a:pt x="6140" y="1445"/>
                  </a:lnTo>
                  <a:lnTo>
                    <a:pt x="6167" y="1761"/>
                  </a:lnTo>
                  <a:lnTo>
                    <a:pt x="6194" y="1625"/>
                  </a:lnTo>
                  <a:lnTo>
                    <a:pt x="6221" y="812"/>
                  </a:lnTo>
                  <a:lnTo>
                    <a:pt x="6248" y="2213"/>
                  </a:lnTo>
                  <a:lnTo>
                    <a:pt x="6275" y="1174"/>
                  </a:lnTo>
                  <a:lnTo>
                    <a:pt x="6301" y="2845"/>
                  </a:lnTo>
                  <a:lnTo>
                    <a:pt x="6328" y="4697"/>
                  </a:lnTo>
                  <a:lnTo>
                    <a:pt x="6355" y="4968"/>
                  </a:lnTo>
                  <a:lnTo>
                    <a:pt x="6382" y="4064"/>
                  </a:lnTo>
                  <a:lnTo>
                    <a:pt x="6409" y="5284"/>
                  </a:lnTo>
                  <a:lnTo>
                    <a:pt x="6435" y="4155"/>
                  </a:lnTo>
                  <a:lnTo>
                    <a:pt x="6462" y="4697"/>
                  </a:lnTo>
                  <a:lnTo>
                    <a:pt x="6489" y="5961"/>
                  </a:lnTo>
                  <a:lnTo>
                    <a:pt x="6516" y="5690"/>
                  </a:lnTo>
                  <a:lnTo>
                    <a:pt x="6543" y="8084"/>
                  </a:lnTo>
                  <a:lnTo>
                    <a:pt x="6569" y="7858"/>
                  </a:lnTo>
                  <a:lnTo>
                    <a:pt x="6596" y="8265"/>
                  </a:lnTo>
                  <a:lnTo>
                    <a:pt x="6623" y="8265"/>
                  </a:lnTo>
                  <a:lnTo>
                    <a:pt x="6650" y="4019"/>
                  </a:lnTo>
                  <a:lnTo>
                    <a:pt x="6677" y="2890"/>
                  </a:lnTo>
                  <a:lnTo>
                    <a:pt x="6704" y="1896"/>
                  </a:lnTo>
                  <a:lnTo>
                    <a:pt x="6730" y="1671"/>
                  </a:lnTo>
                  <a:lnTo>
                    <a:pt x="6757" y="2167"/>
                  </a:lnTo>
                  <a:lnTo>
                    <a:pt x="6784" y="1896"/>
                  </a:lnTo>
                  <a:lnTo>
                    <a:pt x="6811" y="2529"/>
                  </a:lnTo>
                  <a:lnTo>
                    <a:pt x="6838" y="2709"/>
                  </a:lnTo>
                  <a:lnTo>
                    <a:pt x="6864" y="2484"/>
                  </a:lnTo>
                  <a:lnTo>
                    <a:pt x="6891" y="3342"/>
                  </a:lnTo>
                  <a:lnTo>
                    <a:pt x="6918" y="1987"/>
                  </a:lnTo>
                  <a:lnTo>
                    <a:pt x="6945" y="1264"/>
                  </a:lnTo>
                  <a:lnTo>
                    <a:pt x="6972" y="1129"/>
                  </a:lnTo>
                  <a:lnTo>
                    <a:pt x="6998" y="541"/>
                  </a:lnTo>
                  <a:lnTo>
                    <a:pt x="7025" y="1490"/>
                  </a:lnTo>
                  <a:lnTo>
                    <a:pt x="7052" y="903"/>
                  </a:lnTo>
                  <a:lnTo>
                    <a:pt x="7079" y="1671"/>
                  </a:lnTo>
                  <a:lnTo>
                    <a:pt x="7106" y="2484"/>
                  </a:lnTo>
                  <a:lnTo>
                    <a:pt x="7133" y="1987"/>
                  </a:lnTo>
                  <a:lnTo>
                    <a:pt x="7159" y="1174"/>
                  </a:lnTo>
                  <a:lnTo>
                    <a:pt x="7186" y="677"/>
                  </a:lnTo>
                  <a:lnTo>
                    <a:pt x="7213" y="1083"/>
                  </a:lnTo>
                  <a:lnTo>
                    <a:pt x="7240" y="406"/>
                  </a:lnTo>
                  <a:lnTo>
                    <a:pt x="7267" y="496"/>
                  </a:lnTo>
                  <a:lnTo>
                    <a:pt x="7293" y="451"/>
                  </a:lnTo>
                  <a:lnTo>
                    <a:pt x="7320" y="316"/>
                  </a:lnTo>
                  <a:lnTo>
                    <a:pt x="7347" y="541"/>
                  </a:lnTo>
                  <a:lnTo>
                    <a:pt x="7374" y="587"/>
                  </a:lnTo>
                  <a:lnTo>
                    <a:pt x="7401" y="587"/>
                  </a:lnTo>
                  <a:lnTo>
                    <a:pt x="7427" y="858"/>
                  </a:lnTo>
                  <a:lnTo>
                    <a:pt x="7454" y="496"/>
                  </a:lnTo>
                  <a:lnTo>
                    <a:pt x="7481" y="225"/>
                  </a:lnTo>
                  <a:lnTo>
                    <a:pt x="7508" y="180"/>
                  </a:lnTo>
                  <a:lnTo>
                    <a:pt x="7535" y="270"/>
                  </a:lnTo>
                  <a:lnTo>
                    <a:pt x="7562" y="90"/>
                  </a:lnTo>
                  <a:lnTo>
                    <a:pt x="7588" y="496"/>
                  </a:lnTo>
                  <a:lnTo>
                    <a:pt x="7615" y="270"/>
                  </a:lnTo>
                  <a:lnTo>
                    <a:pt x="7642" y="225"/>
                  </a:lnTo>
                  <a:lnTo>
                    <a:pt x="7669" y="361"/>
                  </a:lnTo>
                  <a:lnTo>
                    <a:pt x="7696" y="767"/>
                  </a:lnTo>
                  <a:lnTo>
                    <a:pt x="7722" y="135"/>
                  </a:lnTo>
                  <a:lnTo>
                    <a:pt x="7749" y="451"/>
                  </a:lnTo>
                  <a:lnTo>
                    <a:pt x="7776" y="270"/>
                  </a:lnTo>
                  <a:lnTo>
                    <a:pt x="7803" y="135"/>
                  </a:lnTo>
                  <a:lnTo>
                    <a:pt x="7830" y="90"/>
                  </a:lnTo>
                  <a:lnTo>
                    <a:pt x="7856" y="180"/>
                  </a:lnTo>
                  <a:lnTo>
                    <a:pt x="7883" y="270"/>
                  </a:lnTo>
                  <a:lnTo>
                    <a:pt x="7910" y="541"/>
                  </a:lnTo>
                  <a:lnTo>
                    <a:pt x="7937" y="90"/>
                  </a:lnTo>
                  <a:lnTo>
                    <a:pt x="7964" y="225"/>
                  </a:lnTo>
                  <a:lnTo>
                    <a:pt x="7991" y="406"/>
                  </a:lnTo>
                  <a:lnTo>
                    <a:pt x="8017" y="587"/>
                  </a:lnTo>
                  <a:lnTo>
                    <a:pt x="8044" y="361"/>
                  </a:lnTo>
                  <a:lnTo>
                    <a:pt x="8071" y="316"/>
                  </a:lnTo>
                  <a:lnTo>
                    <a:pt x="8098" y="316"/>
                  </a:lnTo>
                  <a:lnTo>
                    <a:pt x="8125" y="496"/>
                  </a:lnTo>
                  <a:lnTo>
                    <a:pt x="8151" y="270"/>
                  </a:lnTo>
                  <a:lnTo>
                    <a:pt x="8178" y="632"/>
                  </a:lnTo>
                  <a:lnTo>
                    <a:pt x="8205" y="541"/>
                  </a:lnTo>
                  <a:lnTo>
                    <a:pt x="8232" y="451"/>
                  </a:lnTo>
                  <a:lnTo>
                    <a:pt x="8259" y="270"/>
                  </a:lnTo>
                  <a:lnTo>
                    <a:pt x="8285" y="767"/>
                  </a:lnTo>
                  <a:lnTo>
                    <a:pt x="8312" y="587"/>
                  </a:lnTo>
                  <a:lnTo>
                    <a:pt x="8339" y="270"/>
                  </a:lnTo>
                  <a:lnTo>
                    <a:pt x="8366" y="496"/>
                  </a:lnTo>
                  <a:lnTo>
                    <a:pt x="8393" y="90"/>
                  </a:lnTo>
                  <a:lnTo>
                    <a:pt x="8420" y="361"/>
                  </a:lnTo>
                  <a:lnTo>
                    <a:pt x="8446" y="722"/>
                  </a:lnTo>
                  <a:lnTo>
                    <a:pt x="8473" y="225"/>
                  </a:lnTo>
                  <a:lnTo>
                    <a:pt x="8500" y="406"/>
                  </a:lnTo>
                  <a:lnTo>
                    <a:pt x="8527" y="270"/>
                  </a:lnTo>
                  <a:lnTo>
                    <a:pt x="8554" y="316"/>
                  </a:lnTo>
                  <a:lnTo>
                    <a:pt x="8580" y="180"/>
                  </a:lnTo>
                  <a:lnTo>
                    <a:pt x="8607" y="45"/>
                  </a:lnTo>
                  <a:lnTo>
                    <a:pt x="8634" y="225"/>
                  </a:lnTo>
                  <a:lnTo>
                    <a:pt x="8661" y="45"/>
                  </a:lnTo>
                  <a:lnTo>
                    <a:pt x="8688" y="135"/>
                  </a:lnTo>
                  <a:lnTo>
                    <a:pt x="8714" y="316"/>
                  </a:lnTo>
                  <a:lnTo>
                    <a:pt x="8741" y="225"/>
                  </a:lnTo>
                  <a:lnTo>
                    <a:pt x="8768" y="406"/>
                  </a:lnTo>
                  <a:lnTo>
                    <a:pt x="8795" y="451"/>
                  </a:lnTo>
                  <a:lnTo>
                    <a:pt x="8822" y="316"/>
                  </a:lnTo>
                  <a:lnTo>
                    <a:pt x="8849" y="361"/>
                  </a:lnTo>
                  <a:lnTo>
                    <a:pt x="8875" y="180"/>
                  </a:lnTo>
                  <a:lnTo>
                    <a:pt x="8902" y="90"/>
                  </a:lnTo>
                  <a:lnTo>
                    <a:pt x="8929" y="90"/>
                  </a:lnTo>
                  <a:lnTo>
                    <a:pt x="8956" y="451"/>
                  </a:lnTo>
                  <a:lnTo>
                    <a:pt x="8983" y="451"/>
                  </a:lnTo>
                  <a:lnTo>
                    <a:pt x="9009" y="135"/>
                  </a:lnTo>
                  <a:lnTo>
                    <a:pt x="9036" y="316"/>
                  </a:lnTo>
                  <a:lnTo>
                    <a:pt x="9063" y="451"/>
                  </a:lnTo>
                  <a:lnTo>
                    <a:pt x="9090" y="135"/>
                  </a:lnTo>
                  <a:lnTo>
                    <a:pt x="9117" y="361"/>
                  </a:lnTo>
                  <a:lnTo>
                    <a:pt x="9143" y="225"/>
                  </a:lnTo>
                  <a:lnTo>
                    <a:pt x="9170" y="135"/>
                  </a:lnTo>
                  <a:lnTo>
                    <a:pt x="9197" y="361"/>
                  </a:lnTo>
                  <a:lnTo>
                    <a:pt x="9224" y="270"/>
                  </a:lnTo>
                  <a:lnTo>
                    <a:pt x="9251" y="90"/>
                  </a:lnTo>
                  <a:lnTo>
                    <a:pt x="9278" y="587"/>
                  </a:lnTo>
                  <a:lnTo>
                    <a:pt x="9304" y="270"/>
                  </a:lnTo>
                  <a:lnTo>
                    <a:pt x="9331" y="406"/>
                  </a:lnTo>
                  <a:lnTo>
                    <a:pt x="9358" y="225"/>
                  </a:lnTo>
                  <a:lnTo>
                    <a:pt x="9385" y="225"/>
                  </a:lnTo>
                  <a:lnTo>
                    <a:pt x="9412" y="135"/>
                  </a:lnTo>
                  <a:lnTo>
                    <a:pt x="9438" y="1038"/>
                  </a:lnTo>
                  <a:lnTo>
                    <a:pt x="9465" y="948"/>
                  </a:lnTo>
                  <a:lnTo>
                    <a:pt x="9492" y="767"/>
                  </a:lnTo>
                  <a:lnTo>
                    <a:pt x="9519" y="767"/>
                  </a:lnTo>
                  <a:lnTo>
                    <a:pt x="9546" y="225"/>
                  </a:lnTo>
                  <a:lnTo>
                    <a:pt x="9572" y="1264"/>
                  </a:lnTo>
                  <a:lnTo>
                    <a:pt x="9599" y="1129"/>
                  </a:lnTo>
                  <a:lnTo>
                    <a:pt x="9626" y="1354"/>
                  </a:lnTo>
                  <a:lnTo>
                    <a:pt x="9653" y="2122"/>
                  </a:lnTo>
                  <a:lnTo>
                    <a:pt x="9680" y="1580"/>
                  </a:lnTo>
                  <a:lnTo>
                    <a:pt x="9707" y="1174"/>
                  </a:lnTo>
                  <a:lnTo>
                    <a:pt x="9733" y="1490"/>
                  </a:lnTo>
                  <a:lnTo>
                    <a:pt x="9760" y="1400"/>
                  </a:lnTo>
                  <a:lnTo>
                    <a:pt x="9787" y="1625"/>
                  </a:lnTo>
                  <a:lnTo>
                    <a:pt x="9814" y="1445"/>
                  </a:lnTo>
                  <a:lnTo>
                    <a:pt x="9841" y="1580"/>
                  </a:lnTo>
                  <a:lnTo>
                    <a:pt x="9867" y="1851"/>
                  </a:lnTo>
                  <a:lnTo>
                    <a:pt x="9894" y="722"/>
                  </a:lnTo>
                  <a:lnTo>
                    <a:pt x="9921" y="903"/>
                  </a:lnTo>
                  <a:lnTo>
                    <a:pt x="9948" y="496"/>
                  </a:lnTo>
                  <a:lnTo>
                    <a:pt x="9975" y="451"/>
                  </a:lnTo>
                  <a:lnTo>
                    <a:pt x="10001" y="587"/>
                  </a:lnTo>
                  <a:lnTo>
                    <a:pt x="10028" y="812"/>
                  </a:lnTo>
                  <a:lnTo>
                    <a:pt x="10055" y="1761"/>
                  </a:lnTo>
                  <a:lnTo>
                    <a:pt x="10082" y="2213"/>
                  </a:lnTo>
                  <a:lnTo>
                    <a:pt x="10109" y="2709"/>
                  </a:lnTo>
                  <a:lnTo>
                    <a:pt x="10136" y="2845"/>
                  </a:lnTo>
                  <a:lnTo>
                    <a:pt x="10162" y="2213"/>
                  </a:lnTo>
                  <a:lnTo>
                    <a:pt x="10189" y="2664"/>
                  </a:lnTo>
                  <a:lnTo>
                    <a:pt x="10216" y="3071"/>
                  </a:lnTo>
                  <a:lnTo>
                    <a:pt x="10243" y="2619"/>
                  </a:lnTo>
                  <a:lnTo>
                    <a:pt x="10270" y="2800"/>
                  </a:lnTo>
                  <a:lnTo>
                    <a:pt x="10296" y="3026"/>
                  </a:lnTo>
                  <a:lnTo>
                    <a:pt x="10323" y="3116"/>
                  </a:lnTo>
                  <a:lnTo>
                    <a:pt x="10350" y="3251"/>
                  </a:lnTo>
                  <a:lnTo>
                    <a:pt x="10377" y="3206"/>
                  </a:lnTo>
                  <a:lnTo>
                    <a:pt x="10404" y="2755"/>
                  </a:lnTo>
                  <a:lnTo>
                    <a:pt x="10430" y="1490"/>
                  </a:lnTo>
                  <a:lnTo>
                    <a:pt x="10457" y="1309"/>
                  </a:lnTo>
                  <a:lnTo>
                    <a:pt x="10484" y="993"/>
                  </a:lnTo>
                  <a:lnTo>
                    <a:pt x="10511" y="1580"/>
                  </a:lnTo>
                  <a:lnTo>
                    <a:pt x="10538" y="1806"/>
                  </a:lnTo>
                  <a:lnTo>
                    <a:pt x="10565" y="4109"/>
                  </a:lnTo>
                  <a:lnTo>
                    <a:pt x="10591" y="5871"/>
                  </a:lnTo>
                  <a:lnTo>
                    <a:pt x="10618" y="10884"/>
                  </a:lnTo>
                  <a:lnTo>
                    <a:pt x="10645" y="12239"/>
                  </a:lnTo>
                  <a:lnTo>
                    <a:pt x="10672" y="12917"/>
                  </a:lnTo>
                  <a:lnTo>
                    <a:pt x="10699" y="13368"/>
                  </a:lnTo>
                  <a:lnTo>
                    <a:pt x="10725" y="12284"/>
                  </a:lnTo>
                  <a:lnTo>
                    <a:pt x="10752" y="12058"/>
                  </a:lnTo>
                  <a:lnTo>
                    <a:pt x="10779" y="16439"/>
                  </a:lnTo>
                  <a:lnTo>
                    <a:pt x="10806" y="15581"/>
                  </a:lnTo>
                  <a:lnTo>
                    <a:pt x="10833" y="19240"/>
                  </a:lnTo>
                  <a:lnTo>
                    <a:pt x="10859" y="21227"/>
                  </a:lnTo>
                  <a:lnTo>
                    <a:pt x="10886" y="26331"/>
                  </a:lnTo>
                  <a:lnTo>
                    <a:pt x="10913" y="22537"/>
                  </a:lnTo>
                  <a:lnTo>
                    <a:pt x="10940" y="17027"/>
                  </a:lnTo>
                  <a:lnTo>
                    <a:pt x="10967" y="9936"/>
                  </a:lnTo>
                  <a:lnTo>
                    <a:pt x="10994" y="5555"/>
                  </a:lnTo>
                  <a:lnTo>
                    <a:pt x="11020" y="4245"/>
                  </a:lnTo>
                  <a:lnTo>
                    <a:pt x="11047" y="4200"/>
                  </a:lnTo>
                  <a:lnTo>
                    <a:pt x="11074" y="6187"/>
                  </a:lnTo>
                  <a:lnTo>
                    <a:pt x="11101" y="4832"/>
                  </a:lnTo>
                  <a:lnTo>
                    <a:pt x="11128" y="6232"/>
                  </a:lnTo>
                  <a:lnTo>
                    <a:pt x="11154" y="6819"/>
                  </a:lnTo>
                  <a:lnTo>
                    <a:pt x="11181" y="6052"/>
                  </a:lnTo>
                  <a:lnTo>
                    <a:pt x="11208" y="4200"/>
                  </a:lnTo>
                  <a:lnTo>
                    <a:pt x="11235" y="3929"/>
                  </a:lnTo>
                  <a:lnTo>
                    <a:pt x="11262" y="1761"/>
                  </a:lnTo>
                  <a:lnTo>
                    <a:pt x="11288" y="993"/>
                  </a:lnTo>
                  <a:lnTo>
                    <a:pt x="11315" y="677"/>
                  </a:lnTo>
                  <a:lnTo>
                    <a:pt x="11342" y="1219"/>
                  </a:lnTo>
                  <a:lnTo>
                    <a:pt x="11369" y="1716"/>
                  </a:lnTo>
                  <a:lnTo>
                    <a:pt x="11396" y="1174"/>
                  </a:lnTo>
                  <a:lnTo>
                    <a:pt x="11423" y="1038"/>
                  </a:lnTo>
                  <a:lnTo>
                    <a:pt x="11449" y="1490"/>
                  </a:lnTo>
                  <a:lnTo>
                    <a:pt x="11476" y="1174"/>
                  </a:lnTo>
                  <a:lnTo>
                    <a:pt x="11503" y="767"/>
                  </a:lnTo>
                  <a:lnTo>
                    <a:pt x="11530" y="180"/>
                  </a:lnTo>
                  <a:lnTo>
                    <a:pt x="11557" y="316"/>
                  </a:lnTo>
                  <a:lnTo>
                    <a:pt x="11583" y="587"/>
                  </a:lnTo>
                  <a:lnTo>
                    <a:pt x="11610" y="361"/>
                  </a:lnTo>
                  <a:lnTo>
                    <a:pt x="11637" y="496"/>
                  </a:lnTo>
                  <a:lnTo>
                    <a:pt x="11664" y="496"/>
                  </a:lnTo>
                  <a:lnTo>
                    <a:pt x="11691" y="361"/>
                  </a:lnTo>
                  <a:lnTo>
                    <a:pt x="11717" y="496"/>
                  </a:lnTo>
                  <a:lnTo>
                    <a:pt x="11744" y="451"/>
                  </a:lnTo>
                  <a:lnTo>
                    <a:pt x="11771" y="767"/>
                  </a:lnTo>
                  <a:lnTo>
                    <a:pt x="11798" y="225"/>
                  </a:lnTo>
                  <a:lnTo>
                    <a:pt x="11825" y="541"/>
                  </a:lnTo>
                  <a:lnTo>
                    <a:pt x="11852" y="451"/>
                  </a:lnTo>
                  <a:lnTo>
                    <a:pt x="11878" y="90"/>
                  </a:lnTo>
                  <a:lnTo>
                    <a:pt x="11905" y="496"/>
                  </a:lnTo>
                  <a:lnTo>
                    <a:pt x="11932" y="180"/>
                  </a:lnTo>
                  <a:lnTo>
                    <a:pt x="11959" y="496"/>
                  </a:lnTo>
                  <a:lnTo>
                    <a:pt x="11986" y="361"/>
                  </a:lnTo>
                  <a:lnTo>
                    <a:pt x="12012" y="225"/>
                  </a:lnTo>
                  <a:lnTo>
                    <a:pt x="12039" y="316"/>
                  </a:lnTo>
                  <a:lnTo>
                    <a:pt x="12066" y="316"/>
                  </a:lnTo>
                  <a:lnTo>
                    <a:pt x="12093" y="496"/>
                  </a:lnTo>
                  <a:lnTo>
                    <a:pt x="12120" y="225"/>
                  </a:lnTo>
                  <a:lnTo>
                    <a:pt x="12146" y="316"/>
                  </a:lnTo>
                  <a:lnTo>
                    <a:pt x="12173" y="812"/>
                  </a:lnTo>
                  <a:lnTo>
                    <a:pt x="12200" y="225"/>
                  </a:lnTo>
                  <a:lnTo>
                    <a:pt x="12227" y="270"/>
                  </a:lnTo>
                  <a:lnTo>
                    <a:pt x="12254" y="225"/>
                  </a:lnTo>
                  <a:lnTo>
                    <a:pt x="12281" y="225"/>
                  </a:lnTo>
                  <a:lnTo>
                    <a:pt x="12307" y="180"/>
                  </a:lnTo>
                  <a:lnTo>
                    <a:pt x="12334" y="361"/>
                  </a:lnTo>
                  <a:lnTo>
                    <a:pt x="12361" y="90"/>
                  </a:lnTo>
                  <a:lnTo>
                    <a:pt x="12388" y="135"/>
                  </a:lnTo>
                  <a:lnTo>
                    <a:pt x="12415" y="632"/>
                  </a:lnTo>
                  <a:lnTo>
                    <a:pt x="12441" y="135"/>
                  </a:lnTo>
                  <a:lnTo>
                    <a:pt x="12468" y="90"/>
                  </a:lnTo>
                  <a:lnTo>
                    <a:pt x="12495" y="541"/>
                  </a:lnTo>
                  <a:lnTo>
                    <a:pt x="12522" y="451"/>
                  </a:lnTo>
                  <a:lnTo>
                    <a:pt x="12549" y="270"/>
                  </a:lnTo>
                  <a:lnTo>
                    <a:pt x="12575" y="225"/>
                  </a:lnTo>
                  <a:lnTo>
                    <a:pt x="12602" y="135"/>
                  </a:lnTo>
                  <a:lnTo>
                    <a:pt x="12629" y="406"/>
                  </a:lnTo>
                  <a:lnTo>
                    <a:pt x="12656" y="361"/>
                  </a:lnTo>
                  <a:lnTo>
                    <a:pt x="12683" y="361"/>
                  </a:lnTo>
                  <a:lnTo>
                    <a:pt x="12710" y="90"/>
                  </a:lnTo>
                  <a:lnTo>
                    <a:pt x="12736" y="361"/>
                  </a:lnTo>
                  <a:lnTo>
                    <a:pt x="12763" y="270"/>
                  </a:lnTo>
                  <a:lnTo>
                    <a:pt x="12790" y="541"/>
                  </a:lnTo>
                  <a:lnTo>
                    <a:pt x="12817" y="451"/>
                  </a:lnTo>
                  <a:lnTo>
                    <a:pt x="12844" y="270"/>
                  </a:lnTo>
                  <a:lnTo>
                    <a:pt x="12870" y="406"/>
                  </a:lnTo>
                  <a:lnTo>
                    <a:pt x="12897" y="316"/>
                  </a:lnTo>
                  <a:lnTo>
                    <a:pt x="12924" y="270"/>
                  </a:lnTo>
                  <a:lnTo>
                    <a:pt x="12951" y="225"/>
                  </a:lnTo>
                  <a:lnTo>
                    <a:pt x="12978" y="316"/>
                  </a:lnTo>
                  <a:lnTo>
                    <a:pt x="13004" y="361"/>
                  </a:lnTo>
                  <a:lnTo>
                    <a:pt x="13031" y="270"/>
                  </a:lnTo>
                  <a:lnTo>
                    <a:pt x="13058" y="632"/>
                  </a:lnTo>
                  <a:lnTo>
                    <a:pt x="13085" y="451"/>
                  </a:lnTo>
                  <a:lnTo>
                    <a:pt x="13112" y="541"/>
                  </a:lnTo>
                  <a:lnTo>
                    <a:pt x="13138" y="406"/>
                  </a:lnTo>
                  <a:lnTo>
                    <a:pt x="13165" y="451"/>
                  </a:lnTo>
                  <a:lnTo>
                    <a:pt x="13192" y="587"/>
                  </a:lnTo>
                  <a:lnTo>
                    <a:pt x="13219" y="406"/>
                  </a:lnTo>
                  <a:lnTo>
                    <a:pt x="13246" y="541"/>
                  </a:lnTo>
                  <a:lnTo>
                    <a:pt x="13273" y="451"/>
                  </a:lnTo>
                  <a:lnTo>
                    <a:pt x="13299" y="270"/>
                  </a:lnTo>
                  <a:lnTo>
                    <a:pt x="13326" y="496"/>
                  </a:lnTo>
                  <a:lnTo>
                    <a:pt x="13353" y="948"/>
                  </a:lnTo>
                  <a:lnTo>
                    <a:pt x="13380" y="270"/>
                  </a:lnTo>
                  <a:lnTo>
                    <a:pt x="13407" y="225"/>
                  </a:lnTo>
                  <a:lnTo>
                    <a:pt x="13433" y="316"/>
                  </a:lnTo>
                  <a:lnTo>
                    <a:pt x="13460" y="541"/>
                  </a:lnTo>
                  <a:lnTo>
                    <a:pt x="13487" y="496"/>
                  </a:lnTo>
                  <a:lnTo>
                    <a:pt x="13514" y="451"/>
                  </a:lnTo>
                  <a:lnTo>
                    <a:pt x="13541" y="496"/>
                  </a:lnTo>
                  <a:lnTo>
                    <a:pt x="13568" y="767"/>
                  </a:lnTo>
                  <a:lnTo>
                    <a:pt x="13594" y="587"/>
                  </a:lnTo>
                  <a:lnTo>
                    <a:pt x="13621" y="225"/>
                  </a:lnTo>
                  <a:lnTo>
                    <a:pt x="13648" y="1083"/>
                  </a:lnTo>
                  <a:lnTo>
                    <a:pt x="13675" y="496"/>
                  </a:lnTo>
                  <a:lnTo>
                    <a:pt x="13702" y="496"/>
                  </a:lnTo>
                  <a:lnTo>
                    <a:pt x="13728" y="677"/>
                  </a:lnTo>
                  <a:lnTo>
                    <a:pt x="13755" y="406"/>
                  </a:lnTo>
                  <a:lnTo>
                    <a:pt x="13782" y="361"/>
                  </a:lnTo>
                  <a:lnTo>
                    <a:pt x="13809" y="722"/>
                  </a:lnTo>
                  <a:lnTo>
                    <a:pt x="13836" y="316"/>
                  </a:lnTo>
                  <a:lnTo>
                    <a:pt x="13862" y="812"/>
                  </a:lnTo>
                  <a:lnTo>
                    <a:pt x="13889" y="948"/>
                  </a:lnTo>
                  <a:lnTo>
                    <a:pt x="13916" y="541"/>
                  </a:lnTo>
                  <a:lnTo>
                    <a:pt x="13943" y="406"/>
                  </a:lnTo>
                  <a:lnTo>
                    <a:pt x="13970" y="406"/>
                  </a:lnTo>
                  <a:lnTo>
                    <a:pt x="13996" y="903"/>
                  </a:lnTo>
                  <a:lnTo>
                    <a:pt x="14023" y="587"/>
                  </a:lnTo>
                  <a:lnTo>
                    <a:pt x="14050" y="541"/>
                  </a:lnTo>
                  <a:lnTo>
                    <a:pt x="14077" y="1083"/>
                  </a:lnTo>
                  <a:lnTo>
                    <a:pt x="14104" y="1219"/>
                  </a:lnTo>
                  <a:lnTo>
                    <a:pt x="14131" y="1219"/>
                  </a:lnTo>
                  <a:lnTo>
                    <a:pt x="14157" y="812"/>
                  </a:lnTo>
                  <a:lnTo>
                    <a:pt x="14184" y="406"/>
                  </a:lnTo>
                  <a:lnTo>
                    <a:pt x="14211" y="451"/>
                  </a:lnTo>
                  <a:lnTo>
                    <a:pt x="14238" y="406"/>
                  </a:lnTo>
                  <a:lnTo>
                    <a:pt x="14265" y="316"/>
                  </a:lnTo>
                  <a:lnTo>
                    <a:pt x="14291" y="632"/>
                  </a:lnTo>
                  <a:lnTo>
                    <a:pt x="14318" y="451"/>
                  </a:lnTo>
                  <a:lnTo>
                    <a:pt x="14345" y="496"/>
                  </a:lnTo>
                  <a:lnTo>
                    <a:pt x="14372" y="812"/>
                  </a:lnTo>
                  <a:lnTo>
                    <a:pt x="14399" y="1038"/>
                  </a:lnTo>
                  <a:lnTo>
                    <a:pt x="14426" y="812"/>
                  </a:lnTo>
                  <a:lnTo>
                    <a:pt x="14452" y="1535"/>
                  </a:lnTo>
                  <a:lnTo>
                    <a:pt x="14479" y="903"/>
                  </a:lnTo>
                  <a:lnTo>
                    <a:pt x="14506" y="903"/>
                  </a:lnTo>
                  <a:lnTo>
                    <a:pt x="14533" y="677"/>
                  </a:lnTo>
                  <a:lnTo>
                    <a:pt x="14560" y="1219"/>
                  </a:lnTo>
                  <a:lnTo>
                    <a:pt x="14586" y="677"/>
                  </a:lnTo>
                  <a:lnTo>
                    <a:pt x="14613" y="1264"/>
                  </a:lnTo>
                  <a:lnTo>
                    <a:pt x="14640" y="1761"/>
                  </a:lnTo>
                  <a:lnTo>
                    <a:pt x="14667" y="1174"/>
                  </a:lnTo>
                  <a:lnTo>
                    <a:pt x="14694" y="722"/>
                  </a:lnTo>
                  <a:lnTo>
                    <a:pt x="14720" y="1083"/>
                  </a:lnTo>
                  <a:lnTo>
                    <a:pt x="14747" y="903"/>
                  </a:lnTo>
                  <a:lnTo>
                    <a:pt x="14774" y="677"/>
                  </a:lnTo>
                  <a:lnTo>
                    <a:pt x="14801" y="587"/>
                  </a:lnTo>
                  <a:lnTo>
                    <a:pt x="14828" y="587"/>
                  </a:lnTo>
                  <a:lnTo>
                    <a:pt x="14854" y="541"/>
                  </a:lnTo>
                  <a:lnTo>
                    <a:pt x="14881" y="496"/>
                  </a:lnTo>
                  <a:lnTo>
                    <a:pt x="14908" y="496"/>
                  </a:lnTo>
                  <a:lnTo>
                    <a:pt x="14935" y="903"/>
                  </a:lnTo>
                  <a:lnTo>
                    <a:pt x="14962" y="812"/>
                  </a:lnTo>
                  <a:lnTo>
                    <a:pt x="14989" y="677"/>
                  </a:lnTo>
                  <a:lnTo>
                    <a:pt x="15015" y="541"/>
                  </a:lnTo>
                  <a:lnTo>
                    <a:pt x="15042" y="677"/>
                  </a:lnTo>
                  <a:lnTo>
                    <a:pt x="15069" y="587"/>
                  </a:lnTo>
                  <a:lnTo>
                    <a:pt x="15096" y="812"/>
                  </a:lnTo>
                  <a:lnTo>
                    <a:pt x="15123" y="903"/>
                  </a:lnTo>
                  <a:lnTo>
                    <a:pt x="15149" y="677"/>
                  </a:lnTo>
                  <a:lnTo>
                    <a:pt x="15176" y="1129"/>
                  </a:lnTo>
                  <a:lnTo>
                    <a:pt x="15203" y="587"/>
                  </a:lnTo>
                  <a:lnTo>
                    <a:pt x="15230" y="767"/>
                  </a:lnTo>
                  <a:lnTo>
                    <a:pt x="15257" y="361"/>
                  </a:lnTo>
                  <a:lnTo>
                    <a:pt x="15283" y="587"/>
                  </a:lnTo>
                  <a:lnTo>
                    <a:pt x="15310" y="180"/>
                  </a:lnTo>
                  <a:lnTo>
                    <a:pt x="15337" y="270"/>
                  </a:lnTo>
                  <a:lnTo>
                    <a:pt x="15364" y="587"/>
                  </a:lnTo>
                  <a:lnTo>
                    <a:pt x="15391" y="632"/>
                  </a:lnTo>
                  <a:lnTo>
                    <a:pt x="15418" y="587"/>
                  </a:lnTo>
                  <a:lnTo>
                    <a:pt x="15444" y="1129"/>
                  </a:lnTo>
                  <a:lnTo>
                    <a:pt x="15471" y="722"/>
                  </a:lnTo>
                  <a:lnTo>
                    <a:pt x="15498" y="1038"/>
                  </a:lnTo>
                  <a:lnTo>
                    <a:pt x="15525" y="948"/>
                  </a:lnTo>
                  <a:lnTo>
                    <a:pt x="15552" y="722"/>
                  </a:lnTo>
                  <a:lnTo>
                    <a:pt x="15578" y="632"/>
                  </a:lnTo>
                  <a:lnTo>
                    <a:pt x="15605" y="993"/>
                  </a:lnTo>
                  <a:lnTo>
                    <a:pt x="15632" y="632"/>
                  </a:lnTo>
                  <a:lnTo>
                    <a:pt x="15659" y="1038"/>
                  </a:lnTo>
                  <a:lnTo>
                    <a:pt x="15686" y="1490"/>
                  </a:lnTo>
                  <a:lnTo>
                    <a:pt x="15712" y="1219"/>
                  </a:lnTo>
                  <a:lnTo>
                    <a:pt x="15739" y="722"/>
                  </a:lnTo>
                  <a:lnTo>
                    <a:pt x="15766" y="948"/>
                  </a:lnTo>
                  <a:lnTo>
                    <a:pt x="15793" y="948"/>
                  </a:lnTo>
                  <a:lnTo>
                    <a:pt x="15820" y="316"/>
                  </a:lnTo>
                  <a:lnTo>
                    <a:pt x="15847" y="406"/>
                  </a:lnTo>
                  <a:lnTo>
                    <a:pt x="15873" y="135"/>
                  </a:lnTo>
                  <a:lnTo>
                    <a:pt x="15900" y="225"/>
                  </a:lnTo>
                  <a:lnTo>
                    <a:pt x="15927" y="858"/>
                  </a:lnTo>
                  <a:lnTo>
                    <a:pt x="15954" y="270"/>
                  </a:lnTo>
                  <a:lnTo>
                    <a:pt x="15981" y="361"/>
                  </a:lnTo>
                  <a:lnTo>
                    <a:pt x="16007" y="541"/>
                  </a:lnTo>
                  <a:lnTo>
                    <a:pt x="16034" y="632"/>
                  </a:lnTo>
                  <a:lnTo>
                    <a:pt x="16061" y="451"/>
                  </a:lnTo>
                  <a:lnTo>
                    <a:pt x="16088" y="677"/>
                  </a:lnTo>
                  <a:lnTo>
                    <a:pt x="16115" y="451"/>
                  </a:lnTo>
                  <a:lnTo>
                    <a:pt x="16141" y="135"/>
                  </a:lnTo>
                  <a:lnTo>
                    <a:pt x="16168" y="451"/>
                  </a:lnTo>
                  <a:lnTo>
                    <a:pt x="16195" y="316"/>
                  </a:lnTo>
                  <a:lnTo>
                    <a:pt x="16222" y="406"/>
                  </a:lnTo>
                  <a:lnTo>
                    <a:pt x="16249" y="632"/>
                  </a:lnTo>
                  <a:lnTo>
                    <a:pt x="16276" y="316"/>
                  </a:lnTo>
                  <a:lnTo>
                    <a:pt x="16302" y="135"/>
                  </a:lnTo>
                  <a:lnTo>
                    <a:pt x="16329" y="406"/>
                  </a:lnTo>
                  <a:lnTo>
                    <a:pt x="16356" y="90"/>
                  </a:lnTo>
                  <a:lnTo>
                    <a:pt x="16383" y="270"/>
                  </a:lnTo>
                  <a:lnTo>
                    <a:pt x="16410" y="90"/>
                  </a:lnTo>
                  <a:lnTo>
                    <a:pt x="16436" y="180"/>
                  </a:lnTo>
                  <a:lnTo>
                    <a:pt x="16463" y="90"/>
                  </a:lnTo>
                  <a:lnTo>
                    <a:pt x="16490" y="180"/>
                  </a:lnTo>
                  <a:lnTo>
                    <a:pt x="16490" y="0"/>
                  </a:lnTo>
                </a:path>
              </a:pathLst>
            </a:cu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31" name="Freeform 236"/>
            <p:cNvSpPr>
              <a:spLocks/>
            </p:cNvSpPr>
            <p:nvPr/>
          </p:nvSpPr>
          <p:spPr bwMode="auto">
            <a:xfrm flipV="1">
              <a:off x="4525963" y="7158038"/>
              <a:ext cx="47625" cy="60325"/>
            </a:xfrm>
            <a:custGeom>
              <a:avLst/>
              <a:gdLst>
                <a:gd name="T0" fmla="*/ 0 w 402"/>
                <a:gd name="T1" fmla="*/ 0 h 722"/>
                <a:gd name="T2" fmla="*/ 0 w 402"/>
                <a:gd name="T3" fmla="*/ 225 h 722"/>
                <a:gd name="T4" fmla="*/ 26 w 402"/>
                <a:gd name="T5" fmla="*/ 496 h 722"/>
                <a:gd name="T6" fmla="*/ 53 w 402"/>
                <a:gd name="T7" fmla="*/ 135 h 722"/>
                <a:gd name="T8" fmla="*/ 80 w 402"/>
                <a:gd name="T9" fmla="*/ 180 h 722"/>
                <a:gd name="T10" fmla="*/ 107 w 402"/>
                <a:gd name="T11" fmla="*/ 180 h 722"/>
                <a:gd name="T12" fmla="*/ 134 w 402"/>
                <a:gd name="T13" fmla="*/ 587 h 722"/>
                <a:gd name="T14" fmla="*/ 161 w 402"/>
                <a:gd name="T15" fmla="*/ 180 h 722"/>
                <a:gd name="T16" fmla="*/ 187 w 402"/>
                <a:gd name="T17" fmla="*/ 270 h 722"/>
                <a:gd name="T18" fmla="*/ 214 w 402"/>
                <a:gd name="T19" fmla="*/ 587 h 722"/>
                <a:gd name="T20" fmla="*/ 241 w 402"/>
                <a:gd name="T21" fmla="*/ 361 h 722"/>
                <a:gd name="T22" fmla="*/ 268 w 402"/>
                <a:gd name="T23" fmla="*/ 722 h 722"/>
                <a:gd name="T24" fmla="*/ 295 w 402"/>
                <a:gd name="T25" fmla="*/ 316 h 722"/>
                <a:gd name="T26" fmla="*/ 321 w 402"/>
                <a:gd name="T27" fmla="*/ 180 h 722"/>
                <a:gd name="T28" fmla="*/ 348 w 402"/>
                <a:gd name="T29" fmla="*/ 180 h 722"/>
                <a:gd name="T30" fmla="*/ 375 w 402"/>
                <a:gd name="T31" fmla="*/ 270 h 722"/>
                <a:gd name="T32" fmla="*/ 402 w 402"/>
                <a:gd name="T33" fmla="*/ 316 h 722"/>
                <a:gd name="T34" fmla="*/ 402 w 402"/>
                <a:gd name="T35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2" h="722">
                  <a:moveTo>
                    <a:pt x="0" y="0"/>
                  </a:moveTo>
                  <a:lnTo>
                    <a:pt x="0" y="225"/>
                  </a:lnTo>
                  <a:lnTo>
                    <a:pt x="26" y="496"/>
                  </a:lnTo>
                  <a:lnTo>
                    <a:pt x="53" y="135"/>
                  </a:lnTo>
                  <a:lnTo>
                    <a:pt x="80" y="180"/>
                  </a:lnTo>
                  <a:lnTo>
                    <a:pt x="107" y="180"/>
                  </a:lnTo>
                  <a:lnTo>
                    <a:pt x="134" y="587"/>
                  </a:lnTo>
                  <a:lnTo>
                    <a:pt x="161" y="180"/>
                  </a:lnTo>
                  <a:lnTo>
                    <a:pt x="187" y="270"/>
                  </a:lnTo>
                  <a:lnTo>
                    <a:pt x="214" y="587"/>
                  </a:lnTo>
                  <a:lnTo>
                    <a:pt x="241" y="361"/>
                  </a:lnTo>
                  <a:lnTo>
                    <a:pt x="268" y="722"/>
                  </a:lnTo>
                  <a:lnTo>
                    <a:pt x="295" y="316"/>
                  </a:lnTo>
                  <a:lnTo>
                    <a:pt x="321" y="180"/>
                  </a:lnTo>
                  <a:lnTo>
                    <a:pt x="348" y="180"/>
                  </a:lnTo>
                  <a:lnTo>
                    <a:pt x="375" y="270"/>
                  </a:lnTo>
                  <a:lnTo>
                    <a:pt x="402" y="316"/>
                  </a:lnTo>
                  <a:lnTo>
                    <a:pt x="402" y="0"/>
                  </a:lnTo>
                </a:path>
              </a:pathLst>
            </a:cu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32" name="Freeform 237"/>
            <p:cNvSpPr>
              <a:spLocks/>
            </p:cNvSpPr>
            <p:nvPr/>
          </p:nvSpPr>
          <p:spPr bwMode="auto">
            <a:xfrm flipV="1">
              <a:off x="4579938" y="6964363"/>
              <a:ext cx="522288" cy="254000"/>
            </a:xfrm>
            <a:custGeom>
              <a:avLst/>
              <a:gdLst>
                <a:gd name="T0" fmla="*/ 27 w 4290"/>
                <a:gd name="T1" fmla="*/ 406 h 3026"/>
                <a:gd name="T2" fmla="*/ 108 w 4290"/>
                <a:gd name="T3" fmla="*/ 1038 h 3026"/>
                <a:gd name="T4" fmla="*/ 188 w 4290"/>
                <a:gd name="T5" fmla="*/ 1219 h 3026"/>
                <a:gd name="T6" fmla="*/ 269 w 4290"/>
                <a:gd name="T7" fmla="*/ 1806 h 3026"/>
                <a:gd name="T8" fmla="*/ 349 w 4290"/>
                <a:gd name="T9" fmla="*/ 1264 h 3026"/>
                <a:gd name="T10" fmla="*/ 429 w 4290"/>
                <a:gd name="T11" fmla="*/ 722 h 3026"/>
                <a:gd name="T12" fmla="*/ 510 w 4290"/>
                <a:gd name="T13" fmla="*/ 858 h 3026"/>
                <a:gd name="T14" fmla="*/ 590 w 4290"/>
                <a:gd name="T15" fmla="*/ 903 h 3026"/>
                <a:gd name="T16" fmla="*/ 671 w 4290"/>
                <a:gd name="T17" fmla="*/ 496 h 3026"/>
                <a:gd name="T18" fmla="*/ 751 w 4290"/>
                <a:gd name="T19" fmla="*/ 1400 h 3026"/>
                <a:gd name="T20" fmla="*/ 832 w 4290"/>
                <a:gd name="T21" fmla="*/ 948 h 3026"/>
                <a:gd name="T22" fmla="*/ 912 w 4290"/>
                <a:gd name="T23" fmla="*/ 1174 h 3026"/>
                <a:gd name="T24" fmla="*/ 993 w 4290"/>
                <a:gd name="T25" fmla="*/ 496 h 3026"/>
                <a:gd name="T26" fmla="*/ 1073 w 4290"/>
                <a:gd name="T27" fmla="*/ 993 h 3026"/>
                <a:gd name="T28" fmla="*/ 1153 w 4290"/>
                <a:gd name="T29" fmla="*/ 948 h 3026"/>
                <a:gd name="T30" fmla="*/ 1234 w 4290"/>
                <a:gd name="T31" fmla="*/ 1445 h 3026"/>
                <a:gd name="T32" fmla="*/ 1314 w 4290"/>
                <a:gd name="T33" fmla="*/ 1942 h 3026"/>
                <a:gd name="T34" fmla="*/ 1395 w 4290"/>
                <a:gd name="T35" fmla="*/ 2213 h 3026"/>
                <a:gd name="T36" fmla="*/ 1475 w 4290"/>
                <a:gd name="T37" fmla="*/ 1806 h 3026"/>
                <a:gd name="T38" fmla="*/ 1556 w 4290"/>
                <a:gd name="T39" fmla="*/ 677 h 3026"/>
                <a:gd name="T40" fmla="*/ 1636 w 4290"/>
                <a:gd name="T41" fmla="*/ 1083 h 3026"/>
                <a:gd name="T42" fmla="*/ 1716 w 4290"/>
                <a:gd name="T43" fmla="*/ 1129 h 3026"/>
                <a:gd name="T44" fmla="*/ 1797 w 4290"/>
                <a:gd name="T45" fmla="*/ 316 h 3026"/>
                <a:gd name="T46" fmla="*/ 1877 w 4290"/>
                <a:gd name="T47" fmla="*/ 451 h 3026"/>
                <a:gd name="T48" fmla="*/ 1958 w 4290"/>
                <a:gd name="T49" fmla="*/ 903 h 3026"/>
                <a:gd name="T50" fmla="*/ 2038 w 4290"/>
                <a:gd name="T51" fmla="*/ 90 h 3026"/>
                <a:gd name="T52" fmla="*/ 2119 w 4290"/>
                <a:gd name="T53" fmla="*/ 135 h 3026"/>
                <a:gd name="T54" fmla="*/ 2199 w 4290"/>
                <a:gd name="T55" fmla="*/ 722 h 3026"/>
                <a:gd name="T56" fmla="*/ 2280 w 4290"/>
                <a:gd name="T57" fmla="*/ 135 h 3026"/>
                <a:gd name="T58" fmla="*/ 2360 w 4290"/>
                <a:gd name="T59" fmla="*/ 451 h 3026"/>
                <a:gd name="T60" fmla="*/ 2440 w 4290"/>
                <a:gd name="T61" fmla="*/ 993 h 3026"/>
                <a:gd name="T62" fmla="*/ 2521 w 4290"/>
                <a:gd name="T63" fmla="*/ 722 h 3026"/>
                <a:gd name="T64" fmla="*/ 2601 w 4290"/>
                <a:gd name="T65" fmla="*/ 45 h 3026"/>
                <a:gd name="T66" fmla="*/ 2682 w 4290"/>
                <a:gd name="T67" fmla="*/ 225 h 3026"/>
                <a:gd name="T68" fmla="*/ 2762 w 4290"/>
                <a:gd name="T69" fmla="*/ 406 h 3026"/>
                <a:gd name="T70" fmla="*/ 2843 w 4290"/>
                <a:gd name="T71" fmla="*/ 45 h 3026"/>
                <a:gd name="T72" fmla="*/ 2923 w 4290"/>
                <a:gd name="T73" fmla="*/ 316 h 3026"/>
                <a:gd name="T74" fmla="*/ 3003 w 4290"/>
                <a:gd name="T75" fmla="*/ 270 h 3026"/>
                <a:gd name="T76" fmla="*/ 3084 w 4290"/>
                <a:gd name="T77" fmla="*/ 135 h 3026"/>
                <a:gd name="T78" fmla="*/ 3164 w 4290"/>
                <a:gd name="T79" fmla="*/ 135 h 3026"/>
                <a:gd name="T80" fmla="*/ 3245 w 4290"/>
                <a:gd name="T81" fmla="*/ 270 h 3026"/>
                <a:gd name="T82" fmla="*/ 3325 w 4290"/>
                <a:gd name="T83" fmla="*/ 180 h 3026"/>
                <a:gd name="T84" fmla="*/ 3406 w 4290"/>
                <a:gd name="T85" fmla="*/ 451 h 3026"/>
                <a:gd name="T86" fmla="*/ 3486 w 4290"/>
                <a:gd name="T87" fmla="*/ 632 h 3026"/>
                <a:gd name="T88" fmla="*/ 3567 w 4290"/>
                <a:gd name="T89" fmla="*/ 406 h 3026"/>
                <a:gd name="T90" fmla="*/ 3647 w 4290"/>
                <a:gd name="T91" fmla="*/ 406 h 3026"/>
                <a:gd name="T92" fmla="*/ 3727 w 4290"/>
                <a:gd name="T93" fmla="*/ 45 h 3026"/>
                <a:gd name="T94" fmla="*/ 3808 w 4290"/>
                <a:gd name="T95" fmla="*/ 225 h 3026"/>
                <a:gd name="T96" fmla="*/ 3888 w 4290"/>
                <a:gd name="T97" fmla="*/ 587 h 3026"/>
                <a:gd name="T98" fmla="*/ 3969 w 4290"/>
                <a:gd name="T99" fmla="*/ 135 h 3026"/>
                <a:gd name="T100" fmla="*/ 4049 w 4290"/>
                <a:gd name="T101" fmla="*/ 316 h 3026"/>
                <a:gd name="T102" fmla="*/ 4130 w 4290"/>
                <a:gd name="T103" fmla="*/ 135 h 3026"/>
                <a:gd name="T104" fmla="*/ 4210 w 4290"/>
                <a:gd name="T105" fmla="*/ 90 h 3026"/>
                <a:gd name="T106" fmla="*/ 4290 w 4290"/>
                <a:gd name="T107" fmla="*/ 45 h 3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90" h="3026">
                  <a:moveTo>
                    <a:pt x="0" y="0"/>
                  </a:moveTo>
                  <a:lnTo>
                    <a:pt x="0" y="451"/>
                  </a:lnTo>
                  <a:lnTo>
                    <a:pt x="27" y="406"/>
                  </a:lnTo>
                  <a:lnTo>
                    <a:pt x="54" y="1083"/>
                  </a:lnTo>
                  <a:lnTo>
                    <a:pt x="81" y="541"/>
                  </a:lnTo>
                  <a:lnTo>
                    <a:pt x="108" y="1038"/>
                  </a:lnTo>
                  <a:lnTo>
                    <a:pt x="135" y="948"/>
                  </a:lnTo>
                  <a:lnTo>
                    <a:pt x="161" y="1219"/>
                  </a:lnTo>
                  <a:lnTo>
                    <a:pt x="188" y="1219"/>
                  </a:lnTo>
                  <a:lnTo>
                    <a:pt x="215" y="1309"/>
                  </a:lnTo>
                  <a:lnTo>
                    <a:pt x="242" y="1400"/>
                  </a:lnTo>
                  <a:lnTo>
                    <a:pt x="269" y="1806"/>
                  </a:lnTo>
                  <a:lnTo>
                    <a:pt x="295" y="1535"/>
                  </a:lnTo>
                  <a:lnTo>
                    <a:pt x="322" y="1761"/>
                  </a:lnTo>
                  <a:lnTo>
                    <a:pt x="349" y="1264"/>
                  </a:lnTo>
                  <a:lnTo>
                    <a:pt x="376" y="812"/>
                  </a:lnTo>
                  <a:lnTo>
                    <a:pt x="403" y="858"/>
                  </a:lnTo>
                  <a:lnTo>
                    <a:pt x="429" y="722"/>
                  </a:lnTo>
                  <a:lnTo>
                    <a:pt x="456" y="812"/>
                  </a:lnTo>
                  <a:lnTo>
                    <a:pt x="483" y="316"/>
                  </a:lnTo>
                  <a:lnTo>
                    <a:pt x="510" y="858"/>
                  </a:lnTo>
                  <a:lnTo>
                    <a:pt x="537" y="316"/>
                  </a:lnTo>
                  <a:lnTo>
                    <a:pt x="564" y="1083"/>
                  </a:lnTo>
                  <a:lnTo>
                    <a:pt x="590" y="903"/>
                  </a:lnTo>
                  <a:lnTo>
                    <a:pt x="617" y="1309"/>
                  </a:lnTo>
                  <a:lnTo>
                    <a:pt x="644" y="1671"/>
                  </a:lnTo>
                  <a:lnTo>
                    <a:pt x="671" y="496"/>
                  </a:lnTo>
                  <a:lnTo>
                    <a:pt x="698" y="1174"/>
                  </a:lnTo>
                  <a:lnTo>
                    <a:pt x="724" y="587"/>
                  </a:lnTo>
                  <a:lnTo>
                    <a:pt x="751" y="1400"/>
                  </a:lnTo>
                  <a:lnTo>
                    <a:pt x="778" y="1174"/>
                  </a:lnTo>
                  <a:lnTo>
                    <a:pt x="805" y="1309"/>
                  </a:lnTo>
                  <a:lnTo>
                    <a:pt x="832" y="948"/>
                  </a:lnTo>
                  <a:lnTo>
                    <a:pt x="858" y="1264"/>
                  </a:lnTo>
                  <a:lnTo>
                    <a:pt x="885" y="1806"/>
                  </a:lnTo>
                  <a:lnTo>
                    <a:pt x="912" y="1174"/>
                  </a:lnTo>
                  <a:lnTo>
                    <a:pt x="939" y="1038"/>
                  </a:lnTo>
                  <a:lnTo>
                    <a:pt x="966" y="541"/>
                  </a:lnTo>
                  <a:lnTo>
                    <a:pt x="993" y="496"/>
                  </a:lnTo>
                  <a:lnTo>
                    <a:pt x="1019" y="361"/>
                  </a:lnTo>
                  <a:lnTo>
                    <a:pt x="1046" y="587"/>
                  </a:lnTo>
                  <a:lnTo>
                    <a:pt x="1073" y="993"/>
                  </a:lnTo>
                  <a:lnTo>
                    <a:pt x="1100" y="1761"/>
                  </a:lnTo>
                  <a:lnTo>
                    <a:pt x="1127" y="1309"/>
                  </a:lnTo>
                  <a:lnTo>
                    <a:pt x="1153" y="948"/>
                  </a:lnTo>
                  <a:lnTo>
                    <a:pt x="1180" y="767"/>
                  </a:lnTo>
                  <a:lnTo>
                    <a:pt x="1207" y="1083"/>
                  </a:lnTo>
                  <a:lnTo>
                    <a:pt x="1234" y="1445"/>
                  </a:lnTo>
                  <a:lnTo>
                    <a:pt x="1261" y="1309"/>
                  </a:lnTo>
                  <a:lnTo>
                    <a:pt x="1287" y="1490"/>
                  </a:lnTo>
                  <a:lnTo>
                    <a:pt x="1314" y="1942"/>
                  </a:lnTo>
                  <a:lnTo>
                    <a:pt x="1341" y="1806"/>
                  </a:lnTo>
                  <a:lnTo>
                    <a:pt x="1368" y="1987"/>
                  </a:lnTo>
                  <a:lnTo>
                    <a:pt x="1395" y="2213"/>
                  </a:lnTo>
                  <a:lnTo>
                    <a:pt x="1422" y="3026"/>
                  </a:lnTo>
                  <a:lnTo>
                    <a:pt x="1448" y="2303"/>
                  </a:lnTo>
                  <a:lnTo>
                    <a:pt x="1475" y="1806"/>
                  </a:lnTo>
                  <a:lnTo>
                    <a:pt x="1502" y="858"/>
                  </a:lnTo>
                  <a:lnTo>
                    <a:pt x="1529" y="677"/>
                  </a:lnTo>
                  <a:lnTo>
                    <a:pt x="1556" y="677"/>
                  </a:lnTo>
                  <a:lnTo>
                    <a:pt x="1582" y="858"/>
                  </a:lnTo>
                  <a:lnTo>
                    <a:pt x="1609" y="1038"/>
                  </a:lnTo>
                  <a:lnTo>
                    <a:pt x="1636" y="1083"/>
                  </a:lnTo>
                  <a:lnTo>
                    <a:pt x="1663" y="948"/>
                  </a:lnTo>
                  <a:lnTo>
                    <a:pt x="1690" y="948"/>
                  </a:lnTo>
                  <a:lnTo>
                    <a:pt x="1716" y="1129"/>
                  </a:lnTo>
                  <a:lnTo>
                    <a:pt x="1743" y="767"/>
                  </a:lnTo>
                  <a:lnTo>
                    <a:pt x="1770" y="767"/>
                  </a:lnTo>
                  <a:lnTo>
                    <a:pt x="1797" y="316"/>
                  </a:lnTo>
                  <a:lnTo>
                    <a:pt x="1824" y="541"/>
                  </a:lnTo>
                  <a:lnTo>
                    <a:pt x="1851" y="677"/>
                  </a:lnTo>
                  <a:lnTo>
                    <a:pt x="1877" y="451"/>
                  </a:lnTo>
                  <a:lnTo>
                    <a:pt x="1904" y="767"/>
                  </a:lnTo>
                  <a:lnTo>
                    <a:pt x="1931" y="587"/>
                  </a:lnTo>
                  <a:lnTo>
                    <a:pt x="1958" y="903"/>
                  </a:lnTo>
                  <a:lnTo>
                    <a:pt x="1985" y="677"/>
                  </a:lnTo>
                  <a:lnTo>
                    <a:pt x="2011" y="316"/>
                  </a:lnTo>
                  <a:lnTo>
                    <a:pt x="2038" y="90"/>
                  </a:lnTo>
                  <a:lnTo>
                    <a:pt x="2065" y="135"/>
                  </a:lnTo>
                  <a:lnTo>
                    <a:pt x="2092" y="496"/>
                  </a:lnTo>
                  <a:lnTo>
                    <a:pt x="2119" y="135"/>
                  </a:lnTo>
                  <a:lnTo>
                    <a:pt x="2145" y="270"/>
                  </a:lnTo>
                  <a:lnTo>
                    <a:pt x="2172" y="361"/>
                  </a:lnTo>
                  <a:lnTo>
                    <a:pt x="2199" y="722"/>
                  </a:lnTo>
                  <a:lnTo>
                    <a:pt x="2226" y="677"/>
                  </a:lnTo>
                  <a:lnTo>
                    <a:pt x="2253" y="767"/>
                  </a:lnTo>
                  <a:lnTo>
                    <a:pt x="2280" y="135"/>
                  </a:lnTo>
                  <a:lnTo>
                    <a:pt x="2306" y="451"/>
                  </a:lnTo>
                  <a:lnTo>
                    <a:pt x="2333" y="270"/>
                  </a:lnTo>
                  <a:lnTo>
                    <a:pt x="2360" y="451"/>
                  </a:lnTo>
                  <a:lnTo>
                    <a:pt x="2387" y="632"/>
                  </a:lnTo>
                  <a:lnTo>
                    <a:pt x="2414" y="541"/>
                  </a:lnTo>
                  <a:lnTo>
                    <a:pt x="2440" y="993"/>
                  </a:lnTo>
                  <a:lnTo>
                    <a:pt x="2467" y="1038"/>
                  </a:lnTo>
                  <a:lnTo>
                    <a:pt x="2494" y="677"/>
                  </a:lnTo>
                  <a:lnTo>
                    <a:pt x="2521" y="722"/>
                  </a:lnTo>
                  <a:lnTo>
                    <a:pt x="2548" y="541"/>
                  </a:lnTo>
                  <a:lnTo>
                    <a:pt x="2574" y="180"/>
                  </a:lnTo>
                  <a:lnTo>
                    <a:pt x="2601" y="45"/>
                  </a:lnTo>
                  <a:lnTo>
                    <a:pt x="2628" y="406"/>
                  </a:lnTo>
                  <a:lnTo>
                    <a:pt x="2655" y="406"/>
                  </a:lnTo>
                  <a:lnTo>
                    <a:pt x="2682" y="225"/>
                  </a:lnTo>
                  <a:lnTo>
                    <a:pt x="2709" y="767"/>
                  </a:lnTo>
                  <a:lnTo>
                    <a:pt x="2735" y="406"/>
                  </a:lnTo>
                  <a:lnTo>
                    <a:pt x="2762" y="406"/>
                  </a:lnTo>
                  <a:lnTo>
                    <a:pt x="2789" y="496"/>
                  </a:lnTo>
                  <a:lnTo>
                    <a:pt x="2816" y="90"/>
                  </a:lnTo>
                  <a:lnTo>
                    <a:pt x="2843" y="45"/>
                  </a:lnTo>
                  <a:lnTo>
                    <a:pt x="2869" y="90"/>
                  </a:lnTo>
                  <a:lnTo>
                    <a:pt x="2896" y="270"/>
                  </a:lnTo>
                  <a:lnTo>
                    <a:pt x="2923" y="316"/>
                  </a:lnTo>
                  <a:lnTo>
                    <a:pt x="2950" y="90"/>
                  </a:lnTo>
                  <a:lnTo>
                    <a:pt x="2977" y="316"/>
                  </a:lnTo>
                  <a:lnTo>
                    <a:pt x="3003" y="270"/>
                  </a:lnTo>
                  <a:lnTo>
                    <a:pt x="3030" y="225"/>
                  </a:lnTo>
                  <a:lnTo>
                    <a:pt x="3057" y="316"/>
                  </a:lnTo>
                  <a:lnTo>
                    <a:pt x="3084" y="135"/>
                  </a:lnTo>
                  <a:lnTo>
                    <a:pt x="3111" y="361"/>
                  </a:lnTo>
                  <a:lnTo>
                    <a:pt x="3138" y="180"/>
                  </a:lnTo>
                  <a:lnTo>
                    <a:pt x="3164" y="135"/>
                  </a:lnTo>
                  <a:lnTo>
                    <a:pt x="3191" y="225"/>
                  </a:lnTo>
                  <a:lnTo>
                    <a:pt x="3218" y="180"/>
                  </a:lnTo>
                  <a:lnTo>
                    <a:pt x="3245" y="270"/>
                  </a:lnTo>
                  <a:lnTo>
                    <a:pt x="3272" y="180"/>
                  </a:lnTo>
                  <a:lnTo>
                    <a:pt x="3298" y="270"/>
                  </a:lnTo>
                  <a:lnTo>
                    <a:pt x="3325" y="180"/>
                  </a:lnTo>
                  <a:lnTo>
                    <a:pt x="3352" y="316"/>
                  </a:lnTo>
                  <a:lnTo>
                    <a:pt x="3379" y="541"/>
                  </a:lnTo>
                  <a:lnTo>
                    <a:pt x="3406" y="451"/>
                  </a:lnTo>
                  <a:lnTo>
                    <a:pt x="3432" y="361"/>
                  </a:lnTo>
                  <a:lnTo>
                    <a:pt x="3459" y="496"/>
                  </a:lnTo>
                  <a:lnTo>
                    <a:pt x="3486" y="632"/>
                  </a:lnTo>
                  <a:lnTo>
                    <a:pt x="3513" y="225"/>
                  </a:lnTo>
                  <a:lnTo>
                    <a:pt x="3540" y="316"/>
                  </a:lnTo>
                  <a:lnTo>
                    <a:pt x="3567" y="406"/>
                  </a:lnTo>
                  <a:lnTo>
                    <a:pt x="3593" y="316"/>
                  </a:lnTo>
                  <a:lnTo>
                    <a:pt x="3620" y="225"/>
                  </a:lnTo>
                  <a:lnTo>
                    <a:pt x="3647" y="406"/>
                  </a:lnTo>
                  <a:lnTo>
                    <a:pt x="3674" y="135"/>
                  </a:lnTo>
                  <a:lnTo>
                    <a:pt x="3701" y="135"/>
                  </a:lnTo>
                  <a:lnTo>
                    <a:pt x="3727" y="45"/>
                  </a:lnTo>
                  <a:lnTo>
                    <a:pt x="3754" y="135"/>
                  </a:lnTo>
                  <a:lnTo>
                    <a:pt x="3781" y="45"/>
                  </a:lnTo>
                  <a:lnTo>
                    <a:pt x="3808" y="225"/>
                  </a:lnTo>
                  <a:lnTo>
                    <a:pt x="3835" y="135"/>
                  </a:lnTo>
                  <a:lnTo>
                    <a:pt x="3861" y="270"/>
                  </a:lnTo>
                  <a:lnTo>
                    <a:pt x="3888" y="587"/>
                  </a:lnTo>
                  <a:lnTo>
                    <a:pt x="3915" y="90"/>
                  </a:lnTo>
                  <a:lnTo>
                    <a:pt x="3942" y="541"/>
                  </a:lnTo>
                  <a:lnTo>
                    <a:pt x="3969" y="135"/>
                  </a:lnTo>
                  <a:lnTo>
                    <a:pt x="3996" y="225"/>
                  </a:lnTo>
                  <a:lnTo>
                    <a:pt x="4022" y="316"/>
                  </a:lnTo>
                  <a:lnTo>
                    <a:pt x="4049" y="316"/>
                  </a:lnTo>
                  <a:lnTo>
                    <a:pt x="4076" y="451"/>
                  </a:lnTo>
                  <a:lnTo>
                    <a:pt x="4103" y="541"/>
                  </a:lnTo>
                  <a:lnTo>
                    <a:pt x="4130" y="135"/>
                  </a:lnTo>
                  <a:lnTo>
                    <a:pt x="4156" y="90"/>
                  </a:lnTo>
                  <a:lnTo>
                    <a:pt x="4183" y="316"/>
                  </a:lnTo>
                  <a:lnTo>
                    <a:pt x="4210" y="90"/>
                  </a:lnTo>
                  <a:lnTo>
                    <a:pt x="4237" y="225"/>
                  </a:lnTo>
                  <a:lnTo>
                    <a:pt x="4264" y="90"/>
                  </a:lnTo>
                  <a:lnTo>
                    <a:pt x="4290" y="45"/>
                  </a:lnTo>
                </a:path>
              </a:pathLst>
            </a:cu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33" name="Rectangle 238"/>
            <p:cNvSpPr>
              <a:spLocks noChangeArrowheads="1"/>
            </p:cNvSpPr>
            <p:nvPr/>
          </p:nvSpPr>
          <p:spPr bwMode="auto">
            <a:xfrm>
              <a:off x="3716338" y="4794238"/>
              <a:ext cx="31739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782.7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4" name="Rectangle 239"/>
            <p:cNvSpPr>
              <a:spLocks noChangeArrowheads="1"/>
            </p:cNvSpPr>
            <p:nvPr/>
          </p:nvSpPr>
          <p:spPr bwMode="auto">
            <a:xfrm>
              <a:off x="2286000" y="6053134"/>
              <a:ext cx="31739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738.8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5" name="Rectangle 240"/>
            <p:cNvSpPr>
              <a:spLocks noChangeArrowheads="1"/>
            </p:cNvSpPr>
            <p:nvPr/>
          </p:nvSpPr>
          <p:spPr bwMode="auto">
            <a:xfrm>
              <a:off x="3184524" y="6335702"/>
              <a:ext cx="31739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766.8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7" name="Rectangle 246"/>
            <p:cNvSpPr>
              <a:spLocks noChangeArrowheads="1"/>
            </p:cNvSpPr>
            <p:nvPr/>
          </p:nvSpPr>
          <p:spPr bwMode="auto">
            <a:xfrm>
              <a:off x="2956870" y="6575897"/>
              <a:ext cx="31739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764.7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8" name="Line 247"/>
            <p:cNvSpPr>
              <a:spLocks noChangeShapeType="1"/>
            </p:cNvSpPr>
            <p:nvPr/>
          </p:nvSpPr>
          <p:spPr bwMode="auto">
            <a:xfrm>
              <a:off x="3198814" y="6740422"/>
              <a:ext cx="52388" cy="71541"/>
            </a:xfrm>
            <a:prstGeom prst="line">
              <a:avLst/>
            </a:pr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39" name="Rectangle 251"/>
            <p:cNvSpPr>
              <a:spLocks noChangeArrowheads="1"/>
            </p:cNvSpPr>
            <p:nvPr/>
          </p:nvSpPr>
          <p:spPr bwMode="auto">
            <a:xfrm>
              <a:off x="4627562" y="6724651"/>
              <a:ext cx="317395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810.8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0" name="Line 304"/>
            <p:cNvSpPr>
              <a:spLocks noChangeShapeType="1"/>
            </p:cNvSpPr>
            <p:nvPr/>
          </p:nvSpPr>
          <p:spPr bwMode="auto">
            <a:xfrm flipH="1">
              <a:off x="2752725" y="7161213"/>
              <a:ext cx="20638" cy="12700"/>
            </a:xfrm>
            <a:prstGeom prst="line">
              <a:avLst/>
            </a:pr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41" name="Line 306"/>
            <p:cNvSpPr>
              <a:spLocks noChangeShapeType="1"/>
            </p:cNvSpPr>
            <p:nvPr/>
          </p:nvSpPr>
          <p:spPr bwMode="auto">
            <a:xfrm>
              <a:off x="2979738" y="7167563"/>
              <a:ext cx="23813" cy="14288"/>
            </a:xfrm>
            <a:prstGeom prst="line">
              <a:avLst/>
            </a:pr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531198" y="813335"/>
            <a:ext cx="1418766" cy="80964"/>
            <a:chOff x="2250105" y="538162"/>
            <a:chExt cx="1418766" cy="80964"/>
          </a:xfrm>
        </p:grpSpPr>
        <p:cxnSp>
          <p:nvCxnSpPr>
            <p:cNvPr id="3" name="Straight Connector 2"/>
            <p:cNvCxnSpPr/>
            <p:nvPr/>
          </p:nvCxnSpPr>
          <p:spPr>
            <a:xfrm flipV="1">
              <a:off x="2250105" y="538163"/>
              <a:ext cx="1418766" cy="952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2250105" y="542926"/>
              <a:ext cx="0" cy="7620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3668871" y="538162"/>
              <a:ext cx="0" cy="7620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2197783" y="557213"/>
            <a:ext cx="2592090" cy="469771"/>
            <a:chOff x="2250170" y="190500"/>
            <a:chExt cx="2592090" cy="469771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2250170" y="190500"/>
              <a:ext cx="0" cy="16192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250170" y="195263"/>
              <a:ext cx="259209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842260" y="190500"/>
              <a:ext cx="0" cy="469771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57200" y="4019550"/>
            <a:ext cx="60163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Supplementary Figure 1: Precursor scanning for lipids generating products at m/z 319.2 showed a series of lipids corresponding with oxidized PE or PC. </a:t>
            </a:r>
          </a:p>
          <a:p>
            <a:endParaRPr lang="en-GB" sz="1000" dirty="0"/>
          </a:p>
          <a:p>
            <a:r>
              <a:rPr lang="en-GB" sz="1000" dirty="0"/>
              <a:t>Panel A. A precursor scan for the product ion [M-H]- 319.2 was performed on lipids extracted from denervated muscle, which revealed the presence of 5 main ions eluting between 8 – 20 min, as shown in Panel B.  LC/MS/MS was performed as outlined in Methods</a:t>
            </a:r>
          </a:p>
          <a:p>
            <a:endParaRPr lang="en-GB" sz="1000" dirty="0"/>
          </a:p>
          <a:p>
            <a:endParaRPr lang="en-GB" sz="1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6279B7-2124-BF0D-B8A5-080365FA8D7C}"/>
              </a:ext>
            </a:extLst>
          </p:cNvPr>
          <p:cNvSpPr txBox="1"/>
          <p:nvPr/>
        </p:nvSpPr>
        <p:spPr>
          <a:xfrm>
            <a:off x="197071" y="7333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352040-05A7-3007-D04D-42B0B8CE1604}"/>
              </a:ext>
            </a:extLst>
          </p:cNvPr>
          <p:cNvSpPr txBox="1"/>
          <p:nvPr/>
        </p:nvSpPr>
        <p:spPr>
          <a:xfrm>
            <a:off x="3650720" y="766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834113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1" name="Group 1430"/>
          <p:cNvGrpSpPr/>
          <p:nvPr/>
        </p:nvGrpSpPr>
        <p:grpSpPr>
          <a:xfrm>
            <a:off x="-7956" y="220957"/>
            <a:ext cx="3033732" cy="2731050"/>
            <a:chOff x="-74631" y="220957"/>
            <a:chExt cx="3033732" cy="2731050"/>
          </a:xfrm>
        </p:grpSpPr>
        <p:grpSp>
          <p:nvGrpSpPr>
            <p:cNvPr id="571" name="Group 570"/>
            <p:cNvGrpSpPr/>
            <p:nvPr/>
          </p:nvGrpSpPr>
          <p:grpSpPr>
            <a:xfrm>
              <a:off x="-74631" y="220957"/>
              <a:ext cx="3033732" cy="2731050"/>
              <a:chOff x="-74631" y="220957"/>
              <a:chExt cx="3033732" cy="2731050"/>
            </a:xfrm>
          </p:grpSpPr>
          <p:sp>
            <p:nvSpPr>
              <p:cNvPr id="194" name="Rectangle 158"/>
              <p:cNvSpPr>
                <a:spLocks noChangeArrowheads="1"/>
              </p:cNvSpPr>
              <p:nvPr/>
            </p:nvSpPr>
            <p:spPr bwMode="auto">
              <a:xfrm>
                <a:off x="1427484" y="2828896"/>
                <a:ext cx="45044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Time, min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246" name="Group 245"/>
              <p:cNvGrpSpPr/>
              <p:nvPr/>
            </p:nvGrpSpPr>
            <p:grpSpPr>
              <a:xfrm>
                <a:off x="-74631" y="220957"/>
                <a:ext cx="3033732" cy="2591380"/>
                <a:chOff x="-75854" y="797219"/>
                <a:chExt cx="3033732" cy="2591380"/>
              </a:xfrm>
            </p:grpSpPr>
            <p:sp>
              <p:nvSpPr>
                <p:cNvPr id="48" name="Line 12"/>
                <p:cNvSpPr>
                  <a:spLocks noChangeShapeType="1"/>
                </p:cNvSpPr>
                <p:nvPr/>
              </p:nvSpPr>
              <p:spPr bwMode="auto">
                <a:xfrm>
                  <a:off x="341313" y="3254376"/>
                  <a:ext cx="2543175" cy="0"/>
                </a:xfrm>
                <a:prstGeom prst="line">
                  <a:avLst/>
                </a:prstGeom>
                <a:ln w="12700"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3" name="Rectangle 137"/>
                <p:cNvSpPr>
                  <a:spLocks noChangeArrowheads="1"/>
                </p:cNvSpPr>
                <p:nvPr/>
              </p:nvSpPr>
              <p:spPr bwMode="auto">
                <a:xfrm>
                  <a:off x="292100" y="3265488"/>
                  <a:ext cx="144270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8.0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7" name="Rectangle 141"/>
                <p:cNvSpPr>
                  <a:spLocks noChangeArrowheads="1"/>
                </p:cNvSpPr>
                <p:nvPr/>
              </p:nvSpPr>
              <p:spPr bwMode="auto">
                <a:xfrm>
                  <a:off x="769938" y="3265488"/>
                  <a:ext cx="20197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10.0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81" name="Rectangle 145"/>
                <p:cNvSpPr>
                  <a:spLocks noChangeArrowheads="1"/>
                </p:cNvSpPr>
                <p:nvPr/>
              </p:nvSpPr>
              <p:spPr bwMode="auto">
                <a:xfrm>
                  <a:off x="1266825" y="3265488"/>
                  <a:ext cx="20197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12.0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85" name="Rectangle 149"/>
                <p:cNvSpPr>
                  <a:spLocks noChangeArrowheads="1"/>
                </p:cNvSpPr>
                <p:nvPr/>
              </p:nvSpPr>
              <p:spPr bwMode="auto">
                <a:xfrm>
                  <a:off x="1762125" y="3265488"/>
                  <a:ext cx="20197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14.0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89" name="Rectangle 153"/>
                <p:cNvSpPr>
                  <a:spLocks noChangeArrowheads="1"/>
                </p:cNvSpPr>
                <p:nvPr/>
              </p:nvSpPr>
              <p:spPr bwMode="auto">
                <a:xfrm>
                  <a:off x="2259013" y="3265488"/>
                  <a:ext cx="20197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16.0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3" name="Rectangle 157"/>
                <p:cNvSpPr>
                  <a:spLocks noChangeArrowheads="1"/>
                </p:cNvSpPr>
                <p:nvPr/>
              </p:nvSpPr>
              <p:spPr bwMode="auto">
                <a:xfrm>
                  <a:off x="2755900" y="3265488"/>
                  <a:ext cx="20197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18.0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5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341313" y="1585913"/>
                  <a:ext cx="0" cy="1668463"/>
                </a:xfrm>
                <a:prstGeom prst="line">
                  <a:avLst/>
                </a:prstGeom>
                <a:ln w="12700"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0" name="Rectangle 204"/>
                <p:cNvSpPr>
                  <a:spLocks noChangeArrowheads="1"/>
                </p:cNvSpPr>
                <p:nvPr/>
              </p:nvSpPr>
              <p:spPr bwMode="auto">
                <a:xfrm>
                  <a:off x="39680" y="2994026"/>
                  <a:ext cx="230832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4000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3" name="Rectangle 207"/>
                <p:cNvSpPr>
                  <a:spLocks noChangeArrowheads="1"/>
                </p:cNvSpPr>
                <p:nvPr/>
              </p:nvSpPr>
              <p:spPr bwMode="auto">
                <a:xfrm>
                  <a:off x="39680" y="2755901"/>
                  <a:ext cx="230832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8000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" name="Rectangle 209"/>
                <p:cNvSpPr>
                  <a:spLocks noChangeArrowheads="1"/>
                </p:cNvSpPr>
                <p:nvPr/>
              </p:nvSpPr>
              <p:spPr bwMode="auto">
                <a:xfrm>
                  <a:off x="76192" y="251618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1.2e4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" name="Rectangle 211"/>
                <p:cNvSpPr>
                  <a:spLocks noChangeArrowheads="1"/>
                </p:cNvSpPr>
                <p:nvPr/>
              </p:nvSpPr>
              <p:spPr bwMode="auto">
                <a:xfrm>
                  <a:off x="76192" y="227806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1.6e4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" name="Rectangle 213"/>
                <p:cNvSpPr>
                  <a:spLocks noChangeArrowheads="1"/>
                </p:cNvSpPr>
                <p:nvPr/>
              </p:nvSpPr>
              <p:spPr bwMode="auto">
                <a:xfrm>
                  <a:off x="76192" y="203993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1" name="Rectangle 215"/>
                <p:cNvSpPr>
                  <a:spLocks noChangeArrowheads="1"/>
                </p:cNvSpPr>
                <p:nvPr/>
              </p:nvSpPr>
              <p:spPr bwMode="auto">
                <a:xfrm>
                  <a:off x="76192" y="1800225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2.4e4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" name="Rectangle 217"/>
                <p:cNvSpPr>
                  <a:spLocks noChangeArrowheads="1"/>
                </p:cNvSpPr>
                <p:nvPr/>
              </p:nvSpPr>
              <p:spPr bwMode="auto">
                <a:xfrm>
                  <a:off x="76192" y="1565275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2.8e4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" name="Rectangle 218"/>
                <p:cNvSpPr>
                  <a:spLocks noChangeArrowheads="1"/>
                </p:cNvSpPr>
                <p:nvPr/>
              </p:nvSpPr>
              <p:spPr bwMode="auto">
                <a:xfrm rot="16200000">
                  <a:off x="-315663" y="2359383"/>
                  <a:ext cx="602729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Intensity, cps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6" name="Freeform 220"/>
                <p:cNvSpPr>
                  <a:spLocks/>
                </p:cNvSpPr>
                <p:nvPr/>
              </p:nvSpPr>
              <p:spPr bwMode="auto">
                <a:xfrm flipV="1">
                  <a:off x="334963" y="1585913"/>
                  <a:ext cx="2549525" cy="1666876"/>
                </a:xfrm>
                <a:custGeom>
                  <a:avLst/>
                  <a:gdLst>
                    <a:gd name="T0" fmla="*/ 319 w 27909"/>
                    <a:gd name="T1" fmla="*/ 175 h 26306"/>
                    <a:gd name="T2" fmla="*/ 797 w 27909"/>
                    <a:gd name="T3" fmla="*/ 301 h 26306"/>
                    <a:gd name="T4" fmla="*/ 1276 w 27909"/>
                    <a:gd name="T5" fmla="*/ 113 h 26306"/>
                    <a:gd name="T6" fmla="*/ 1754 w 27909"/>
                    <a:gd name="T7" fmla="*/ 288 h 26306"/>
                    <a:gd name="T8" fmla="*/ 2232 w 27909"/>
                    <a:gd name="T9" fmla="*/ 439 h 26306"/>
                    <a:gd name="T10" fmla="*/ 2711 w 27909"/>
                    <a:gd name="T11" fmla="*/ 716 h 26306"/>
                    <a:gd name="T12" fmla="*/ 3189 w 27909"/>
                    <a:gd name="T13" fmla="*/ 678 h 26306"/>
                    <a:gd name="T14" fmla="*/ 3668 w 27909"/>
                    <a:gd name="T15" fmla="*/ 603 h 26306"/>
                    <a:gd name="T16" fmla="*/ 4146 w 27909"/>
                    <a:gd name="T17" fmla="*/ 502 h 26306"/>
                    <a:gd name="T18" fmla="*/ 4625 w 27909"/>
                    <a:gd name="T19" fmla="*/ 339 h 26306"/>
                    <a:gd name="T20" fmla="*/ 5103 w 27909"/>
                    <a:gd name="T21" fmla="*/ 326 h 26306"/>
                    <a:gd name="T22" fmla="*/ 5582 w 27909"/>
                    <a:gd name="T23" fmla="*/ 276 h 26306"/>
                    <a:gd name="T24" fmla="*/ 6060 w 27909"/>
                    <a:gd name="T25" fmla="*/ 703 h 26306"/>
                    <a:gd name="T26" fmla="*/ 6538 w 27909"/>
                    <a:gd name="T27" fmla="*/ 389 h 26306"/>
                    <a:gd name="T28" fmla="*/ 7017 w 27909"/>
                    <a:gd name="T29" fmla="*/ 754 h 26306"/>
                    <a:gd name="T30" fmla="*/ 7495 w 27909"/>
                    <a:gd name="T31" fmla="*/ 641 h 26306"/>
                    <a:gd name="T32" fmla="*/ 7974 w 27909"/>
                    <a:gd name="T33" fmla="*/ 1117 h 26306"/>
                    <a:gd name="T34" fmla="*/ 8452 w 27909"/>
                    <a:gd name="T35" fmla="*/ 201 h 26306"/>
                    <a:gd name="T36" fmla="*/ 8931 w 27909"/>
                    <a:gd name="T37" fmla="*/ 879 h 26306"/>
                    <a:gd name="T38" fmla="*/ 9409 w 27909"/>
                    <a:gd name="T39" fmla="*/ 2273 h 26306"/>
                    <a:gd name="T40" fmla="*/ 9887 w 27909"/>
                    <a:gd name="T41" fmla="*/ 1381 h 26306"/>
                    <a:gd name="T42" fmla="*/ 10366 w 27909"/>
                    <a:gd name="T43" fmla="*/ 1244 h 26306"/>
                    <a:gd name="T44" fmla="*/ 10844 w 27909"/>
                    <a:gd name="T45" fmla="*/ 1520 h 26306"/>
                    <a:gd name="T46" fmla="*/ 11323 w 27909"/>
                    <a:gd name="T47" fmla="*/ 929 h 26306"/>
                    <a:gd name="T48" fmla="*/ 11801 w 27909"/>
                    <a:gd name="T49" fmla="*/ 1758 h 26306"/>
                    <a:gd name="T50" fmla="*/ 12280 w 27909"/>
                    <a:gd name="T51" fmla="*/ 1532 h 26306"/>
                    <a:gd name="T52" fmla="*/ 12758 w 27909"/>
                    <a:gd name="T53" fmla="*/ 1042 h 26306"/>
                    <a:gd name="T54" fmla="*/ 13237 w 27909"/>
                    <a:gd name="T55" fmla="*/ 8342 h 26306"/>
                    <a:gd name="T56" fmla="*/ 13715 w 27909"/>
                    <a:gd name="T57" fmla="*/ 11472 h 26306"/>
                    <a:gd name="T58" fmla="*/ 14193 w 27909"/>
                    <a:gd name="T59" fmla="*/ 6771 h 26306"/>
                    <a:gd name="T60" fmla="*/ 14672 w 27909"/>
                    <a:gd name="T61" fmla="*/ 11635 h 26306"/>
                    <a:gd name="T62" fmla="*/ 15150 w 27909"/>
                    <a:gd name="T63" fmla="*/ 4849 h 26306"/>
                    <a:gd name="T64" fmla="*/ 15629 w 27909"/>
                    <a:gd name="T65" fmla="*/ 7186 h 26306"/>
                    <a:gd name="T66" fmla="*/ 16107 w 27909"/>
                    <a:gd name="T67" fmla="*/ 4472 h 26306"/>
                    <a:gd name="T68" fmla="*/ 16586 w 27909"/>
                    <a:gd name="T69" fmla="*/ 4912 h 26306"/>
                    <a:gd name="T70" fmla="*/ 17064 w 27909"/>
                    <a:gd name="T71" fmla="*/ 401 h 26306"/>
                    <a:gd name="T72" fmla="*/ 17543 w 27909"/>
                    <a:gd name="T73" fmla="*/ 1771 h 26306"/>
                    <a:gd name="T74" fmla="*/ 18021 w 27909"/>
                    <a:gd name="T75" fmla="*/ 641 h 26306"/>
                    <a:gd name="T76" fmla="*/ 18499 w 27909"/>
                    <a:gd name="T77" fmla="*/ 1746 h 26306"/>
                    <a:gd name="T78" fmla="*/ 18978 w 27909"/>
                    <a:gd name="T79" fmla="*/ 1055 h 26306"/>
                    <a:gd name="T80" fmla="*/ 19456 w 27909"/>
                    <a:gd name="T81" fmla="*/ 514 h 26306"/>
                    <a:gd name="T82" fmla="*/ 19935 w 27909"/>
                    <a:gd name="T83" fmla="*/ 502 h 26306"/>
                    <a:gd name="T84" fmla="*/ 20413 w 27909"/>
                    <a:gd name="T85" fmla="*/ 641 h 26306"/>
                    <a:gd name="T86" fmla="*/ 20892 w 27909"/>
                    <a:gd name="T87" fmla="*/ 276 h 26306"/>
                    <a:gd name="T88" fmla="*/ 21370 w 27909"/>
                    <a:gd name="T89" fmla="*/ 1369 h 26306"/>
                    <a:gd name="T90" fmla="*/ 21848 w 27909"/>
                    <a:gd name="T91" fmla="*/ 2148 h 26306"/>
                    <a:gd name="T92" fmla="*/ 22327 w 27909"/>
                    <a:gd name="T93" fmla="*/ 414 h 26306"/>
                    <a:gd name="T94" fmla="*/ 22805 w 27909"/>
                    <a:gd name="T95" fmla="*/ 113 h 26306"/>
                    <a:gd name="T96" fmla="*/ 23284 w 27909"/>
                    <a:gd name="T97" fmla="*/ 377 h 26306"/>
                    <a:gd name="T98" fmla="*/ 23762 w 27909"/>
                    <a:gd name="T99" fmla="*/ 364 h 26306"/>
                    <a:gd name="T100" fmla="*/ 24241 w 27909"/>
                    <a:gd name="T101" fmla="*/ 1658 h 26306"/>
                    <a:gd name="T102" fmla="*/ 24719 w 27909"/>
                    <a:gd name="T103" fmla="*/ 3681 h 26306"/>
                    <a:gd name="T104" fmla="*/ 25197 w 27909"/>
                    <a:gd name="T105" fmla="*/ 452 h 26306"/>
                    <a:gd name="T106" fmla="*/ 25676 w 27909"/>
                    <a:gd name="T107" fmla="*/ 251 h 26306"/>
                    <a:gd name="T108" fmla="*/ 26154 w 27909"/>
                    <a:gd name="T109" fmla="*/ 88 h 26306"/>
                    <a:gd name="T110" fmla="*/ 26633 w 27909"/>
                    <a:gd name="T111" fmla="*/ 0 h 26306"/>
                    <a:gd name="T112" fmla="*/ 27111 w 27909"/>
                    <a:gd name="T113" fmla="*/ 100 h 26306"/>
                    <a:gd name="T114" fmla="*/ 27590 w 27909"/>
                    <a:gd name="T115" fmla="*/ 740 h 26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7909" h="26306">
                      <a:moveTo>
                        <a:pt x="0" y="201"/>
                      </a:moveTo>
                      <a:lnTo>
                        <a:pt x="0" y="201"/>
                      </a:lnTo>
                      <a:lnTo>
                        <a:pt x="80" y="301"/>
                      </a:lnTo>
                      <a:lnTo>
                        <a:pt x="159" y="201"/>
                      </a:lnTo>
                      <a:lnTo>
                        <a:pt x="239" y="339"/>
                      </a:lnTo>
                      <a:lnTo>
                        <a:pt x="319" y="175"/>
                      </a:lnTo>
                      <a:lnTo>
                        <a:pt x="398" y="201"/>
                      </a:lnTo>
                      <a:lnTo>
                        <a:pt x="478" y="100"/>
                      </a:lnTo>
                      <a:lnTo>
                        <a:pt x="558" y="226"/>
                      </a:lnTo>
                      <a:lnTo>
                        <a:pt x="638" y="113"/>
                      </a:lnTo>
                      <a:lnTo>
                        <a:pt x="717" y="137"/>
                      </a:lnTo>
                      <a:lnTo>
                        <a:pt x="797" y="301"/>
                      </a:lnTo>
                      <a:lnTo>
                        <a:pt x="877" y="151"/>
                      </a:lnTo>
                      <a:lnTo>
                        <a:pt x="957" y="201"/>
                      </a:lnTo>
                      <a:lnTo>
                        <a:pt x="1036" y="201"/>
                      </a:lnTo>
                      <a:lnTo>
                        <a:pt x="1116" y="151"/>
                      </a:lnTo>
                      <a:lnTo>
                        <a:pt x="1196" y="88"/>
                      </a:lnTo>
                      <a:lnTo>
                        <a:pt x="1276" y="113"/>
                      </a:lnTo>
                      <a:lnTo>
                        <a:pt x="1355" y="151"/>
                      </a:lnTo>
                      <a:lnTo>
                        <a:pt x="1435" y="226"/>
                      </a:lnTo>
                      <a:lnTo>
                        <a:pt x="1515" y="314"/>
                      </a:lnTo>
                      <a:lnTo>
                        <a:pt x="1595" y="301"/>
                      </a:lnTo>
                      <a:lnTo>
                        <a:pt x="1674" y="251"/>
                      </a:lnTo>
                      <a:lnTo>
                        <a:pt x="1754" y="288"/>
                      </a:lnTo>
                      <a:lnTo>
                        <a:pt x="1834" y="351"/>
                      </a:lnTo>
                      <a:lnTo>
                        <a:pt x="1914" y="464"/>
                      </a:lnTo>
                      <a:lnTo>
                        <a:pt x="1993" y="264"/>
                      </a:lnTo>
                      <a:lnTo>
                        <a:pt x="2073" y="351"/>
                      </a:lnTo>
                      <a:lnTo>
                        <a:pt x="2153" y="552"/>
                      </a:lnTo>
                      <a:lnTo>
                        <a:pt x="2232" y="439"/>
                      </a:lnTo>
                      <a:lnTo>
                        <a:pt x="2312" y="502"/>
                      </a:lnTo>
                      <a:lnTo>
                        <a:pt x="2392" y="1004"/>
                      </a:lnTo>
                      <a:lnTo>
                        <a:pt x="2472" y="891"/>
                      </a:lnTo>
                      <a:lnTo>
                        <a:pt x="2551" y="1017"/>
                      </a:lnTo>
                      <a:lnTo>
                        <a:pt x="2631" y="841"/>
                      </a:lnTo>
                      <a:lnTo>
                        <a:pt x="2711" y="716"/>
                      </a:lnTo>
                      <a:lnTo>
                        <a:pt x="2791" y="1055"/>
                      </a:lnTo>
                      <a:lnTo>
                        <a:pt x="2870" y="703"/>
                      </a:lnTo>
                      <a:lnTo>
                        <a:pt x="2950" y="665"/>
                      </a:lnTo>
                      <a:lnTo>
                        <a:pt x="3030" y="867"/>
                      </a:lnTo>
                      <a:lnTo>
                        <a:pt x="3110" y="754"/>
                      </a:lnTo>
                      <a:lnTo>
                        <a:pt x="3189" y="678"/>
                      </a:lnTo>
                      <a:lnTo>
                        <a:pt x="3269" y="854"/>
                      </a:lnTo>
                      <a:lnTo>
                        <a:pt x="3349" y="565"/>
                      </a:lnTo>
                      <a:lnTo>
                        <a:pt x="3429" y="641"/>
                      </a:lnTo>
                      <a:lnTo>
                        <a:pt x="3508" y="716"/>
                      </a:lnTo>
                      <a:lnTo>
                        <a:pt x="3588" y="716"/>
                      </a:lnTo>
                      <a:lnTo>
                        <a:pt x="3668" y="603"/>
                      </a:lnTo>
                      <a:lnTo>
                        <a:pt x="3748" y="565"/>
                      </a:lnTo>
                      <a:lnTo>
                        <a:pt x="3827" y="389"/>
                      </a:lnTo>
                      <a:lnTo>
                        <a:pt x="3907" y="665"/>
                      </a:lnTo>
                      <a:lnTo>
                        <a:pt x="3987" y="665"/>
                      </a:lnTo>
                      <a:lnTo>
                        <a:pt x="4067" y="577"/>
                      </a:lnTo>
                      <a:lnTo>
                        <a:pt x="4146" y="502"/>
                      </a:lnTo>
                      <a:lnTo>
                        <a:pt x="4226" y="716"/>
                      </a:lnTo>
                      <a:lnTo>
                        <a:pt x="4306" y="514"/>
                      </a:lnTo>
                      <a:lnTo>
                        <a:pt x="4385" y="703"/>
                      </a:lnTo>
                      <a:lnTo>
                        <a:pt x="4465" y="414"/>
                      </a:lnTo>
                      <a:lnTo>
                        <a:pt x="4545" y="389"/>
                      </a:lnTo>
                      <a:lnTo>
                        <a:pt x="4625" y="339"/>
                      </a:lnTo>
                      <a:lnTo>
                        <a:pt x="4704" y="490"/>
                      </a:lnTo>
                      <a:lnTo>
                        <a:pt x="4784" y="351"/>
                      </a:lnTo>
                      <a:lnTo>
                        <a:pt x="4864" y="528"/>
                      </a:lnTo>
                      <a:lnTo>
                        <a:pt x="4944" y="452"/>
                      </a:lnTo>
                      <a:lnTo>
                        <a:pt x="5023" y="326"/>
                      </a:lnTo>
                      <a:lnTo>
                        <a:pt x="5103" y="326"/>
                      </a:lnTo>
                      <a:lnTo>
                        <a:pt x="5183" y="414"/>
                      </a:lnTo>
                      <a:lnTo>
                        <a:pt x="5263" y="439"/>
                      </a:lnTo>
                      <a:lnTo>
                        <a:pt x="5342" y="364"/>
                      </a:lnTo>
                      <a:lnTo>
                        <a:pt x="5422" y="364"/>
                      </a:lnTo>
                      <a:lnTo>
                        <a:pt x="5502" y="540"/>
                      </a:lnTo>
                      <a:lnTo>
                        <a:pt x="5582" y="276"/>
                      </a:lnTo>
                      <a:lnTo>
                        <a:pt x="5661" y="339"/>
                      </a:lnTo>
                      <a:lnTo>
                        <a:pt x="5741" y="314"/>
                      </a:lnTo>
                      <a:lnTo>
                        <a:pt x="5821" y="477"/>
                      </a:lnTo>
                      <a:lnTo>
                        <a:pt x="5900" y="364"/>
                      </a:lnTo>
                      <a:lnTo>
                        <a:pt x="5980" y="502"/>
                      </a:lnTo>
                      <a:lnTo>
                        <a:pt x="6060" y="703"/>
                      </a:lnTo>
                      <a:lnTo>
                        <a:pt x="6140" y="477"/>
                      </a:lnTo>
                      <a:lnTo>
                        <a:pt x="6219" y="728"/>
                      </a:lnTo>
                      <a:lnTo>
                        <a:pt x="6299" y="1105"/>
                      </a:lnTo>
                      <a:lnTo>
                        <a:pt x="6379" y="1281"/>
                      </a:lnTo>
                      <a:lnTo>
                        <a:pt x="6459" y="691"/>
                      </a:lnTo>
                      <a:lnTo>
                        <a:pt x="6538" y="389"/>
                      </a:lnTo>
                      <a:lnTo>
                        <a:pt x="6618" y="540"/>
                      </a:lnTo>
                      <a:lnTo>
                        <a:pt x="6698" y="603"/>
                      </a:lnTo>
                      <a:lnTo>
                        <a:pt x="6778" y="653"/>
                      </a:lnTo>
                      <a:lnTo>
                        <a:pt x="6857" y="627"/>
                      </a:lnTo>
                      <a:lnTo>
                        <a:pt x="6937" y="879"/>
                      </a:lnTo>
                      <a:lnTo>
                        <a:pt x="7017" y="754"/>
                      </a:lnTo>
                      <a:lnTo>
                        <a:pt x="7097" y="653"/>
                      </a:lnTo>
                      <a:lnTo>
                        <a:pt x="7176" y="967"/>
                      </a:lnTo>
                      <a:lnTo>
                        <a:pt x="7256" y="716"/>
                      </a:lnTo>
                      <a:lnTo>
                        <a:pt x="7336" y="804"/>
                      </a:lnTo>
                      <a:lnTo>
                        <a:pt x="7416" y="778"/>
                      </a:lnTo>
                      <a:lnTo>
                        <a:pt x="7495" y="641"/>
                      </a:lnTo>
                      <a:lnTo>
                        <a:pt x="7575" y="653"/>
                      </a:lnTo>
                      <a:lnTo>
                        <a:pt x="7655" y="917"/>
                      </a:lnTo>
                      <a:lnTo>
                        <a:pt x="7735" y="678"/>
                      </a:lnTo>
                      <a:lnTo>
                        <a:pt x="7814" y="929"/>
                      </a:lnTo>
                      <a:lnTo>
                        <a:pt x="7894" y="627"/>
                      </a:lnTo>
                      <a:lnTo>
                        <a:pt x="7974" y="1117"/>
                      </a:lnTo>
                      <a:lnTo>
                        <a:pt x="8054" y="791"/>
                      </a:lnTo>
                      <a:lnTo>
                        <a:pt x="8133" y="288"/>
                      </a:lnTo>
                      <a:lnTo>
                        <a:pt x="8213" y="238"/>
                      </a:lnTo>
                      <a:lnTo>
                        <a:pt x="8293" y="188"/>
                      </a:lnTo>
                      <a:lnTo>
                        <a:pt x="8372" y="75"/>
                      </a:lnTo>
                      <a:lnTo>
                        <a:pt x="8452" y="201"/>
                      </a:lnTo>
                      <a:lnTo>
                        <a:pt x="8532" y="113"/>
                      </a:lnTo>
                      <a:lnTo>
                        <a:pt x="8612" y="88"/>
                      </a:lnTo>
                      <a:lnTo>
                        <a:pt x="8691" y="88"/>
                      </a:lnTo>
                      <a:lnTo>
                        <a:pt x="8771" y="125"/>
                      </a:lnTo>
                      <a:lnTo>
                        <a:pt x="8851" y="314"/>
                      </a:lnTo>
                      <a:lnTo>
                        <a:pt x="8931" y="879"/>
                      </a:lnTo>
                      <a:lnTo>
                        <a:pt x="9010" y="603"/>
                      </a:lnTo>
                      <a:lnTo>
                        <a:pt x="9090" y="351"/>
                      </a:lnTo>
                      <a:lnTo>
                        <a:pt x="9170" y="590"/>
                      </a:lnTo>
                      <a:lnTo>
                        <a:pt x="9250" y="917"/>
                      </a:lnTo>
                      <a:lnTo>
                        <a:pt x="9329" y="1570"/>
                      </a:lnTo>
                      <a:lnTo>
                        <a:pt x="9409" y="2273"/>
                      </a:lnTo>
                      <a:lnTo>
                        <a:pt x="9489" y="2638"/>
                      </a:lnTo>
                      <a:lnTo>
                        <a:pt x="9569" y="2989"/>
                      </a:lnTo>
                      <a:lnTo>
                        <a:pt x="9648" y="1821"/>
                      </a:lnTo>
                      <a:lnTo>
                        <a:pt x="9728" y="1595"/>
                      </a:lnTo>
                      <a:lnTo>
                        <a:pt x="9808" y="1532"/>
                      </a:lnTo>
                      <a:lnTo>
                        <a:pt x="9887" y="1381"/>
                      </a:lnTo>
                      <a:lnTo>
                        <a:pt x="9967" y="2022"/>
                      </a:lnTo>
                      <a:lnTo>
                        <a:pt x="10047" y="1746"/>
                      </a:lnTo>
                      <a:lnTo>
                        <a:pt x="10127" y="1833"/>
                      </a:lnTo>
                      <a:lnTo>
                        <a:pt x="10206" y="1369"/>
                      </a:lnTo>
                      <a:lnTo>
                        <a:pt x="10286" y="1230"/>
                      </a:lnTo>
                      <a:lnTo>
                        <a:pt x="10366" y="1244"/>
                      </a:lnTo>
                      <a:lnTo>
                        <a:pt x="10446" y="1457"/>
                      </a:lnTo>
                      <a:lnTo>
                        <a:pt x="10525" y="2600"/>
                      </a:lnTo>
                      <a:lnTo>
                        <a:pt x="10605" y="2776"/>
                      </a:lnTo>
                      <a:lnTo>
                        <a:pt x="10685" y="2198"/>
                      </a:lnTo>
                      <a:lnTo>
                        <a:pt x="10765" y="2135"/>
                      </a:lnTo>
                      <a:lnTo>
                        <a:pt x="10844" y="1520"/>
                      </a:lnTo>
                      <a:lnTo>
                        <a:pt x="10924" y="1871"/>
                      </a:lnTo>
                      <a:lnTo>
                        <a:pt x="11004" y="1620"/>
                      </a:lnTo>
                      <a:lnTo>
                        <a:pt x="11084" y="904"/>
                      </a:lnTo>
                      <a:lnTo>
                        <a:pt x="11163" y="1444"/>
                      </a:lnTo>
                      <a:lnTo>
                        <a:pt x="11243" y="954"/>
                      </a:lnTo>
                      <a:lnTo>
                        <a:pt x="11323" y="929"/>
                      </a:lnTo>
                      <a:lnTo>
                        <a:pt x="11403" y="1281"/>
                      </a:lnTo>
                      <a:lnTo>
                        <a:pt x="11482" y="1180"/>
                      </a:lnTo>
                      <a:lnTo>
                        <a:pt x="11562" y="1708"/>
                      </a:lnTo>
                      <a:lnTo>
                        <a:pt x="11642" y="2311"/>
                      </a:lnTo>
                      <a:lnTo>
                        <a:pt x="11722" y="3003"/>
                      </a:lnTo>
                      <a:lnTo>
                        <a:pt x="11801" y="1758"/>
                      </a:lnTo>
                      <a:lnTo>
                        <a:pt x="11881" y="1294"/>
                      </a:lnTo>
                      <a:lnTo>
                        <a:pt x="11961" y="804"/>
                      </a:lnTo>
                      <a:lnTo>
                        <a:pt x="12040" y="804"/>
                      </a:lnTo>
                      <a:lnTo>
                        <a:pt x="12120" y="703"/>
                      </a:lnTo>
                      <a:lnTo>
                        <a:pt x="12200" y="1193"/>
                      </a:lnTo>
                      <a:lnTo>
                        <a:pt x="12280" y="1532"/>
                      </a:lnTo>
                      <a:lnTo>
                        <a:pt x="12359" y="2135"/>
                      </a:lnTo>
                      <a:lnTo>
                        <a:pt x="12439" y="1607"/>
                      </a:lnTo>
                      <a:lnTo>
                        <a:pt x="12519" y="1734"/>
                      </a:lnTo>
                      <a:lnTo>
                        <a:pt x="12599" y="1532"/>
                      </a:lnTo>
                      <a:lnTo>
                        <a:pt x="12678" y="1017"/>
                      </a:lnTo>
                      <a:lnTo>
                        <a:pt x="12758" y="1042"/>
                      </a:lnTo>
                      <a:lnTo>
                        <a:pt x="12838" y="1557"/>
                      </a:lnTo>
                      <a:lnTo>
                        <a:pt x="12918" y="2864"/>
                      </a:lnTo>
                      <a:lnTo>
                        <a:pt x="12997" y="3869"/>
                      </a:lnTo>
                      <a:lnTo>
                        <a:pt x="13077" y="3429"/>
                      </a:lnTo>
                      <a:lnTo>
                        <a:pt x="13157" y="5415"/>
                      </a:lnTo>
                      <a:lnTo>
                        <a:pt x="13237" y="8342"/>
                      </a:lnTo>
                      <a:lnTo>
                        <a:pt x="13316" y="16084"/>
                      </a:lnTo>
                      <a:lnTo>
                        <a:pt x="13396" y="21980"/>
                      </a:lnTo>
                      <a:lnTo>
                        <a:pt x="13476" y="26306"/>
                      </a:lnTo>
                      <a:lnTo>
                        <a:pt x="13556" y="21980"/>
                      </a:lnTo>
                      <a:lnTo>
                        <a:pt x="13635" y="16135"/>
                      </a:lnTo>
                      <a:lnTo>
                        <a:pt x="13715" y="11472"/>
                      </a:lnTo>
                      <a:lnTo>
                        <a:pt x="13795" y="11924"/>
                      </a:lnTo>
                      <a:lnTo>
                        <a:pt x="13874" y="13407"/>
                      </a:lnTo>
                      <a:lnTo>
                        <a:pt x="13954" y="13294"/>
                      </a:lnTo>
                      <a:lnTo>
                        <a:pt x="14034" y="10277"/>
                      </a:lnTo>
                      <a:lnTo>
                        <a:pt x="14114" y="9097"/>
                      </a:lnTo>
                      <a:lnTo>
                        <a:pt x="14193" y="6771"/>
                      </a:lnTo>
                      <a:lnTo>
                        <a:pt x="14273" y="5339"/>
                      </a:lnTo>
                      <a:lnTo>
                        <a:pt x="14353" y="6394"/>
                      </a:lnTo>
                      <a:lnTo>
                        <a:pt x="14433" y="8770"/>
                      </a:lnTo>
                      <a:lnTo>
                        <a:pt x="14512" y="10253"/>
                      </a:lnTo>
                      <a:lnTo>
                        <a:pt x="14592" y="11032"/>
                      </a:lnTo>
                      <a:lnTo>
                        <a:pt x="14672" y="11635"/>
                      </a:lnTo>
                      <a:lnTo>
                        <a:pt x="14752" y="10290"/>
                      </a:lnTo>
                      <a:lnTo>
                        <a:pt x="14831" y="10416"/>
                      </a:lnTo>
                      <a:lnTo>
                        <a:pt x="14911" y="8506"/>
                      </a:lnTo>
                      <a:lnTo>
                        <a:pt x="14991" y="7626"/>
                      </a:lnTo>
                      <a:lnTo>
                        <a:pt x="15071" y="5389"/>
                      </a:lnTo>
                      <a:lnTo>
                        <a:pt x="15150" y="4849"/>
                      </a:lnTo>
                      <a:lnTo>
                        <a:pt x="15230" y="3656"/>
                      </a:lnTo>
                      <a:lnTo>
                        <a:pt x="15310" y="3153"/>
                      </a:lnTo>
                      <a:lnTo>
                        <a:pt x="15390" y="3266"/>
                      </a:lnTo>
                      <a:lnTo>
                        <a:pt x="15469" y="4309"/>
                      </a:lnTo>
                      <a:lnTo>
                        <a:pt x="15549" y="5992"/>
                      </a:lnTo>
                      <a:lnTo>
                        <a:pt x="15629" y="7186"/>
                      </a:lnTo>
                      <a:lnTo>
                        <a:pt x="15708" y="9222"/>
                      </a:lnTo>
                      <a:lnTo>
                        <a:pt x="15788" y="10253"/>
                      </a:lnTo>
                      <a:lnTo>
                        <a:pt x="15868" y="9310"/>
                      </a:lnTo>
                      <a:lnTo>
                        <a:pt x="15948" y="7840"/>
                      </a:lnTo>
                      <a:lnTo>
                        <a:pt x="16027" y="5214"/>
                      </a:lnTo>
                      <a:lnTo>
                        <a:pt x="16107" y="4472"/>
                      </a:lnTo>
                      <a:lnTo>
                        <a:pt x="16187" y="4623"/>
                      </a:lnTo>
                      <a:lnTo>
                        <a:pt x="16267" y="6206"/>
                      </a:lnTo>
                      <a:lnTo>
                        <a:pt x="16346" y="6709"/>
                      </a:lnTo>
                      <a:lnTo>
                        <a:pt x="16426" y="7828"/>
                      </a:lnTo>
                      <a:lnTo>
                        <a:pt x="16506" y="6759"/>
                      </a:lnTo>
                      <a:lnTo>
                        <a:pt x="16586" y="4912"/>
                      </a:lnTo>
                      <a:lnTo>
                        <a:pt x="16665" y="3592"/>
                      </a:lnTo>
                      <a:lnTo>
                        <a:pt x="16745" y="1607"/>
                      </a:lnTo>
                      <a:lnTo>
                        <a:pt x="16825" y="1444"/>
                      </a:lnTo>
                      <a:lnTo>
                        <a:pt x="16905" y="1407"/>
                      </a:lnTo>
                      <a:lnTo>
                        <a:pt x="16984" y="929"/>
                      </a:lnTo>
                      <a:lnTo>
                        <a:pt x="17064" y="401"/>
                      </a:lnTo>
                      <a:lnTo>
                        <a:pt x="17144" y="816"/>
                      </a:lnTo>
                      <a:lnTo>
                        <a:pt x="17224" y="1030"/>
                      </a:lnTo>
                      <a:lnTo>
                        <a:pt x="17303" y="1281"/>
                      </a:lnTo>
                      <a:lnTo>
                        <a:pt x="17383" y="1984"/>
                      </a:lnTo>
                      <a:lnTo>
                        <a:pt x="17463" y="1746"/>
                      </a:lnTo>
                      <a:lnTo>
                        <a:pt x="17543" y="1771"/>
                      </a:lnTo>
                      <a:lnTo>
                        <a:pt x="17622" y="1570"/>
                      </a:lnTo>
                      <a:lnTo>
                        <a:pt x="17702" y="1859"/>
                      </a:lnTo>
                      <a:lnTo>
                        <a:pt x="17782" y="1155"/>
                      </a:lnTo>
                      <a:lnTo>
                        <a:pt x="17861" y="1168"/>
                      </a:lnTo>
                      <a:lnTo>
                        <a:pt x="17941" y="917"/>
                      </a:lnTo>
                      <a:lnTo>
                        <a:pt x="18021" y="641"/>
                      </a:lnTo>
                      <a:lnTo>
                        <a:pt x="18101" y="954"/>
                      </a:lnTo>
                      <a:lnTo>
                        <a:pt x="18180" y="829"/>
                      </a:lnTo>
                      <a:lnTo>
                        <a:pt x="18260" y="1155"/>
                      </a:lnTo>
                      <a:lnTo>
                        <a:pt x="18340" y="1545"/>
                      </a:lnTo>
                      <a:lnTo>
                        <a:pt x="18420" y="1658"/>
                      </a:lnTo>
                      <a:lnTo>
                        <a:pt x="18499" y="1746"/>
                      </a:lnTo>
                      <a:lnTo>
                        <a:pt x="18579" y="1734"/>
                      </a:lnTo>
                      <a:lnTo>
                        <a:pt x="18659" y="1331"/>
                      </a:lnTo>
                      <a:lnTo>
                        <a:pt x="18739" y="1381"/>
                      </a:lnTo>
                      <a:lnTo>
                        <a:pt x="18818" y="1193"/>
                      </a:lnTo>
                      <a:lnTo>
                        <a:pt x="18898" y="904"/>
                      </a:lnTo>
                      <a:lnTo>
                        <a:pt x="18978" y="1055"/>
                      </a:lnTo>
                      <a:lnTo>
                        <a:pt x="19058" y="1080"/>
                      </a:lnTo>
                      <a:lnTo>
                        <a:pt x="19137" y="1444"/>
                      </a:lnTo>
                      <a:lnTo>
                        <a:pt x="19217" y="1369"/>
                      </a:lnTo>
                      <a:lnTo>
                        <a:pt x="19297" y="1306"/>
                      </a:lnTo>
                      <a:lnTo>
                        <a:pt x="19376" y="703"/>
                      </a:lnTo>
                      <a:lnTo>
                        <a:pt x="19456" y="514"/>
                      </a:lnTo>
                      <a:lnTo>
                        <a:pt x="19536" y="603"/>
                      </a:lnTo>
                      <a:lnTo>
                        <a:pt x="19616" y="565"/>
                      </a:lnTo>
                      <a:lnTo>
                        <a:pt x="19695" y="615"/>
                      </a:lnTo>
                      <a:lnTo>
                        <a:pt x="19775" y="439"/>
                      </a:lnTo>
                      <a:lnTo>
                        <a:pt x="19855" y="641"/>
                      </a:lnTo>
                      <a:lnTo>
                        <a:pt x="19935" y="502"/>
                      </a:lnTo>
                      <a:lnTo>
                        <a:pt x="20014" y="301"/>
                      </a:lnTo>
                      <a:lnTo>
                        <a:pt x="20094" y="665"/>
                      </a:lnTo>
                      <a:lnTo>
                        <a:pt x="20174" y="514"/>
                      </a:lnTo>
                      <a:lnTo>
                        <a:pt x="20254" y="552"/>
                      </a:lnTo>
                      <a:lnTo>
                        <a:pt x="20333" y="728"/>
                      </a:lnTo>
                      <a:lnTo>
                        <a:pt x="20413" y="641"/>
                      </a:lnTo>
                      <a:lnTo>
                        <a:pt x="20493" y="904"/>
                      </a:lnTo>
                      <a:lnTo>
                        <a:pt x="20573" y="766"/>
                      </a:lnTo>
                      <a:lnTo>
                        <a:pt x="20652" y="778"/>
                      </a:lnTo>
                      <a:lnTo>
                        <a:pt x="20732" y="464"/>
                      </a:lnTo>
                      <a:lnTo>
                        <a:pt x="20812" y="514"/>
                      </a:lnTo>
                      <a:lnTo>
                        <a:pt x="20892" y="276"/>
                      </a:lnTo>
                      <a:lnTo>
                        <a:pt x="20971" y="88"/>
                      </a:lnTo>
                      <a:lnTo>
                        <a:pt x="21051" y="137"/>
                      </a:lnTo>
                      <a:lnTo>
                        <a:pt x="21131" y="452"/>
                      </a:lnTo>
                      <a:lnTo>
                        <a:pt x="21211" y="502"/>
                      </a:lnTo>
                      <a:lnTo>
                        <a:pt x="21290" y="740"/>
                      </a:lnTo>
                      <a:lnTo>
                        <a:pt x="21370" y="1369"/>
                      </a:lnTo>
                      <a:lnTo>
                        <a:pt x="21450" y="2273"/>
                      </a:lnTo>
                      <a:lnTo>
                        <a:pt x="21529" y="2123"/>
                      </a:lnTo>
                      <a:lnTo>
                        <a:pt x="21609" y="1884"/>
                      </a:lnTo>
                      <a:lnTo>
                        <a:pt x="21689" y="2638"/>
                      </a:lnTo>
                      <a:lnTo>
                        <a:pt x="21769" y="2864"/>
                      </a:lnTo>
                      <a:lnTo>
                        <a:pt x="21848" y="2148"/>
                      </a:lnTo>
                      <a:lnTo>
                        <a:pt x="21928" y="1607"/>
                      </a:lnTo>
                      <a:lnTo>
                        <a:pt x="22008" y="1306"/>
                      </a:lnTo>
                      <a:lnTo>
                        <a:pt x="22088" y="992"/>
                      </a:lnTo>
                      <a:lnTo>
                        <a:pt x="22167" y="691"/>
                      </a:lnTo>
                      <a:lnTo>
                        <a:pt x="22247" y="427"/>
                      </a:lnTo>
                      <a:lnTo>
                        <a:pt x="22327" y="414"/>
                      </a:lnTo>
                      <a:lnTo>
                        <a:pt x="22407" y="439"/>
                      </a:lnTo>
                      <a:lnTo>
                        <a:pt x="22486" y="276"/>
                      </a:lnTo>
                      <a:lnTo>
                        <a:pt x="22566" y="113"/>
                      </a:lnTo>
                      <a:lnTo>
                        <a:pt x="22646" y="12"/>
                      </a:lnTo>
                      <a:lnTo>
                        <a:pt x="22726" y="125"/>
                      </a:lnTo>
                      <a:lnTo>
                        <a:pt x="22805" y="113"/>
                      </a:lnTo>
                      <a:lnTo>
                        <a:pt x="22885" y="238"/>
                      </a:lnTo>
                      <a:lnTo>
                        <a:pt x="22965" y="163"/>
                      </a:lnTo>
                      <a:lnTo>
                        <a:pt x="23045" y="377"/>
                      </a:lnTo>
                      <a:lnTo>
                        <a:pt x="23124" y="452"/>
                      </a:lnTo>
                      <a:lnTo>
                        <a:pt x="23204" y="326"/>
                      </a:lnTo>
                      <a:lnTo>
                        <a:pt x="23284" y="377"/>
                      </a:lnTo>
                      <a:lnTo>
                        <a:pt x="23363" y="301"/>
                      </a:lnTo>
                      <a:lnTo>
                        <a:pt x="23443" y="326"/>
                      </a:lnTo>
                      <a:lnTo>
                        <a:pt x="23523" y="188"/>
                      </a:lnTo>
                      <a:lnTo>
                        <a:pt x="23603" y="288"/>
                      </a:lnTo>
                      <a:lnTo>
                        <a:pt x="23682" y="151"/>
                      </a:lnTo>
                      <a:lnTo>
                        <a:pt x="23762" y="364"/>
                      </a:lnTo>
                      <a:lnTo>
                        <a:pt x="23842" y="238"/>
                      </a:lnTo>
                      <a:lnTo>
                        <a:pt x="23922" y="213"/>
                      </a:lnTo>
                      <a:lnTo>
                        <a:pt x="24001" y="389"/>
                      </a:lnTo>
                      <a:lnTo>
                        <a:pt x="24081" y="528"/>
                      </a:lnTo>
                      <a:lnTo>
                        <a:pt x="24161" y="992"/>
                      </a:lnTo>
                      <a:lnTo>
                        <a:pt x="24241" y="1658"/>
                      </a:lnTo>
                      <a:lnTo>
                        <a:pt x="24320" y="2060"/>
                      </a:lnTo>
                      <a:lnTo>
                        <a:pt x="24400" y="3493"/>
                      </a:lnTo>
                      <a:lnTo>
                        <a:pt x="24480" y="4610"/>
                      </a:lnTo>
                      <a:lnTo>
                        <a:pt x="24560" y="4309"/>
                      </a:lnTo>
                      <a:lnTo>
                        <a:pt x="24639" y="4586"/>
                      </a:lnTo>
                      <a:lnTo>
                        <a:pt x="24719" y="3681"/>
                      </a:lnTo>
                      <a:lnTo>
                        <a:pt x="24799" y="2374"/>
                      </a:lnTo>
                      <a:lnTo>
                        <a:pt x="24879" y="1847"/>
                      </a:lnTo>
                      <a:lnTo>
                        <a:pt x="24958" y="1369"/>
                      </a:lnTo>
                      <a:lnTo>
                        <a:pt x="25038" y="904"/>
                      </a:lnTo>
                      <a:lnTo>
                        <a:pt x="25118" y="678"/>
                      </a:lnTo>
                      <a:lnTo>
                        <a:pt x="25197" y="452"/>
                      </a:lnTo>
                      <a:lnTo>
                        <a:pt x="25277" y="477"/>
                      </a:lnTo>
                      <a:lnTo>
                        <a:pt x="25357" y="364"/>
                      </a:lnTo>
                      <a:lnTo>
                        <a:pt x="25437" y="364"/>
                      </a:lnTo>
                      <a:lnTo>
                        <a:pt x="25516" y="439"/>
                      </a:lnTo>
                      <a:lnTo>
                        <a:pt x="25596" y="251"/>
                      </a:lnTo>
                      <a:lnTo>
                        <a:pt x="25676" y="251"/>
                      </a:lnTo>
                      <a:lnTo>
                        <a:pt x="25756" y="251"/>
                      </a:lnTo>
                      <a:lnTo>
                        <a:pt x="25835" y="377"/>
                      </a:lnTo>
                      <a:lnTo>
                        <a:pt x="25915" y="490"/>
                      </a:lnTo>
                      <a:lnTo>
                        <a:pt x="25995" y="175"/>
                      </a:lnTo>
                      <a:lnTo>
                        <a:pt x="26075" y="88"/>
                      </a:lnTo>
                      <a:lnTo>
                        <a:pt x="26154" y="88"/>
                      </a:lnTo>
                      <a:lnTo>
                        <a:pt x="26234" y="125"/>
                      </a:lnTo>
                      <a:lnTo>
                        <a:pt x="26314" y="38"/>
                      </a:lnTo>
                      <a:lnTo>
                        <a:pt x="26394" y="62"/>
                      </a:lnTo>
                      <a:lnTo>
                        <a:pt x="26473" y="125"/>
                      </a:lnTo>
                      <a:lnTo>
                        <a:pt x="26553" y="24"/>
                      </a:lnTo>
                      <a:lnTo>
                        <a:pt x="26633" y="0"/>
                      </a:lnTo>
                      <a:lnTo>
                        <a:pt x="26713" y="0"/>
                      </a:lnTo>
                      <a:lnTo>
                        <a:pt x="26792" y="75"/>
                      </a:lnTo>
                      <a:lnTo>
                        <a:pt x="26872" y="0"/>
                      </a:lnTo>
                      <a:lnTo>
                        <a:pt x="26952" y="88"/>
                      </a:lnTo>
                      <a:lnTo>
                        <a:pt x="27032" y="24"/>
                      </a:lnTo>
                      <a:lnTo>
                        <a:pt x="27111" y="100"/>
                      </a:lnTo>
                      <a:lnTo>
                        <a:pt x="27191" y="125"/>
                      </a:lnTo>
                      <a:lnTo>
                        <a:pt x="27271" y="364"/>
                      </a:lnTo>
                      <a:lnTo>
                        <a:pt x="27350" y="364"/>
                      </a:lnTo>
                      <a:lnTo>
                        <a:pt x="27430" y="565"/>
                      </a:lnTo>
                      <a:lnTo>
                        <a:pt x="27510" y="615"/>
                      </a:lnTo>
                      <a:lnTo>
                        <a:pt x="27590" y="740"/>
                      </a:lnTo>
                      <a:lnTo>
                        <a:pt x="27669" y="716"/>
                      </a:lnTo>
                      <a:lnTo>
                        <a:pt x="27749" y="703"/>
                      </a:lnTo>
                      <a:lnTo>
                        <a:pt x="27829" y="728"/>
                      </a:lnTo>
                      <a:lnTo>
                        <a:pt x="27909" y="816"/>
                      </a:lnTo>
                    </a:path>
                  </a:pathLst>
                </a:custGeom>
                <a:ln w="9525"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" name="Rectangle 221"/>
                <p:cNvSpPr>
                  <a:spLocks noChangeArrowheads="1"/>
                </p:cNvSpPr>
                <p:nvPr/>
              </p:nvSpPr>
              <p:spPr bwMode="auto">
                <a:xfrm>
                  <a:off x="1465262" y="1382710"/>
                  <a:ext cx="20197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12.9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" name="Rectangle 222"/>
                <p:cNvSpPr>
                  <a:spLocks noChangeArrowheads="1"/>
                </p:cNvSpPr>
                <p:nvPr/>
              </p:nvSpPr>
              <p:spPr bwMode="auto">
                <a:xfrm>
                  <a:off x="1577975" y="2282820"/>
                  <a:ext cx="20197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13.3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" name="Rectangle 223"/>
                <p:cNvSpPr>
                  <a:spLocks noChangeArrowheads="1"/>
                </p:cNvSpPr>
                <p:nvPr/>
              </p:nvSpPr>
              <p:spPr bwMode="auto">
                <a:xfrm>
                  <a:off x="1685926" y="2371720"/>
                  <a:ext cx="20197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13.7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0" name="Rectangle 224"/>
                <p:cNvSpPr>
                  <a:spLocks noChangeArrowheads="1"/>
                </p:cNvSpPr>
                <p:nvPr/>
              </p:nvSpPr>
              <p:spPr bwMode="auto">
                <a:xfrm>
                  <a:off x="1739900" y="2481253"/>
                  <a:ext cx="20197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13.9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41" name="TextBox 240"/>
                <p:cNvSpPr txBox="1"/>
                <p:nvPr/>
              </p:nvSpPr>
              <p:spPr>
                <a:xfrm>
                  <a:off x="1034372" y="797219"/>
                  <a:ext cx="126989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200" dirty="0"/>
                    <a:t>782/319</a:t>
                  </a:r>
                </a:p>
                <a:p>
                  <a:pPr algn="ctr"/>
                  <a:r>
                    <a:rPr lang="en-GB" sz="1200" dirty="0"/>
                    <a:t>18:0a/20:4(O)-PE</a:t>
                  </a:r>
                </a:p>
              </p:txBody>
            </p:sp>
          </p:grpSp>
        </p:grpSp>
        <p:grpSp>
          <p:nvGrpSpPr>
            <p:cNvPr id="1410" name="Group 1409"/>
            <p:cNvGrpSpPr/>
            <p:nvPr/>
          </p:nvGrpSpPr>
          <p:grpSpPr>
            <a:xfrm>
              <a:off x="1381125" y="709613"/>
              <a:ext cx="529819" cy="52387"/>
              <a:chOff x="1381125" y="709613"/>
              <a:chExt cx="529819" cy="52387"/>
            </a:xfrm>
          </p:grpSpPr>
          <p:cxnSp>
            <p:nvCxnSpPr>
              <p:cNvPr id="1405" name="Straight Connector 1404"/>
              <p:cNvCxnSpPr/>
              <p:nvPr/>
            </p:nvCxnSpPr>
            <p:spPr>
              <a:xfrm>
                <a:off x="1381125" y="709613"/>
                <a:ext cx="0" cy="52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07" name="Straight Connector 1406"/>
              <p:cNvCxnSpPr/>
              <p:nvPr/>
            </p:nvCxnSpPr>
            <p:spPr>
              <a:xfrm>
                <a:off x="1381125" y="709613"/>
                <a:ext cx="529819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09" name="Straight Connector 1408"/>
              <p:cNvCxnSpPr/>
              <p:nvPr/>
            </p:nvCxnSpPr>
            <p:spPr>
              <a:xfrm>
                <a:off x="1910944" y="709613"/>
                <a:ext cx="0" cy="52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0" name="Group 1429"/>
          <p:cNvGrpSpPr/>
          <p:nvPr/>
        </p:nvGrpSpPr>
        <p:grpSpPr>
          <a:xfrm>
            <a:off x="3190552" y="198531"/>
            <a:ext cx="3097902" cy="2744824"/>
            <a:chOff x="3019102" y="198531"/>
            <a:chExt cx="3097902" cy="2744824"/>
          </a:xfrm>
        </p:grpSpPr>
        <p:sp>
          <p:nvSpPr>
            <p:cNvPr id="242" name="TextBox 241"/>
            <p:cNvSpPr txBox="1"/>
            <p:nvPr/>
          </p:nvSpPr>
          <p:spPr>
            <a:xfrm>
              <a:off x="4259282" y="198531"/>
              <a:ext cx="12763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766/319</a:t>
              </a:r>
            </a:p>
            <a:p>
              <a:pPr algn="ctr"/>
              <a:r>
                <a:rPr lang="en-GB" sz="1200" dirty="0"/>
                <a:t>18:0p/20:4(O)-PE</a:t>
              </a:r>
            </a:p>
          </p:txBody>
        </p:sp>
        <p:sp>
          <p:nvSpPr>
            <p:cNvPr id="378" name="Line 247"/>
            <p:cNvSpPr>
              <a:spLocks noChangeShapeType="1"/>
            </p:cNvSpPr>
            <p:nvPr/>
          </p:nvSpPr>
          <p:spPr bwMode="auto">
            <a:xfrm>
              <a:off x="3460751" y="2667001"/>
              <a:ext cx="25368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800"/>
            </a:p>
          </p:txBody>
        </p:sp>
        <p:sp>
          <p:nvSpPr>
            <p:cNvPr id="379" name="Line 248"/>
            <p:cNvSpPr>
              <a:spLocks noChangeShapeType="1"/>
            </p:cNvSpPr>
            <p:nvPr/>
          </p:nvSpPr>
          <p:spPr bwMode="auto">
            <a:xfrm>
              <a:off x="3471863" y="2667001"/>
              <a:ext cx="0" cy="63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800"/>
            </a:p>
          </p:txBody>
        </p:sp>
        <p:sp>
          <p:nvSpPr>
            <p:cNvPr id="502" name="Rectangle 371"/>
            <p:cNvSpPr>
              <a:spLocks noChangeArrowheads="1"/>
            </p:cNvSpPr>
            <p:nvPr/>
          </p:nvSpPr>
          <p:spPr bwMode="auto">
            <a:xfrm>
              <a:off x="3878263" y="267970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6" name="Rectangle 375"/>
            <p:cNvSpPr>
              <a:spLocks noChangeArrowheads="1"/>
            </p:cNvSpPr>
            <p:nvPr/>
          </p:nvSpPr>
          <p:spPr bwMode="auto">
            <a:xfrm>
              <a:off x="4387851" y="267970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0" name="Rectangle 379"/>
            <p:cNvSpPr>
              <a:spLocks noChangeArrowheads="1"/>
            </p:cNvSpPr>
            <p:nvPr/>
          </p:nvSpPr>
          <p:spPr bwMode="auto">
            <a:xfrm>
              <a:off x="4897438" y="267970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4" name="Rectangle 383"/>
            <p:cNvSpPr>
              <a:spLocks noChangeArrowheads="1"/>
            </p:cNvSpPr>
            <p:nvPr/>
          </p:nvSpPr>
          <p:spPr bwMode="auto">
            <a:xfrm>
              <a:off x="5407026" y="267970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16.0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8" name="Rectangle 387"/>
            <p:cNvSpPr>
              <a:spLocks noChangeArrowheads="1"/>
            </p:cNvSpPr>
            <p:nvPr/>
          </p:nvSpPr>
          <p:spPr bwMode="auto">
            <a:xfrm>
              <a:off x="5915026" y="267970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18.0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9" name="Rectangle 388"/>
            <p:cNvSpPr>
              <a:spLocks noChangeArrowheads="1"/>
            </p:cNvSpPr>
            <p:nvPr/>
          </p:nvSpPr>
          <p:spPr bwMode="auto">
            <a:xfrm>
              <a:off x="4573588" y="2820244"/>
              <a:ext cx="45044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Time, min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0" name="Line 389"/>
            <p:cNvSpPr>
              <a:spLocks noChangeShapeType="1"/>
            </p:cNvSpPr>
            <p:nvPr/>
          </p:nvSpPr>
          <p:spPr bwMode="auto">
            <a:xfrm flipV="1">
              <a:off x="3460751" y="1003301"/>
              <a:ext cx="0" cy="16637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800"/>
            </a:p>
          </p:txBody>
        </p:sp>
        <p:sp>
          <p:nvSpPr>
            <p:cNvPr id="521" name="Line 390"/>
            <p:cNvSpPr>
              <a:spLocks noChangeShapeType="1"/>
            </p:cNvSpPr>
            <p:nvPr/>
          </p:nvSpPr>
          <p:spPr bwMode="auto">
            <a:xfrm flipH="1">
              <a:off x="3455988" y="2667001"/>
              <a:ext cx="47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800"/>
            </a:p>
          </p:txBody>
        </p:sp>
        <p:sp>
          <p:nvSpPr>
            <p:cNvPr id="308" name="Line 497"/>
            <p:cNvSpPr>
              <a:spLocks noChangeShapeType="1"/>
            </p:cNvSpPr>
            <p:nvPr/>
          </p:nvSpPr>
          <p:spPr bwMode="auto">
            <a:xfrm flipH="1">
              <a:off x="3451226" y="2667001"/>
              <a:ext cx="95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800"/>
            </a:p>
          </p:txBody>
        </p:sp>
        <p:sp>
          <p:nvSpPr>
            <p:cNvPr id="334" name="Rectangle 523"/>
            <p:cNvSpPr>
              <a:spLocks noChangeArrowheads="1"/>
            </p:cNvSpPr>
            <p:nvPr/>
          </p:nvSpPr>
          <p:spPr bwMode="auto">
            <a:xfrm>
              <a:off x="3179763" y="2330451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2000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8" name="Rectangle 527"/>
            <p:cNvSpPr>
              <a:spLocks noChangeArrowheads="1"/>
            </p:cNvSpPr>
            <p:nvPr/>
          </p:nvSpPr>
          <p:spPr bwMode="auto">
            <a:xfrm>
              <a:off x="3179763" y="20145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4000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2" name="Rectangle 531"/>
            <p:cNvSpPr>
              <a:spLocks noChangeArrowheads="1"/>
            </p:cNvSpPr>
            <p:nvPr/>
          </p:nvSpPr>
          <p:spPr bwMode="auto">
            <a:xfrm>
              <a:off x="3179763" y="169862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6000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6" name="Rectangle 535"/>
            <p:cNvSpPr>
              <a:spLocks noChangeArrowheads="1"/>
            </p:cNvSpPr>
            <p:nvPr/>
          </p:nvSpPr>
          <p:spPr bwMode="auto">
            <a:xfrm>
              <a:off x="3179763" y="1382713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8000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0" name="Rectangle 539"/>
            <p:cNvSpPr>
              <a:spLocks noChangeArrowheads="1"/>
            </p:cNvSpPr>
            <p:nvPr/>
          </p:nvSpPr>
          <p:spPr bwMode="auto">
            <a:xfrm>
              <a:off x="3140069" y="1066801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1.00e4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2" name="Rectangle 541"/>
            <p:cNvSpPr>
              <a:spLocks noChangeArrowheads="1"/>
            </p:cNvSpPr>
            <p:nvPr/>
          </p:nvSpPr>
          <p:spPr bwMode="auto">
            <a:xfrm rot="16200000">
              <a:off x="2779293" y="1794788"/>
              <a:ext cx="60272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Intensity, cps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4" name="Freeform 543"/>
            <p:cNvSpPr>
              <a:spLocks/>
            </p:cNvSpPr>
            <p:nvPr/>
          </p:nvSpPr>
          <p:spPr bwMode="auto">
            <a:xfrm flipV="1">
              <a:off x="3459163" y="1003301"/>
              <a:ext cx="2541588" cy="1663700"/>
            </a:xfrm>
            <a:custGeom>
              <a:avLst/>
              <a:gdLst>
                <a:gd name="T0" fmla="*/ 328 w 27879"/>
                <a:gd name="T1" fmla="*/ 99 h 26331"/>
                <a:gd name="T2" fmla="*/ 820 w 27879"/>
                <a:gd name="T3" fmla="*/ 32 h 26331"/>
                <a:gd name="T4" fmla="*/ 1312 w 27879"/>
                <a:gd name="T5" fmla="*/ 199 h 26331"/>
                <a:gd name="T6" fmla="*/ 1804 w 27879"/>
                <a:gd name="T7" fmla="*/ 67 h 26331"/>
                <a:gd name="T8" fmla="*/ 2296 w 27879"/>
                <a:gd name="T9" fmla="*/ 299 h 26331"/>
                <a:gd name="T10" fmla="*/ 2788 w 27879"/>
                <a:gd name="T11" fmla="*/ 132 h 26331"/>
                <a:gd name="T12" fmla="*/ 3280 w 27879"/>
                <a:gd name="T13" fmla="*/ 167 h 26331"/>
                <a:gd name="T14" fmla="*/ 3772 w 27879"/>
                <a:gd name="T15" fmla="*/ 67 h 26331"/>
                <a:gd name="T16" fmla="*/ 4264 w 27879"/>
                <a:gd name="T17" fmla="*/ 332 h 26331"/>
                <a:gd name="T18" fmla="*/ 4756 w 27879"/>
                <a:gd name="T19" fmla="*/ 367 h 26331"/>
                <a:gd name="T20" fmla="*/ 5248 w 27879"/>
                <a:gd name="T21" fmla="*/ 499 h 26331"/>
                <a:gd name="T22" fmla="*/ 5740 w 27879"/>
                <a:gd name="T23" fmla="*/ 599 h 26331"/>
                <a:gd name="T24" fmla="*/ 6232 w 27879"/>
                <a:gd name="T25" fmla="*/ 499 h 26331"/>
                <a:gd name="T26" fmla="*/ 6724 w 27879"/>
                <a:gd name="T27" fmla="*/ 267 h 26331"/>
                <a:gd name="T28" fmla="*/ 7216 w 27879"/>
                <a:gd name="T29" fmla="*/ 199 h 26331"/>
                <a:gd name="T30" fmla="*/ 7708 w 27879"/>
                <a:gd name="T31" fmla="*/ 467 h 26331"/>
                <a:gd name="T32" fmla="*/ 8200 w 27879"/>
                <a:gd name="T33" fmla="*/ 467 h 26331"/>
                <a:gd name="T34" fmla="*/ 8692 w 27879"/>
                <a:gd name="T35" fmla="*/ 67 h 26331"/>
                <a:gd name="T36" fmla="*/ 9184 w 27879"/>
                <a:gd name="T37" fmla="*/ 167 h 26331"/>
                <a:gd name="T38" fmla="*/ 9676 w 27879"/>
                <a:gd name="T39" fmla="*/ 299 h 26331"/>
                <a:gd name="T40" fmla="*/ 10168 w 27879"/>
                <a:gd name="T41" fmla="*/ 99 h 26331"/>
                <a:gd name="T42" fmla="*/ 10660 w 27879"/>
                <a:gd name="T43" fmla="*/ 99 h 26331"/>
                <a:gd name="T44" fmla="*/ 11152 w 27879"/>
                <a:gd name="T45" fmla="*/ 1332 h 26331"/>
                <a:gd name="T46" fmla="*/ 11644 w 27879"/>
                <a:gd name="T47" fmla="*/ 699 h 26331"/>
                <a:gd name="T48" fmla="*/ 12135 w 27879"/>
                <a:gd name="T49" fmla="*/ 632 h 26331"/>
                <a:gd name="T50" fmla="*/ 12627 w 27879"/>
                <a:gd name="T51" fmla="*/ 767 h 26331"/>
                <a:gd name="T52" fmla="*/ 13119 w 27879"/>
                <a:gd name="T53" fmla="*/ 999 h 26331"/>
                <a:gd name="T54" fmla="*/ 13611 w 27879"/>
                <a:gd name="T55" fmla="*/ 1267 h 26331"/>
                <a:gd name="T56" fmla="*/ 14103 w 27879"/>
                <a:gd name="T57" fmla="*/ 1967 h 26331"/>
                <a:gd name="T58" fmla="*/ 14595 w 27879"/>
                <a:gd name="T59" fmla="*/ 4898 h 26331"/>
                <a:gd name="T60" fmla="*/ 15087 w 27879"/>
                <a:gd name="T61" fmla="*/ 26331 h 26331"/>
                <a:gd name="T62" fmla="*/ 15579 w 27879"/>
                <a:gd name="T63" fmla="*/ 13296 h 26331"/>
                <a:gd name="T64" fmla="*/ 16071 w 27879"/>
                <a:gd name="T65" fmla="*/ 13799 h 26331"/>
                <a:gd name="T66" fmla="*/ 16563 w 27879"/>
                <a:gd name="T67" fmla="*/ 16098 h 26331"/>
                <a:gd name="T68" fmla="*/ 17055 w 27879"/>
                <a:gd name="T69" fmla="*/ 4666 h 26331"/>
                <a:gd name="T70" fmla="*/ 17547 w 27879"/>
                <a:gd name="T71" fmla="*/ 7430 h 26331"/>
                <a:gd name="T72" fmla="*/ 18039 w 27879"/>
                <a:gd name="T73" fmla="*/ 4398 h 26331"/>
                <a:gd name="T74" fmla="*/ 18531 w 27879"/>
                <a:gd name="T75" fmla="*/ 7030 h 26331"/>
                <a:gd name="T76" fmla="*/ 19023 w 27879"/>
                <a:gd name="T77" fmla="*/ 3031 h 26331"/>
                <a:gd name="T78" fmla="*/ 19515 w 27879"/>
                <a:gd name="T79" fmla="*/ 867 h 26331"/>
                <a:gd name="T80" fmla="*/ 20007 w 27879"/>
                <a:gd name="T81" fmla="*/ 1632 h 26331"/>
                <a:gd name="T82" fmla="*/ 20499 w 27879"/>
                <a:gd name="T83" fmla="*/ 1732 h 26331"/>
                <a:gd name="T84" fmla="*/ 20991 w 27879"/>
                <a:gd name="T85" fmla="*/ 1067 h 26331"/>
                <a:gd name="T86" fmla="*/ 21483 w 27879"/>
                <a:gd name="T87" fmla="*/ 432 h 26331"/>
                <a:gd name="T88" fmla="*/ 21975 w 27879"/>
                <a:gd name="T89" fmla="*/ 1332 h 26331"/>
                <a:gd name="T90" fmla="*/ 22467 w 27879"/>
                <a:gd name="T91" fmla="*/ 2366 h 26331"/>
                <a:gd name="T92" fmla="*/ 22959 w 27879"/>
                <a:gd name="T93" fmla="*/ 899 h 26331"/>
                <a:gd name="T94" fmla="*/ 23451 w 27879"/>
                <a:gd name="T95" fmla="*/ 1299 h 26331"/>
                <a:gd name="T96" fmla="*/ 23943 w 27879"/>
                <a:gd name="T97" fmla="*/ 432 h 26331"/>
                <a:gd name="T98" fmla="*/ 24435 w 27879"/>
                <a:gd name="T99" fmla="*/ 667 h 26331"/>
                <a:gd name="T100" fmla="*/ 24927 w 27879"/>
                <a:gd name="T101" fmla="*/ 1232 h 26331"/>
                <a:gd name="T102" fmla="*/ 25419 w 27879"/>
                <a:gd name="T103" fmla="*/ 432 h 26331"/>
                <a:gd name="T104" fmla="*/ 25911 w 27879"/>
                <a:gd name="T105" fmla="*/ 432 h 26331"/>
                <a:gd name="T106" fmla="*/ 26403 w 27879"/>
                <a:gd name="T107" fmla="*/ 332 h 26331"/>
                <a:gd name="T108" fmla="*/ 26895 w 27879"/>
                <a:gd name="T109" fmla="*/ 199 h 26331"/>
                <a:gd name="T110" fmla="*/ 27387 w 27879"/>
                <a:gd name="T111" fmla="*/ 32 h 26331"/>
                <a:gd name="T112" fmla="*/ 27879 w 27879"/>
                <a:gd name="T113" fmla="*/ 32 h 26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79" h="26331">
                  <a:moveTo>
                    <a:pt x="0" y="99"/>
                  </a:moveTo>
                  <a:lnTo>
                    <a:pt x="0" y="99"/>
                  </a:lnTo>
                  <a:lnTo>
                    <a:pt x="82" y="99"/>
                  </a:lnTo>
                  <a:lnTo>
                    <a:pt x="164" y="0"/>
                  </a:lnTo>
                  <a:lnTo>
                    <a:pt x="246" y="67"/>
                  </a:lnTo>
                  <a:lnTo>
                    <a:pt x="328" y="99"/>
                  </a:lnTo>
                  <a:lnTo>
                    <a:pt x="410" y="0"/>
                  </a:lnTo>
                  <a:lnTo>
                    <a:pt x="492" y="199"/>
                  </a:lnTo>
                  <a:lnTo>
                    <a:pt x="574" y="0"/>
                  </a:lnTo>
                  <a:lnTo>
                    <a:pt x="656" y="0"/>
                  </a:lnTo>
                  <a:lnTo>
                    <a:pt x="738" y="99"/>
                  </a:lnTo>
                  <a:lnTo>
                    <a:pt x="820" y="32"/>
                  </a:lnTo>
                  <a:lnTo>
                    <a:pt x="902" y="99"/>
                  </a:lnTo>
                  <a:lnTo>
                    <a:pt x="984" y="299"/>
                  </a:lnTo>
                  <a:lnTo>
                    <a:pt x="1066" y="32"/>
                  </a:lnTo>
                  <a:lnTo>
                    <a:pt x="1148" y="67"/>
                  </a:lnTo>
                  <a:lnTo>
                    <a:pt x="1230" y="199"/>
                  </a:lnTo>
                  <a:lnTo>
                    <a:pt x="1312" y="199"/>
                  </a:lnTo>
                  <a:lnTo>
                    <a:pt x="1394" y="232"/>
                  </a:lnTo>
                  <a:lnTo>
                    <a:pt x="1476" y="367"/>
                  </a:lnTo>
                  <a:lnTo>
                    <a:pt x="1558" y="399"/>
                  </a:lnTo>
                  <a:lnTo>
                    <a:pt x="1640" y="267"/>
                  </a:lnTo>
                  <a:lnTo>
                    <a:pt x="1722" y="167"/>
                  </a:lnTo>
                  <a:lnTo>
                    <a:pt x="1804" y="67"/>
                  </a:lnTo>
                  <a:lnTo>
                    <a:pt x="1886" y="99"/>
                  </a:lnTo>
                  <a:lnTo>
                    <a:pt x="1968" y="0"/>
                  </a:lnTo>
                  <a:lnTo>
                    <a:pt x="2050" y="67"/>
                  </a:lnTo>
                  <a:lnTo>
                    <a:pt x="2132" y="132"/>
                  </a:lnTo>
                  <a:lnTo>
                    <a:pt x="2214" y="132"/>
                  </a:lnTo>
                  <a:lnTo>
                    <a:pt x="2296" y="299"/>
                  </a:lnTo>
                  <a:lnTo>
                    <a:pt x="2378" y="332"/>
                  </a:lnTo>
                  <a:lnTo>
                    <a:pt x="2460" y="132"/>
                  </a:lnTo>
                  <a:lnTo>
                    <a:pt x="2542" y="99"/>
                  </a:lnTo>
                  <a:lnTo>
                    <a:pt x="2624" y="99"/>
                  </a:lnTo>
                  <a:lnTo>
                    <a:pt x="2706" y="32"/>
                  </a:lnTo>
                  <a:lnTo>
                    <a:pt x="2788" y="132"/>
                  </a:lnTo>
                  <a:lnTo>
                    <a:pt x="2870" y="267"/>
                  </a:lnTo>
                  <a:lnTo>
                    <a:pt x="2952" y="267"/>
                  </a:lnTo>
                  <a:lnTo>
                    <a:pt x="3034" y="132"/>
                  </a:lnTo>
                  <a:lnTo>
                    <a:pt x="3116" y="167"/>
                  </a:lnTo>
                  <a:lnTo>
                    <a:pt x="3198" y="199"/>
                  </a:lnTo>
                  <a:lnTo>
                    <a:pt x="3280" y="167"/>
                  </a:lnTo>
                  <a:lnTo>
                    <a:pt x="3362" y="267"/>
                  </a:lnTo>
                  <a:lnTo>
                    <a:pt x="3444" y="67"/>
                  </a:lnTo>
                  <a:lnTo>
                    <a:pt x="3526" y="167"/>
                  </a:lnTo>
                  <a:lnTo>
                    <a:pt x="3608" y="367"/>
                  </a:lnTo>
                  <a:lnTo>
                    <a:pt x="3690" y="67"/>
                  </a:lnTo>
                  <a:lnTo>
                    <a:pt x="3772" y="67"/>
                  </a:lnTo>
                  <a:lnTo>
                    <a:pt x="3854" y="132"/>
                  </a:lnTo>
                  <a:lnTo>
                    <a:pt x="3936" y="67"/>
                  </a:lnTo>
                  <a:lnTo>
                    <a:pt x="4018" y="167"/>
                  </a:lnTo>
                  <a:lnTo>
                    <a:pt x="4100" y="199"/>
                  </a:lnTo>
                  <a:lnTo>
                    <a:pt x="4182" y="132"/>
                  </a:lnTo>
                  <a:lnTo>
                    <a:pt x="4264" y="332"/>
                  </a:lnTo>
                  <a:lnTo>
                    <a:pt x="4346" y="232"/>
                  </a:lnTo>
                  <a:lnTo>
                    <a:pt x="4428" y="299"/>
                  </a:lnTo>
                  <a:lnTo>
                    <a:pt x="4510" y="132"/>
                  </a:lnTo>
                  <a:lnTo>
                    <a:pt x="4592" y="199"/>
                  </a:lnTo>
                  <a:lnTo>
                    <a:pt x="4674" y="399"/>
                  </a:lnTo>
                  <a:lnTo>
                    <a:pt x="4756" y="367"/>
                  </a:lnTo>
                  <a:lnTo>
                    <a:pt x="4838" y="432"/>
                  </a:lnTo>
                  <a:lnTo>
                    <a:pt x="4920" y="99"/>
                  </a:lnTo>
                  <a:lnTo>
                    <a:pt x="5002" y="532"/>
                  </a:lnTo>
                  <a:lnTo>
                    <a:pt x="5084" y="299"/>
                  </a:lnTo>
                  <a:lnTo>
                    <a:pt x="5166" y="632"/>
                  </a:lnTo>
                  <a:lnTo>
                    <a:pt x="5248" y="499"/>
                  </a:lnTo>
                  <a:lnTo>
                    <a:pt x="5330" y="599"/>
                  </a:lnTo>
                  <a:lnTo>
                    <a:pt x="5412" y="699"/>
                  </a:lnTo>
                  <a:lnTo>
                    <a:pt x="5494" y="799"/>
                  </a:lnTo>
                  <a:lnTo>
                    <a:pt x="5576" y="532"/>
                  </a:lnTo>
                  <a:lnTo>
                    <a:pt x="5658" y="632"/>
                  </a:lnTo>
                  <a:lnTo>
                    <a:pt x="5740" y="599"/>
                  </a:lnTo>
                  <a:lnTo>
                    <a:pt x="5822" y="499"/>
                  </a:lnTo>
                  <a:lnTo>
                    <a:pt x="5904" y="532"/>
                  </a:lnTo>
                  <a:lnTo>
                    <a:pt x="5986" y="332"/>
                  </a:lnTo>
                  <a:lnTo>
                    <a:pt x="6068" y="332"/>
                  </a:lnTo>
                  <a:lnTo>
                    <a:pt x="6150" y="467"/>
                  </a:lnTo>
                  <a:lnTo>
                    <a:pt x="6232" y="499"/>
                  </a:lnTo>
                  <a:lnTo>
                    <a:pt x="6314" y="232"/>
                  </a:lnTo>
                  <a:lnTo>
                    <a:pt x="6396" y="199"/>
                  </a:lnTo>
                  <a:lnTo>
                    <a:pt x="6478" y="99"/>
                  </a:lnTo>
                  <a:lnTo>
                    <a:pt x="6560" y="67"/>
                  </a:lnTo>
                  <a:lnTo>
                    <a:pt x="6642" y="132"/>
                  </a:lnTo>
                  <a:lnTo>
                    <a:pt x="6724" y="267"/>
                  </a:lnTo>
                  <a:lnTo>
                    <a:pt x="6806" y="67"/>
                  </a:lnTo>
                  <a:lnTo>
                    <a:pt x="6888" y="132"/>
                  </a:lnTo>
                  <a:lnTo>
                    <a:pt x="6970" y="367"/>
                  </a:lnTo>
                  <a:lnTo>
                    <a:pt x="7052" y="132"/>
                  </a:lnTo>
                  <a:lnTo>
                    <a:pt x="7134" y="99"/>
                  </a:lnTo>
                  <a:lnTo>
                    <a:pt x="7216" y="199"/>
                  </a:lnTo>
                  <a:lnTo>
                    <a:pt x="7298" y="332"/>
                  </a:lnTo>
                  <a:lnTo>
                    <a:pt x="7380" y="267"/>
                  </a:lnTo>
                  <a:lnTo>
                    <a:pt x="7462" y="232"/>
                  </a:lnTo>
                  <a:lnTo>
                    <a:pt x="7544" y="299"/>
                  </a:lnTo>
                  <a:lnTo>
                    <a:pt x="7626" y="167"/>
                  </a:lnTo>
                  <a:lnTo>
                    <a:pt x="7708" y="467"/>
                  </a:lnTo>
                  <a:lnTo>
                    <a:pt x="7790" y="632"/>
                  </a:lnTo>
                  <a:lnTo>
                    <a:pt x="7872" y="399"/>
                  </a:lnTo>
                  <a:lnTo>
                    <a:pt x="7954" y="499"/>
                  </a:lnTo>
                  <a:lnTo>
                    <a:pt x="8036" y="567"/>
                  </a:lnTo>
                  <a:lnTo>
                    <a:pt x="8118" y="132"/>
                  </a:lnTo>
                  <a:lnTo>
                    <a:pt x="8200" y="467"/>
                  </a:lnTo>
                  <a:lnTo>
                    <a:pt x="8282" y="199"/>
                  </a:lnTo>
                  <a:lnTo>
                    <a:pt x="8364" y="232"/>
                  </a:lnTo>
                  <a:lnTo>
                    <a:pt x="8446" y="599"/>
                  </a:lnTo>
                  <a:lnTo>
                    <a:pt x="8528" y="132"/>
                  </a:lnTo>
                  <a:lnTo>
                    <a:pt x="8610" y="167"/>
                  </a:lnTo>
                  <a:lnTo>
                    <a:pt x="8692" y="67"/>
                  </a:lnTo>
                  <a:lnTo>
                    <a:pt x="8774" y="99"/>
                  </a:lnTo>
                  <a:lnTo>
                    <a:pt x="8856" y="299"/>
                  </a:lnTo>
                  <a:lnTo>
                    <a:pt x="8938" y="99"/>
                  </a:lnTo>
                  <a:lnTo>
                    <a:pt x="9020" y="32"/>
                  </a:lnTo>
                  <a:lnTo>
                    <a:pt x="9102" y="367"/>
                  </a:lnTo>
                  <a:lnTo>
                    <a:pt x="9184" y="167"/>
                  </a:lnTo>
                  <a:lnTo>
                    <a:pt x="9266" y="0"/>
                  </a:lnTo>
                  <a:lnTo>
                    <a:pt x="9348" y="167"/>
                  </a:lnTo>
                  <a:lnTo>
                    <a:pt x="9430" y="167"/>
                  </a:lnTo>
                  <a:lnTo>
                    <a:pt x="9512" y="132"/>
                  </a:lnTo>
                  <a:lnTo>
                    <a:pt x="9594" y="167"/>
                  </a:lnTo>
                  <a:lnTo>
                    <a:pt x="9676" y="299"/>
                  </a:lnTo>
                  <a:lnTo>
                    <a:pt x="9758" y="167"/>
                  </a:lnTo>
                  <a:lnTo>
                    <a:pt x="9840" y="167"/>
                  </a:lnTo>
                  <a:lnTo>
                    <a:pt x="9922" y="132"/>
                  </a:lnTo>
                  <a:lnTo>
                    <a:pt x="10004" y="167"/>
                  </a:lnTo>
                  <a:lnTo>
                    <a:pt x="10086" y="232"/>
                  </a:lnTo>
                  <a:lnTo>
                    <a:pt x="10168" y="99"/>
                  </a:lnTo>
                  <a:lnTo>
                    <a:pt x="10250" y="67"/>
                  </a:lnTo>
                  <a:lnTo>
                    <a:pt x="10332" y="167"/>
                  </a:lnTo>
                  <a:lnTo>
                    <a:pt x="10414" y="32"/>
                  </a:lnTo>
                  <a:lnTo>
                    <a:pt x="10496" y="332"/>
                  </a:lnTo>
                  <a:lnTo>
                    <a:pt x="10578" y="299"/>
                  </a:lnTo>
                  <a:lnTo>
                    <a:pt x="10660" y="99"/>
                  </a:lnTo>
                  <a:lnTo>
                    <a:pt x="10742" y="432"/>
                  </a:lnTo>
                  <a:lnTo>
                    <a:pt x="10824" y="299"/>
                  </a:lnTo>
                  <a:lnTo>
                    <a:pt x="10906" y="532"/>
                  </a:lnTo>
                  <a:lnTo>
                    <a:pt x="10988" y="499"/>
                  </a:lnTo>
                  <a:lnTo>
                    <a:pt x="11070" y="599"/>
                  </a:lnTo>
                  <a:lnTo>
                    <a:pt x="11152" y="1332"/>
                  </a:lnTo>
                  <a:lnTo>
                    <a:pt x="11234" y="699"/>
                  </a:lnTo>
                  <a:lnTo>
                    <a:pt x="11316" y="267"/>
                  </a:lnTo>
                  <a:lnTo>
                    <a:pt x="11398" y="332"/>
                  </a:lnTo>
                  <a:lnTo>
                    <a:pt x="11480" y="567"/>
                  </a:lnTo>
                  <a:lnTo>
                    <a:pt x="11562" y="567"/>
                  </a:lnTo>
                  <a:lnTo>
                    <a:pt x="11644" y="699"/>
                  </a:lnTo>
                  <a:lnTo>
                    <a:pt x="11726" y="732"/>
                  </a:lnTo>
                  <a:lnTo>
                    <a:pt x="11808" y="667"/>
                  </a:lnTo>
                  <a:lnTo>
                    <a:pt x="11890" y="832"/>
                  </a:lnTo>
                  <a:lnTo>
                    <a:pt x="11972" y="299"/>
                  </a:lnTo>
                  <a:lnTo>
                    <a:pt x="12054" y="567"/>
                  </a:lnTo>
                  <a:lnTo>
                    <a:pt x="12135" y="632"/>
                  </a:lnTo>
                  <a:lnTo>
                    <a:pt x="12218" y="332"/>
                  </a:lnTo>
                  <a:lnTo>
                    <a:pt x="12299" y="699"/>
                  </a:lnTo>
                  <a:lnTo>
                    <a:pt x="12382" y="532"/>
                  </a:lnTo>
                  <a:lnTo>
                    <a:pt x="12463" y="532"/>
                  </a:lnTo>
                  <a:lnTo>
                    <a:pt x="12545" y="499"/>
                  </a:lnTo>
                  <a:lnTo>
                    <a:pt x="12627" y="767"/>
                  </a:lnTo>
                  <a:lnTo>
                    <a:pt x="12709" y="467"/>
                  </a:lnTo>
                  <a:lnTo>
                    <a:pt x="12791" y="667"/>
                  </a:lnTo>
                  <a:lnTo>
                    <a:pt x="12873" y="667"/>
                  </a:lnTo>
                  <a:lnTo>
                    <a:pt x="12955" y="699"/>
                  </a:lnTo>
                  <a:lnTo>
                    <a:pt x="13037" y="999"/>
                  </a:lnTo>
                  <a:lnTo>
                    <a:pt x="13119" y="999"/>
                  </a:lnTo>
                  <a:lnTo>
                    <a:pt x="13201" y="1267"/>
                  </a:lnTo>
                  <a:lnTo>
                    <a:pt x="13283" y="1067"/>
                  </a:lnTo>
                  <a:lnTo>
                    <a:pt x="13365" y="1199"/>
                  </a:lnTo>
                  <a:lnTo>
                    <a:pt x="13447" y="1499"/>
                  </a:lnTo>
                  <a:lnTo>
                    <a:pt x="13529" y="1332"/>
                  </a:lnTo>
                  <a:lnTo>
                    <a:pt x="13611" y="1267"/>
                  </a:lnTo>
                  <a:lnTo>
                    <a:pt x="13693" y="1467"/>
                  </a:lnTo>
                  <a:lnTo>
                    <a:pt x="13775" y="1267"/>
                  </a:lnTo>
                  <a:lnTo>
                    <a:pt x="13857" y="832"/>
                  </a:lnTo>
                  <a:lnTo>
                    <a:pt x="13939" y="1832"/>
                  </a:lnTo>
                  <a:lnTo>
                    <a:pt x="14021" y="2131"/>
                  </a:lnTo>
                  <a:lnTo>
                    <a:pt x="14103" y="1967"/>
                  </a:lnTo>
                  <a:lnTo>
                    <a:pt x="14185" y="1832"/>
                  </a:lnTo>
                  <a:lnTo>
                    <a:pt x="14267" y="2431"/>
                  </a:lnTo>
                  <a:lnTo>
                    <a:pt x="14349" y="2531"/>
                  </a:lnTo>
                  <a:lnTo>
                    <a:pt x="14431" y="2731"/>
                  </a:lnTo>
                  <a:lnTo>
                    <a:pt x="14513" y="3931"/>
                  </a:lnTo>
                  <a:lnTo>
                    <a:pt x="14595" y="4898"/>
                  </a:lnTo>
                  <a:lnTo>
                    <a:pt x="14677" y="6565"/>
                  </a:lnTo>
                  <a:lnTo>
                    <a:pt x="14759" y="5666"/>
                  </a:lnTo>
                  <a:lnTo>
                    <a:pt x="14841" y="10632"/>
                  </a:lnTo>
                  <a:lnTo>
                    <a:pt x="14923" y="15398"/>
                  </a:lnTo>
                  <a:lnTo>
                    <a:pt x="15005" y="25731"/>
                  </a:lnTo>
                  <a:lnTo>
                    <a:pt x="15087" y="26331"/>
                  </a:lnTo>
                  <a:lnTo>
                    <a:pt x="15169" y="23096"/>
                  </a:lnTo>
                  <a:lnTo>
                    <a:pt x="15251" y="17865"/>
                  </a:lnTo>
                  <a:lnTo>
                    <a:pt x="15333" y="16798"/>
                  </a:lnTo>
                  <a:lnTo>
                    <a:pt x="15415" y="13564"/>
                  </a:lnTo>
                  <a:lnTo>
                    <a:pt x="15497" y="12864"/>
                  </a:lnTo>
                  <a:lnTo>
                    <a:pt x="15579" y="13296"/>
                  </a:lnTo>
                  <a:lnTo>
                    <a:pt x="15661" y="14164"/>
                  </a:lnTo>
                  <a:lnTo>
                    <a:pt x="15743" y="16963"/>
                  </a:lnTo>
                  <a:lnTo>
                    <a:pt x="15825" y="14998"/>
                  </a:lnTo>
                  <a:lnTo>
                    <a:pt x="15907" y="13931"/>
                  </a:lnTo>
                  <a:lnTo>
                    <a:pt x="15989" y="13064"/>
                  </a:lnTo>
                  <a:lnTo>
                    <a:pt x="16071" y="13799"/>
                  </a:lnTo>
                  <a:lnTo>
                    <a:pt x="16153" y="16031"/>
                  </a:lnTo>
                  <a:lnTo>
                    <a:pt x="16235" y="20264"/>
                  </a:lnTo>
                  <a:lnTo>
                    <a:pt x="16317" y="22664"/>
                  </a:lnTo>
                  <a:lnTo>
                    <a:pt x="16399" y="20432"/>
                  </a:lnTo>
                  <a:lnTo>
                    <a:pt x="16481" y="21032"/>
                  </a:lnTo>
                  <a:lnTo>
                    <a:pt x="16563" y="16098"/>
                  </a:lnTo>
                  <a:lnTo>
                    <a:pt x="16645" y="13399"/>
                  </a:lnTo>
                  <a:lnTo>
                    <a:pt x="16727" y="11797"/>
                  </a:lnTo>
                  <a:lnTo>
                    <a:pt x="16809" y="9732"/>
                  </a:lnTo>
                  <a:lnTo>
                    <a:pt x="16891" y="7465"/>
                  </a:lnTo>
                  <a:lnTo>
                    <a:pt x="16973" y="6398"/>
                  </a:lnTo>
                  <a:lnTo>
                    <a:pt x="17055" y="4666"/>
                  </a:lnTo>
                  <a:lnTo>
                    <a:pt x="17137" y="4098"/>
                  </a:lnTo>
                  <a:lnTo>
                    <a:pt x="17219" y="3766"/>
                  </a:lnTo>
                  <a:lnTo>
                    <a:pt x="17301" y="2731"/>
                  </a:lnTo>
                  <a:lnTo>
                    <a:pt x="17383" y="2999"/>
                  </a:lnTo>
                  <a:lnTo>
                    <a:pt x="17465" y="6066"/>
                  </a:lnTo>
                  <a:lnTo>
                    <a:pt x="17547" y="7430"/>
                  </a:lnTo>
                  <a:lnTo>
                    <a:pt x="17629" y="7665"/>
                  </a:lnTo>
                  <a:lnTo>
                    <a:pt x="17711" y="10132"/>
                  </a:lnTo>
                  <a:lnTo>
                    <a:pt x="17793" y="6330"/>
                  </a:lnTo>
                  <a:lnTo>
                    <a:pt x="17875" y="6198"/>
                  </a:lnTo>
                  <a:lnTo>
                    <a:pt x="17957" y="4031"/>
                  </a:lnTo>
                  <a:lnTo>
                    <a:pt x="18039" y="4398"/>
                  </a:lnTo>
                  <a:lnTo>
                    <a:pt x="18121" y="4098"/>
                  </a:lnTo>
                  <a:lnTo>
                    <a:pt x="18203" y="4531"/>
                  </a:lnTo>
                  <a:lnTo>
                    <a:pt x="18285" y="7733"/>
                  </a:lnTo>
                  <a:lnTo>
                    <a:pt x="18367" y="8832"/>
                  </a:lnTo>
                  <a:lnTo>
                    <a:pt x="18449" y="10397"/>
                  </a:lnTo>
                  <a:lnTo>
                    <a:pt x="18531" y="7030"/>
                  </a:lnTo>
                  <a:lnTo>
                    <a:pt x="18613" y="5666"/>
                  </a:lnTo>
                  <a:lnTo>
                    <a:pt x="18695" y="4998"/>
                  </a:lnTo>
                  <a:lnTo>
                    <a:pt x="18777" y="3631"/>
                  </a:lnTo>
                  <a:lnTo>
                    <a:pt x="18859" y="2999"/>
                  </a:lnTo>
                  <a:lnTo>
                    <a:pt x="18941" y="2399"/>
                  </a:lnTo>
                  <a:lnTo>
                    <a:pt x="19023" y="3031"/>
                  </a:lnTo>
                  <a:lnTo>
                    <a:pt x="19105" y="1799"/>
                  </a:lnTo>
                  <a:lnTo>
                    <a:pt x="19187" y="1732"/>
                  </a:lnTo>
                  <a:lnTo>
                    <a:pt x="19269" y="1932"/>
                  </a:lnTo>
                  <a:lnTo>
                    <a:pt x="19351" y="1332"/>
                  </a:lnTo>
                  <a:lnTo>
                    <a:pt x="19433" y="532"/>
                  </a:lnTo>
                  <a:lnTo>
                    <a:pt x="19515" y="867"/>
                  </a:lnTo>
                  <a:lnTo>
                    <a:pt x="19597" y="1432"/>
                  </a:lnTo>
                  <a:lnTo>
                    <a:pt x="19679" y="1467"/>
                  </a:lnTo>
                  <a:lnTo>
                    <a:pt x="19761" y="1099"/>
                  </a:lnTo>
                  <a:lnTo>
                    <a:pt x="19843" y="1567"/>
                  </a:lnTo>
                  <a:lnTo>
                    <a:pt x="19925" y="1999"/>
                  </a:lnTo>
                  <a:lnTo>
                    <a:pt x="20007" y="1632"/>
                  </a:lnTo>
                  <a:lnTo>
                    <a:pt x="20089" y="2299"/>
                  </a:lnTo>
                  <a:lnTo>
                    <a:pt x="20171" y="2366"/>
                  </a:lnTo>
                  <a:lnTo>
                    <a:pt x="20253" y="2466"/>
                  </a:lnTo>
                  <a:lnTo>
                    <a:pt x="20335" y="1367"/>
                  </a:lnTo>
                  <a:lnTo>
                    <a:pt x="20417" y="1932"/>
                  </a:lnTo>
                  <a:lnTo>
                    <a:pt x="20499" y="1732"/>
                  </a:lnTo>
                  <a:lnTo>
                    <a:pt x="20581" y="1499"/>
                  </a:lnTo>
                  <a:lnTo>
                    <a:pt x="20663" y="1832"/>
                  </a:lnTo>
                  <a:lnTo>
                    <a:pt x="20745" y="499"/>
                  </a:lnTo>
                  <a:lnTo>
                    <a:pt x="20827" y="1867"/>
                  </a:lnTo>
                  <a:lnTo>
                    <a:pt x="20909" y="1499"/>
                  </a:lnTo>
                  <a:lnTo>
                    <a:pt x="20991" y="1067"/>
                  </a:lnTo>
                  <a:lnTo>
                    <a:pt x="21073" y="699"/>
                  </a:lnTo>
                  <a:lnTo>
                    <a:pt x="21155" y="867"/>
                  </a:lnTo>
                  <a:lnTo>
                    <a:pt x="21237" y="667"/>
                  </a:lnTo>
                  <a:lnTo>
                    <a:pt x="21319" y="599"/>
                  </a:lnTo>
                  <a:lnTo>
                    <a:pt x="21401" y="532"/>
                  </a:lnTo>
                  <a:lnTo>
                    <a:pt x="21483" y="432"/>
                  </a:lnTo>
                  <a:lnTo>
                    <a:pt x="21565" y="567"/>
                  </a:lnTo>
                  <a:lnTo>
                    <a:pt x="21647" y="532"/>
                  </a:lnTo>
                  <a:lnTo>
                    <a:pt x="21729" y="1167"/>
                  </a:lnTo>
                  <a:lnTo>
                    <a:pt x="21811" y="1399"/>
                  </a:lnTo>
                  <a:lnTo>
                    <a:pt x="21893" y="1032"/>
                  </a:lnTo>
                  <a:lnTo>
                    <a:pt x="21975" y="1332"/>
                  </a:lnTo>
                  <a:lnTo>
                    <a:pt x="22057" y="1299"/>
                  </a:lnTo>
                  <a:lnTo>
                    <a:pt x="22139" y="1867"/>
                  </a:lnTo>
                  <a:lnTo>
                    <a:pt x="22221" y="2199"/>
                  </a:lnTo>
                  <a:lnTo>
                    <a:pt x="22303" y="2499"/>
                  </a:lnTo>
                  <a:lnTo>
                    <a:pt x="22385" y="1967"/>
                  </a:lnTo>
                  <a:lnTo>
                    <a:pt x="22467" y="2366"/>
                  </a:lnTo>
                  <a:lnTo>
                    <a:pt x="22549" y="2866"/>
                  </a:lnTo>
                  <a:lnTo>
                    <a:pt x="22631" y="1532"/>
                  </a:lnTo>
                  <a:lnTo>
                    <a:pt x="22713" y="1399"/>
                  </a:lnTo>
                  <a:lnTo>
                    <a:pt x="22795" y="899"/>
                  </a:lnTo>
                  <a:lnTo>
                    <a:pt x="22877" y="899"/>
                  </a:lnTo>
                  <a:lnTo>
                    <a:pt x="22959" y="899"/>
                  </a:lnTo>
                  <a:lnTo>
                    <a:pt x="23041" y="899"/>
                  </a:lnTo>
                  <a:lnTo>
                    <a:pt x="23123" y="1232"/>
                  </a:lnTo>
                  <a:lnTo>
                    <a:pt x="23205" y="1867"/>
                  </a:lnTo>
                  <a:lnTo>
                    <a:pt x="23287" y="1832"/>
                  </a:lnTo>
                  <a:lnTo>
                    <a:pt x="23369" y="999"/>
                  </a:lnTo>
                  <a:lnTo>
                    <a:pt x="23451" y="1299"/>
                  </a:lnTo>
                  <a:lnTo>
                    <a:pt x="23533" y="1132"/>
                  </a:lnTo>
                  <a:lnTo>
                    <a:pt x="23615" y="899"/>
                  </a:lnTo>
                  <a:lnTo>
                    <a:pt x="23697" y="532"/>
                  </a:lnTo>
                  <a:lnTo>
                    <a:pt x="23779" y="799"/>
                  </a:lnTo>
                  <a:lnTo>
                    <a:pt x="23861" y="599"/>
                  </a:lnTo>
                  <a:lnTo>
                    <a:pt x="23943" y="432"/>
                  </a:lnTo>
                  <a:lnTo>
                    <a:pt x="24025" y="232"/>
                  </a:lnTo>
                  <a:lnTo>
                    <a:pt x="24107" y="567"/>
                  </a:lnTo>
                  <a:lnTo>
                    <a:pt x="24189" y="432"/>
                  </a:lnTo>
                  <a:lnTo>
                    <a:pt x="24271" y="599"/>
                  </a:lnTo>
                  <a:lnTo>
                    <a:pt x="24353" y="399"/>
                  </a:lnTo>
                  <a:lnTo>
                    <a:pt x="24435" y="667"/>
                  </a:lnTo>
                  <a:lnTo>
                    <a:pt x="24517" y="732"/>
                  </a:lnTo>
                  <a:lnTo>
                    <a:pt x="24599" y="1032"/>
                  </a:lnTo>
                  <a:lnTo>
                    <a:pt x="24681" y="1099"/>
                  </a:lnTo>
                  <a:lnTo>
                    <a:pt x="24763" y="1132"/>
                  </a:lnTo>
                  <a:lnTo>
                    <a:pt x="24845" y="1467"/>
                  </a:lnTo>
                  <a:lnTo>
                    <a:pt x="24927" y="1232"/>
                  </a:lnTo>
                  <a:lnTo>
                    <a:pt x="25009" y="799"/>
                  </a:lnTo>
                  <a:lnTo>
                    <a:pt x="25091" y="732"/>
                  </a:lnTo>
                  <a:lnTo>
                    <a:pt x="25173" y="832"/>
                  </a:lnTo>
                  <a:lnTo>
                    <a:pt x="25255" y="332"/>
                  </a:lnTo>
                  <a:lnTo>
                    <a:pt x="25337" y="432"/>
                  </a:lnTo>
                  <a:lnTo>
                    <a:pt x="25419" y="432"/>
                  </a:lnTo>
                  <a:lnTo>
                    <a:pt x="25501" y="232"/>
                  </a:lnTo>
                  <a:lnTo>
                    <a:pt x="25583" y="567"/>
                  </a:lnTo>
                  <a:lnTo>
                    <a:pt x="25665" y="467"/>
                  </a:lnTo>
                  <a:lnTo>
                    <a:pt x="25747" y="167"/>
                  </a:lnTo>
                  <a:lnTo>
                    <a:pt x="25829" y="332"/>
                  </a:lnTo>
                  <a:lnTo>
                    <a:pt x="25911" y="432"/>
                  </a:lnTo>
                  <a:lnTo>
                    <a:pt x="25993" y="399"/>
                  </a:lnTo>
                  <a:lnTo>
                    <a:pt x="26075" y="332"/>
                  </a:lnTo>
                  <a:lnTo>
                    <a:pt x="26157" y="199"/>
                  </a:lnTo>
                  <a:lnTo>
                    <a:pt x="26239" y="299"/>
                  </a:lnTo>
                  <a:lnTo>
                    <a:pt x="26321" y="367"/>
                  </a:lnTo>
                  <a:lnTo>
                    <a:pt x="26403" y="332"/>
                  </a:lnTo>
                  <a:lnTo>
                    <a:pt x="26485" y="367"/>
                  </a:lnTo>
                  <a:lnTo>
                    <a:pt x="26567" y="499"/>
                  </a:lnTo>
                  <a:lnTo>
                    <a:pt x="26649" y="267"/>
                  </a:lnTo>
                  <a:lnTo>
                    <a:pt x="26731" y="432"/>
                  </a:lnTo>
                  <a:lnTo>
                    <a:pt x="26813" y="267"/>
                  </a:lnTo>
                  <a:lnTo>
                    <a:pt x="26895" y="199"/>
                  </a:lnTo>
                  <a:lnTo>
                    <a:pt x="26977" y="332"/>
                  </a:lnTo>
                  <a:lnTo>
                    <a:pt x="27059" y="132"/>
                  </a:lnTo>
                  <a:lnTo>
                    <a:pt x="27141" y="99"/>
                  </a:lnTo>
                  <a:lnTo>
                    <a:pt x="27223" y="32"/>
                  </a:lnTo>
                  <a:lnTo>
                    <a:pt x="27305" y="132"/>
                  </a:lnTo>
                  <a:lnTo>
                    <a:pt x="27387" y="32"/>
                  </a:lnTo>
                  <a:lnTo>
                    <a:pt x="27469" y="167"/>
                  </a:lnTo>
                  <a:lnTo>
                    <a:pt x="27551" y="67"/>
                  </a:lnTo>
                  <a:lnTo>
                    <a:pt x="27633" y="32"/>
                  </a:lnTo>
                  <a:lnTo>
                    <a:pt x="27715" y="332"/>
                  </a:lnTo>
                  <a:lnTo>
                    <a:pt x="27797" y="599"/>
                  </a:lnTo>
                  <a:lnTo>
                    <a:pt x="27879" y="32"/>
                  </a:lnTo>
                </a:path>
              </a:pathLst>
            </a:custGeom>
            <a:ln w="9525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800"/>
            </a:p>
          </p:txBody>
        </p:sp>
        <p:sp>
          <p:nvSpPr>
            <p:cNvPr id="355" name="Rectangle 544"/>
            <p:cNvSpPr>
              <a:spLocks noChangeArrowheads="1"/>
            </p:cNvSpPr>
            <p:nvPr/>
          </p:nvSpPr>
          <p:spPr bwMode="auto">
            <a:xfrm>
              <a:off x="4732338" y="819146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13.4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6" name="Rectangle 545"/>
            <p:cNvSpPr>
              <a:spLocks noChangeArrowheads="1"/>
            </p:cNvSpPr>
            <p:nvPr/>
          </p:nvSpPr>
          <p:spPr bwMode="auto">
            <a:xfrm>
              <a:off x="4846638" y="105092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13.9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7" name="Rectangle 546"/>
            <p:cNvSpPr>
              <a:spLocks noChangeArrowheads="1"/>
            </p:cNvSpPr>
            <p:nvPr/>
          </p:nvSpPr>
          <p:spPr bwMode="auto">
            <a:xfrm>
              <a:off x="5038725" y="182562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14.6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411" name="Group 1410"/>
            <p:cNvGrpSpPr/>
            <p:nvPr/>
          </p:nvGrpSpPr>
          <p:grpSpPr>
            <a:xfrm>
              <a:off x="4667244" y="716332"/>
              <a:ext cx="529819" cy="52387"/>
              <a:chOff x="1381125" y="709613"/>
              <a:chExt cx="529819" cy="52387"/>
            </a:xfrm>
          </p:grpSpPr>
          <p:cxnSp>
            <p:nvCxnSpPr>
              <p:cNvPr id="1412" name="Straight Connector 1411"/>
              <p:cNvCxnSpPr/>
              <p:nvPr/>
            </p:nvCxnSpPr>
            <p:spPr>
              <a:xfrm>
                <a:off x="1381125" y="709613"/>
                <a:ext cx="0" cy="52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13" name="Straight Connector 1412"/>
              <p:cNvCxnSpPr/>
              <p:nvPr/>
            </p:nvCxnSpPr>
            <p:spPr>
              <a:xfrm>
                <a:off x="1381125" y="709613"/>
                <a:ext cx="529819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14" name="Straight Connector 1413"/>
              <p:cNvCxnSpPr/>
              <p:nvPr/>
            </p:nvCxnSpPr>
            <p:spPr>
              <a:xfrm>
                <a:off x="1910944" y="709613"/>
                <a:ext cx="0" cy="52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2" name="Group 1431"/>
          <p:cNvGrpSpPr/>
          <p:nvPr/>
        </p:nvGrpSpPr>
        <p:grpSpPr>
          <a:xfrm>
            <a:off x="14635" y="2940266"/>
            <a:ext cx="3063893" cy="2600985"/>
            <a:chOff x="-52040" y="2940266"/>
            <a:chExt cx="3063893" cy="2600985"/>
          </a:xfrm>
        </p:grpSpPr>
        <p:sp>
          <p:nvSpPr>
            <p:cNvPr id="918" name="Line 856"/>
            <p:cNvSpPr>
              <a:spLocks noChangeShapeType="1"/>
            </p:cNvSpPr>
            <p:nvPr/>
          </p:nvSpPr>
          <p:spPr bwMode="auto">
            <a:xfrm>
              <a:off x="341313" y="5316538"/>
              <a:ext cx="2549525" cy="0"/>
            </a:xfrm>
            <a:prstGeom prst="line">
              <a:avLst/>
            </a:pr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800"/>
            </a:p>
          </p:txBody>
        </p:sp>
        <p:sp>
          <p:nvSpPr>
            <p:cNvPr id="1041" name="Rectangle 979"/>
            <p:cNvSpPr>
              <a:spLocks noChangeArrowheads="1"/>
            </p:cNvSpPr>
            <p:nvPr/>
          </p:nvSpPr>
          <p:spPr bwMode="auto">
            <a:xfrm>
              <a:off x="285750" y="5327651"/>
              <a:ext cx="14427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5" name="Rectangle 983"/>
            <p:cNvSpPr>
              <a:spLocks noChangeArrowheads="1"/>
            </p:cNvSpPr>
            <p:nvPr/>
          </p:nvSpPr>
          <p:spPr bwMode="auto">
            <a:xfrm>
              <a:off x="774700" y="532765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9" name="Rectangle 987"/>
            <p:cNvSpPr>
              <a:spLocks noChangeArrowheads="1"/>
            </p:cNvSpPr>
            <p:nvPr/>
          </p:nvSpPr>
          <p:spPr bwMode="auto">
            <a:xfrm>
              <a:off x="1284288" y="532765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3" name="Rectangle 991"/>
            <p:cNvSpPr>
              <a:spLocks noChangeArrowheads="1"/>
            </p:cNvSpPr>
            <p:nvPr/>
          </p:nvSpPr>
          <p:spPr bwMode="auto">
            <a:xfrm>
              <a:off x="1792288" y="532765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7" name="Rectangle 995"/>
            <p:cNvSpPr>
              <a:spLocks noChangeArrowheads="1"/>
            </p:cNvSpPr>
            <p:nvPr/>
          </p:nvSpPr>
          <p:spPr bwMode="auto">
            <a:xfrm>
              <a:off x="2301875" y="532765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16.0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1" name="Rectangle 999"/>
            <p:cNvSpPr>
              <a:spLocks noChangeArrowheads="1"/>
            </p:cNvSpPr>
            <p:nvPr/>
          </p:nvSpPr>
          <p:spPr bwMode="auto">
            <a:xfrm>
              <a:off x="2809875" y="5327651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18.0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2" name="Rectangle 1000"/>
            <p:cNvSpPr>
              <a:spLocks noChangeArrowheads="1"/>
            </p:cNvSpPr>
            <p:nvPr/>
          </p:nvSpPr>
          <p:spPr bwMode="auto">
            <a:xfrm>
              <a:off x="1460500" y="5418140"/>
              <a:ext cx="45044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Time, min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3" name="Line 1001"/>
            <p:cNvSpPr>
              <a:spLocks noChangeShapeType="1"/>
            </p:cNvSpPr>
            <p:nvPr/>
          </p:nvSpPr>
          <p:spPr bwMode="auto">
            <a:xfrm flipV="1">
              <a:off x="341313" y="3643313"/>
              <a:ext cx="0" cy="1673225"/>
            </a:xfrm>
            <a:prstGeom prst="line">
              <a:avLst/>
            </a:prstGeom>
            <a:ln w="12700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800"/>
            </a:p>
          </p:txBody>
        </p:sp>
        <p:sp>
          <p:nvSpPr>
            <p:cNvPr id="870" name="Rectangle 1059"/>
            <p:cNvSpPr>
              <a:spLocks noChangeArrowheads="1"/>
            </p:cNvSpPr>
            <p:nvPr/>
          </p:nvSpPr>
          <p:spPr bwMode="auto">
            <a:xfrm>
              <a:off x="139695" y="5106988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400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2" name="Rectangle 1061"/>
            <p:cNvSpPr>
              <a:spLocks noChangeArrowheads="1"/>
            </p:cNvSpPr>
            <p:nvPr/>
          </p:nvSpPr>
          <p:spPr bwMode="auto">
            <a:xfrm>
              <a:off x="139695" y="4919663"/>
              <a:ext cx="17312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800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" name="Rectangle 1063"/>
            <p:cNvSpPr>
              <a:spLocks noChangeArrowheads="1"/>
            </p:cNvSpPr>
            <p:nvPr/>
          </p:nvSpPr>
          <p:spPr bwMode="auto">
            <a:xfrm>
              <a:off x="103183" y="4730751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1200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6" name="Rectangle 1065"/>
            <p:cNvSpPr>
              <a:spLocks noChangeArrowheads="1"/>
            </p:cNvSpPr>
            <p:nvPr/>
          </p:nvSpPr>
          <p:spPr bwMode="auto">
            <a:xfrm>
              <a:off x="103183" y="454342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1600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8" name="Rectangle 1067"/>
            <p:cNvSpPr>
              <a:spLocks noChangeArrowheads="1"/>
            </p:cNvSpPr>
            <p:nvPr/>
          </p:nvSpPr>
          <p:spPr bwMode="auto">
            <a:xfrm>
              <a:off x="103183" y="4356101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2000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0" name="Rectangle 1069"/>
            <p:cNvSpPr>
              <a:spLocks noChangeArrowheads="1"/>
            </p:cNvSpPr>
            <p:nvPr/>
          </p:nvSpPr>
          <p:spPr bwMode="auto">
            <a:xfrm>
              <a:off x="103183" y="41671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2400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2" name="Rectangle 1071"/>
            <p:cNvSpPr>
              <a:spLocks noChangeArrowheads="1"/>
            </p:cNvSpPr>
            <p:nvPr/>
          </p:nvSpPr>
          <p:spPr bwMode="auto">
            <a:xfrm>
              <a:off x="103183" y="3979863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2800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4" name="Rectangle 1073"/>
            <p:cNvSpPr>
              <a:spLocks noChangeArrowheads="1"/>
            </p:cNvSpPr>
            <p:nvPr/>
          </p:nvSpPr>
          <p:spPr bwMode="auto">
            <a:xfrm>
              <a:off x="103183" y="37925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3200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6" name="Rectangle 1075"/>
            <p:cNvSpPr>
              <a:spLocks noChangeArrowheads="1"/>
            </p:cNvSpPr>
            <p:nvPr/>
          </p:nvSpPr>
          <p:spPr bwMode="auto">
            <a:xfrm>
              <a:off x="103183" y="36226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3560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7" name="Rectangle 1076"/>
            <p:cNvSpPr>
              <a:spLocks noChangeArrowheads="1"/>
            </p:cNvSpPr>
            <p:nvPr/>
          </p:nvSpPr>
          <p:spPr bwMode="auto">
            <a:xfrm rot="16200000">
              <a:off x="-291849" y="4413607"/>
              <a:ext cx="60272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Intensity, cps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9" name="Freeform 1078"/>
            <p:cNvSpPr>
              <a:spLocks/>
            </p:cNvSpPr>
            <p:nvPr/>
          </p:nvSpPr>
          <p:spPr bwMode="auto">
            <a:xfrm flipV="1">
              <a:off x="341313" y="3643313"/>
              <a:ext cx="2552700" cy="1673225"/>
            </a:xfrm>
            <a:custGeom>
              <a:avLst/>
              <a:gdLst>
                <a:gd name="T0" fmla="*/ 326 w 27867"/>
                <a:gd name="T1" fmla="*/ 0 h 26331"/>
                <a:gd name="T2" fmla="*/ 815 w 27867"/>
                <a:gd name="T3" fmla="*/ 295 h 26331"/>
                <a:gd name="T4" fmla="*/ 1304 w 27867"/>
                <a:gd name="T5" fmla="*/ 495 h 26331"/>
                <a:gd name="T6" fmla="*/ 1793 w 27867"/>
                <a:gd name="T7" fmla="*/ 591 h 26331"/>
                <a:gd name="T8" fmla="*/ 2282 w 27867"/>
                <a:gd name="T9" fmla="*/ 591 h 26331"/>
                <a:gd name="T10" fmla="*/ 2771 w 27867"/>
                <a:gd name="T11" fmla="*/ 983 h 26331"/>
                <a:gd name="T12" fmla="*/ 3260 w 27867"/>
                <a:gd name="T13" fmla="*/ 295 h 26331"/>
                <a:gd name="T14" fmla="*/ 3748 w 27867"/>
                <a:gd name="T15" fmla="*/ 392 h 26331"/>
                <a:gd name="T16" fmla="*/ 4237 w 27867"/>
                <a:gd name="T17" fmla="*/ 2167 h 26331"/>
                <a:gd name="T18" fmla="*/ 4726 w 27867"/>
                <a:gd name="T19" fmla="*/ 1279 h 26331"/>
                <a:gd name="T20" fmla="*/ 5215 w 27867"/>
                <a:gd name="T21" fmla="*/ 2758 h 26331"/>
                <a:gd name="T22" fmla="*/ 5704 w 27867"/>
                <a:gd name="T23" fmla="*/ 1871 h 26331"/>
                <a:gd name="T24" fmla="*/ 6193 w 27867"/>
                <a:gd name="T25" fmla="*/ 1678 h 26331"/>
                <a:gd name="T26" fmla="*/ 6682 w 27867"/>
                <a:gd name="T27" fmla="*/ 392 h 26331"/>
                <a:gd name="T28" fmla="*/ 7171 w 27867"/>
                <a:gd name="T29" fmla="*/ 791 h 26331"/>
                <a:gd name="T30" fmla="*/ 7660 w 27867"/>
                <a:gd name="T31" fmla="*/ 96 h 26331"/>
                <a:gd name="T32" fmla="*/ 8148 w 27867"/>
                <a:gd name="T33" fmla="*/ 392 h 26331"/>
                <a:gd name="T34" fmla="*/ 8637 w 27867"/>
                <a:gd name="T35" fmla="*/ 295 h 26331"/>
                <a:gd name="T36" fmla="*/ 9126 w 27867"/>
                <a:gd name="T37" fmla="*/ 199 h 26331"/>
                <a:gd name="T38" fmla="*/ 9615 w 27867"/>
                <a:gd name="T39" fmla="*/ 295 h 26331"/>
                <a:gd name="T40" fmla="*/ 10104 w 27867"/>
                <a:gd name="T41" fmla="*/ 199 h 26331"/>
                <a:gd name="T42" fmla="*/ 10593 w 27867"/>
                <a:gd name="T43" fmla="*/ 96 h 26331"/>
                <a:gd name="T44" fmla="*/ 11082 w 27867"/>
                <a:gd name="T45" fmla="*/ 495 h 26331"/>
                <a:gd name="T46" fmla="*/ 11571 w 27867"/>
                <a:gd name="T47" fmla="*/ 7100 h 26331"/>
                <a:gd name="T48" fmla="*/ 12060 w 27867"/>
                <a:gd name="T49" fmla="*/ 10059 h 26331"/>
                <a:gd name="T50" fmla="*/ 12549 w 27867"/>
                <a:gd name="T51" fmla="*/ 7891 h 26331"/>
                <a:gd name="T52" fmla="*/ 13037 w 27867"/>
                <a:gd name="T53" fmla="*/ 11338 h 26331"/>
                <a:gd name="T54" fmla="*/ 13526 w 27867"/>
                <a:gd name="T55" fmla="*/ 13409 h 26331"/>
                <a:gd name="T56" fmla="*/ 14015 w 27867"/>
                <a:gd name="T57" fmla="*/ 26234 h 26331"/>
                <a:gd name="T58" fmla="*/ 14504 w 27867"/>
                <a:gd name="T59" fmla="*/ 9763 h 26331"/>
                <a:gd name="T60" fmla="*/ 14993 w 27867"/>
                <a:gd name="T61" fmla="*/ 10354 h 26331"/>
                <a:gd name="T62" fmla="*/ 15482 w 27867"/>
                <a:gd name="T63" fmla="*/ 4045 h 26331"/>
                <a:gd name="T64" fmla="*/ 15971 w 27867"/>
                <a:gd name="T65" fmla="*/ 2270 h 26331"/>
                <a:gd name="T66" fmla="*/ 16460 w 27867"/>
                <a:gd name="T67" fmla="*/ 4437 h 26331"/>
                <a:gd name="T68" fmla="*/ 16949 w 27867"/>
                <a:gd name="T69" fmla="*/ 2270 h 26331"/>
                <a:gd name="T70" fmla="*/ 17438 w 27867"/>
                <a:gd name="T71" fmla="*/ 591 h 26331"/>
                <a:gd name="T72" fmla="*/ 17926 w 27867"/>
                <a:gd name="T73" fmla="*/ 3550 h 26331"/>
                <a:gd name="T74" fmla="*/ 18415 w 27867"/>
                <a:gd name="T75" fmla="*/ 5325 h 26331"/>
                <a:gd name="T76" fmla="*/ 18904 w 27867"/>
                <a:gd name="T77" fmla="*/ 3054 h 26331"/>
                <a:gd name="T78" fmla="*/ 19393 w 27867"/>
                <a:gd name="T79" fmla="*/ 591 h 26331"/>
                <a:gd name="T80" fmla="*/ 19882 w 27867"/>
                <a:gd name="T81" fmla="*/ 591 h 26331"/>
                <a:gd name="T82" fmla="*/ 20371 w 27867"/>
                <a:gd name="T83" fmla="*/ 1871 h 26331"/>
                <a:gd name="T84" fmla="*/ 20860 w 27867"/>
                <a:gd name="T85" fmla="*/ 1775 h 26331"/>
                <a:gd name="T86" fmla="*/ 21349 w 27867"/>
                <a:gd name="T87" fmla="*/ 687 h 26331"/>
                <a:gd name="T88" fmla="*/ 21838 w 27867"/>
                <a:gd name="T89" fmla="*/ 295 h 26331"/>
                <a:gd name="T90" fmla="*/ 22326 w 27867"/>
                <a:gd name="T91" fmla="*/ 687 h 26331"/>
                <a:gd name="T92" fmla="*/ 22815 w 27867"/>
                <a:gd name="T93" fmla="*/ 392 h 26331"/>
                <a:gd name="T94" fmla="*/ 23304 w 27867"/>
                <a:gd name="T95" fmla="*/ 495 h 26331"/>
                <a:gd name="T96" fmla="*/ 23793 w 27867"/>
                <a:gd name="T97" fmla="*/ 495 h 26331"/>
                <a:gd name="T98" fmla="*/ 24282 w 27867"/>
                <a:gd name="T99" fmla="*/ 295 h 26331"/>
                <a:gd name="T100" fmla="*/ 24771 w 27867"/>
                <a:gd name="T101" fmla="*/ 887 h 26331"/>
                <a:gd name="T102" fmla="*/ 25260 w 27867"/>
                <a:gd name="T103" fmla="*/ 2167 h 26331"/>
                <a:gd name="T104" fmla="*/ 25749 w 27867"/>
                <a:gd name="T105" fmla="*/ 3550 h 26331"/>
                <a:gd name="T106" fmla="*/ 26238 w 27867"/>
                <a:gd name="T107" fmla="*/ 591 h 26331"/>
                <a:gd name="T108" fmla="*/ 26727 w 27867"/>
                <a:gd name="T109" fmla="*/ 887 h 26331"/>
                <a:gd name="T110" fmla="*/ 27216 w 27867"/>
                <a:gd name="T111" fmla="*/ 295 h 26331"/>
                <a:gd name="T112" fmla="*/ 27704 w 27867"/>
                <a:gd name="T113" fmla="*/ 591 h 26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867" h="26331">
                  <a:moveTo>
                    <a:pt x="0" y="791"/>
                  </a:moveTo>
                  <a:lnTo>
                    <a:pt x="0" y="791"/>
                  </a:lnTo>
                  <a:lnTo>
                    <a:pt x="82" y="295"/>
                  </a:lnTo>
                  <a:lnTo>
                    <a:pt x="163" y="495"/>
                  </a:lnTo>
                  <a:lnTo>
                    <a:pt x="245" y="199"/>
                  </a:lnTo>
                  <a:lnTo>
                    <a:pt x="326" y="0"/>
                  </a:lnTo>
                  <a:lnTo>
                    <a:pt x="408" y="495"/>
                  </a:lnTo>
                  <a:lnTo>
                    <a:pt x="489" y="392"/>
                  </a:lnTo>
                  <a:lnTo>
                    <a:pt x="571" y="295"/>
                  </a:lnTo>
                  <a:lnTo>
                    <a:pt x="652" y="199"/>
                  </a:lnTo>
                  <a:lnTo>
                    <a:pt x="734" y="392"/>
                  </a:lnTo>
                  <a:lnTo>
                    <a:pt x="815" y="295"/>
                  </a:lnTo>
                  <a:lnTo>
                    <a:pt x="897" y="495"/>
                  </a:lnTo>
                  <a:lnTo>
                    <a:pt x="978" y="791"/>
                  </a:lnTo>
                  <a:lnTo>
                    <a:pt x="1059" y="392"/>
                  </a:lnTo>
                  <a:lnTo>
                    <a:pt x="1141" y="295"/>
                  </a:lnTo>
                  <a:lnTo>
                    <a:pt x="1222" y="96"/>
                  </a:lnTo>
                  <a:lnTo>
                    <a:pt x="1304" y="495"/>
                  </a:lnTo>
                  <a:lnTo>
                    <a:pt x="1385" y="199"/>
                  </a:lnTo>
                  <a:lnTo>
                    <a:pt x="1467" y="1383"/>
                  </a:lnTo>
                  <a:lnTo>
                    <a:pt x="1548" y="199"/>
                  </a:lnTo>
                  <a:lnTo>
                    <a:pt x="1630" y="983"/>
                  </a:lnTo>
                  <a:lnTo>
                    <a:pt x="1711" y="687"/>
                  </a:lnTo>
                  <a:lnTo>
                    <a:pt x="1793" y="591"/>
                  </a:lnTo>
                  <a:lnTo>
                    <a:pt x="1874" y="1575"/>
                  </a:lnTo>
                  <a:lnTo>
                    <a:pt x="1956" y="791"/>
                  </a:lnTo>
                  <a:lnTo>
                    <a:pt x="2037" y="687"/>
                  </a:lnTo>
                  <a:lnTo>
                    <a:pt x="2119" y="1775"/>
                  </a:lnTo>
                  <a:lnTo>
                    <a:pt x="2200" y="887"/>
                  </a:lnTo>
                  <a:lnTo>
                    <a:pt x="2282" y="591"/>
                  </a:lnTo>
                  <a:lnTo>
                    <a:pt x="2363" y="983"/>
                  </a:lnTo>
                  <a:lnTo>
                    <a:pt x="2445" y="495"/>
                  </a:lnTo>
                  <a:lnTo>
                    <a:pt x="2526" y="1087"/>
                  </a:lnTo>
                  <a:lnTo>
                    <a:pt x="2608" y="983"/>
                  </a:lnTo>
                  <a:lnTo>
                    <a:pt x="2689" y="1279"/>
                  </a:lnTo>
                  <a:lnTo>
                    <a:pt x="2771" y="983"/>
                  </a:lnTo>
                  <a:lnTo>
                    <a:pt x="2852" y="392"/>
                  </a:lnTo>
                  <a:lnTo>
                    <a:pt x="2934" y="495"/>
                  </a:lnTo>
                  <a:lnTo>
                    <a:pt x="3015" y="199"/>
                  </a:lnTo>
                  <a:lnTo>
                    <a:pt x="3097" y="392"/>
                  </a:lnTo>
                  <a:lnTo>
                    <a:pt x="3178" y="687"/>
                  </a:lnTo>
                  <a:lnTo>
                    <a:pt x="3260" y="295"/>
                  </a:lnTo>
                  <a:lnTo>
                    <a:pt x="3341" y="687"/>
                  </a:lnTo>
                  <a:lnTo>
                    <a:pt x="3422" y="591"/>
                  </a:lnTo>
                  <a:lnTo>
                    <a:pt x="3504" y="199"/>
                  </a:lnTo>
                  <a:lnTo>
                    <a:pt x="3585" y="199"/>
                  </a:lnTo>
                  <a:lnTo>
                    <a:pt x="3667" y="687"/>
                  </a:lnTo>
                  <a:lnTo>
                    <a:pt x="3748" y="392"/>
                  </a:lnTo>
                  <a:lnTo>
                    <a:pt x="3830" y="1383"/>
                  </a:lnTo>
                  <a:lnTo>
                    <a:pt x="3911" y="687"/>
                  </a:lnTo>
                  <a:lnTo>
                    <a:pt x="3993" y="591"/>
                  </a:lnTo>
                  <a:lnTo>
                    <a:pt x="4074" y="96"/>
                  </a:lnTo>
                  <a:lnTo>
                    <a:pt x="4156" y="791"/>
                  </a:lnTo>
                  <a:lnTo>
                    <a:pt x="4237" y="2167"/>
                  </a:lnTo>
                  <a:lnTo>
                    <a:pt x="4319" y="1383"/>
                  </a:lnTo>
                  <a:lnTo>
                    <a:pt x="4400" y="791"/>
                  </a:lnTo>
                  <a:lnTo>
                    <a:pt x="4482" y="1279"/>
                  </a:lnTo>
                  <a:lnTo>
                    <a:pt x="4563" y="1183"/>
                  </a:lnTo>
                  <a:lnTo>
                    <a:pt x="4645" y="591"/>
                  </a:lnTo>
                  <a:lnTo>
                    <a:pt x="4726" y="1279"/>
                  </a:lnTo>
                  <a:lnTo>
                    <a:pt x="4808" y="2958"/>
                  </a:lnTo>
                  <a:lnTo>
                    <a:pt x="4889" y="2167"/>
                  </a:lnTo>
                  <a:lnTo>
                    <a:pt x="4971" y="2958"/>
                  </a:lnTo>
                  <a:lnTo>
                    <a:pt x="5052" y="2958"/>
                  </a:lnTo>
                  <a:lnTo>
                    <a:pt x="5134" y="3158"/>
                  </a:lnTo>
                  <a:lnTo>
                    <a:pt x="5215" y="2758"/>
                  </a:lnTo>
                  <a:lnTo>
                    <a:pt x="5297" y="2566"/>
                  </a:lnTo>
                  <a:lnTo>
                    <a:pt x="5378" y="3749"/>
                  </a:lnTo>
                  <a:lnTo>
                    <a:pt x="5460" y="1575"/>
                  </a:lnTo>
                  <a:lnTo>
                    <a:pt x="5541" y="3846"/>
                  </a:lnTo>
                  <a:lnTo>
                    <a:pt x="5623" y="2462"/>
                  </a:lnTo>
                  <a:lnTo>
                    <a:pt x="5704" y="1871"/>
                  </a:lnTo>
                  <a:lnTo>
                    <a:pt x="5785" y="1279"/>
                  </a:lnTo>
                  <a:lnTo>
                    <a:pt x="5867" y="2270"/>
                  </a:lnTo>
                  <a:lnTo>
                    <a:pt x="5948" y="1871"/>
                  </a:lnTo>
                  <a:lnTo>
                    <a:pt x="6030" y="1775"/>
                  </a:lnTo>
                  <a:lnTo>
                    <a:pt x="6111" y="1087"/>
                  </a:lnTo>
                  <a:lnTo>
                    <a:pt x="6193" y="1678"/>
                  </a:lnTo>
                  <a:lnTo>
                    <a:pt x="6274" y="1087"/>
                  </a:lnTo>
                  <a:lnTo>
                    <a:pt x="6356" y="1183"/>
                  </a:lnTo>
                  <a:lnTo>
                    <a:pt x="6437" y="887"/>
                  </a:lnTo>
                  <a:lnTo>
                    <a:pt x="6519" y="1087"/>
                  </a:lnTo>
                  <a:lnTo>
                    <a:pt x="6600" y="495"/>
                  </a:lnTo>
                  <a:lnTo>
                    <a:pt x="6682" y="392"/>
                  </a:lnTo>
                  <a:lnTo>
                    <a:pt x="6763" y="687"/>
                  </a:lnTo>
                  <a:lnTo>
                    <a:pt x="6845" y="392"/>
                  </a:lnTo>
                  <a:lnTo>
                    <a:pt x="6926" y="199"/>
                  </a:lnTo>
                  <a:lnTo>
                    <a:pt x="7008" y="1383"/>
                  </a:lnTo>
                  <a:lnTo>
                    <a:pt x="7089" y="295"/>
                  </a:lnTo>
                  <a:lnTo>
                    <a:pt x="7171" y="791"/>
                  </a:lnTo>
                  <a:lnTo>
                    <a:pt x="7252" y="199"/>
                  </a:lnTo>
                  <a:lnTo>
                    <a:pt x="7334" y="1183"/>
                  </a:lnTo>
                  <a:lnTo>
                    <a:pt x="7415" y="392"/>
                  </a:lnTo>
                  <a:lnTo>
                    <a:pt x="7497" y="96"/>
                  </a:lnTo>
                  <a:lnTo>
                    <a:pt x="7578" y="199"/>
                  </a:lnTo>
                  <a:lnTo>
                    <a:pt x="7660" y="96"/>
                  </a:lnTo>
                  <a:lnTo>
                    <a:pt x="7741" y="199"/>
                  </a:lnTo>
                  <a:lnTo>
                    <a:pt x="7823" y="295"/>
                  </a:lnTo>
                  <a:lnTo>
                    <a:pt x="7904" y="1087"/>
                  </a:lnTo>
                  <a:lnTo>
                    <a:pt x="7986" y="96"/>
                  </a:lnTo>
                  <a:lnTo>
                    <a:pt x="8067" y="687"/>
                  </a:lnTo>
                  <a:lnTo>
                    <a:pt x="8148" y="392"/>
                  </a:lnTo>
                  <a:lnTo>
                    <a:pt x="8230" y="199"/>
                  </a:lnTo>
                  <a:lnTo>
                    <a:pt x="8311" y="96"/>
                  </a:lnTo>
                  <a:lnTo>
                    <a:pt x="8393" y="295"/>
                  </a:lnTo>
                  <a:lnTo>
                    <a:pt x="8474" y="687"/>
                  </a:lnTo>
                  <a:lnTo>
                    <a:pt x="8556" y="0"/>
                  </a:lnTo>
                  <a:lnTo>
                    <a:pt x="8637" y="295"/>
                  </a:lnTo>
                  <a:lnTo>
                    <a:pt x="8719" y="96"/>
                  </a:lnTo>
                  <a:lnTo>
                    <a:pt x="8800" y="96"/>
                  </a:lnTo>
                  <a:lnTo>
                    <a:pt x="8882" y="0"/>
                  </a:lnTo>
                  <a:lnTo>
                    <a:pt x="8963" y="96"/>
                  </a:lnTo>
                  <a:lnTo>
                    <a:pt x="9045" y="96"/>
                  </a:lnTo>
                  <a:lnTo>
                    <a:pt x="9126" y="199"/>
                  </a:lnTo>
                  <a:lnTo>
                    <a:pt x="9208" y="392"/>
                  </a:lnTo>
                  <a:lnTo>
                    <a:pt x="9289" y="0"/>
                  </a:lnTo>
                  <a:lnTo>
                    <a:pt x="9371" y="96"/>
                  </a:lnTo>
                  <a:lnTo>
                    <a:pt x="9452" y="392"/>
                  </a:lnTo>
                  <a:lnTo>
                    <a:pt x="9534" y="199"/>
                  </a:lnTo>
                  <a:lnTo>
                    <a:pt x="9615" y="295"/>
                  </a:lnTo>
                  <a:lnTo>
                    <a:pt x="9697" y="96"/>
                  </a:lnTo>
                  <a:lnTo>
                    <a:pt x="9778" y="96"/>
                  </a:lnTo>
                  <a:lnTo>
                    <a:pt x="9860" y="96"/>
                  </a:lnTo>
                  <a:lnTo>
                    <a:pt x="9941" y="96"/>
                  </a:lnTo>
                  <a:lnTo>
                    <a:pt x="10023" y="0"/>
                  </a:lnTo>
                  <a:lnTo>
                    <a:pt x="10104" y="199"/>
                  </a:lnTo>
                  <a:lnTo>
                    <a:pt x="10186" y="392"/>
                  </a:lnTo>
                  <a:lnTo>
                    <a:pt x="10267" y="392"/>
                  </a:lnTo>
                  <a:lnTo>
                    <a:pt x="10349" y="0"/>
                  </a:lnTo>
                  <a:lnTo>
                    <a:pt x="10430" y="96"/>
                  </a:lnTo>
                  <a:lnTo>
                    <a:pt x="10512" y="96"/>
                  </a:lnTo>
                  <a:lnTo>
                    <a:pt x="10593" y="96"/>
                  </a:lnTo>
                  <a:lnTo>
                    <a:pt x="10674" y="591"/>
                  </a:lnTo>
                  <a:lnTo>
                    <a:pt x="10756" y="199"/>
                  </a:lnTo>
                  <a:lnTo>
                    <a:pt x="10837" y="392"/>
                  </a:lnTo>
                  <a:lnTo>
                    <a:pt x="10919" y="495"/>
                  </a:lnTo>
                  <a:lnTo>
                    <a:pt x="11000" y="1678"/>
                  </a:lnTo>
                  <a:lnTo>
                    <a:pt x="11082" y="495"/>
                  </a:lnTo>
                  <a:lnTo>
                    <a:pt x="11163" y="687"/>
                  </a:lnTo>
                  <a:lnTo>
                    <a:pt x="11245" y="1678"/>
                  </a:lnTo>
                  <a:lnTo>
                    <a:pt x="11326" y="1383"/>
                  </a:lnTo>
                  <a:lnTo>
                    <a:pt x="11408" y="2958"/>
                  </a:lnTo>
                  <a:lnTo>
                    <a:pt x="11489" y="3646"/>
                  </a:lnTo>
                  <a:lnTo>
                    <a:pt x="11571" y="7100"/>
                  </a:lnTo>
                  <a:lnTo>
                    <a:pt x="11652" y="10850"/>
                  </a:lnTo>
                  <a:lnTo>
                    <a:pt x="11734" y="12921"/>
                  </a:lnTo>
                  <a:lnTo>
                    <a:pt x="11815" y="14104"/>
                  </a:lnTo>
                  <a:lnTo>
                    <a:pt x="11897" y="13905"/>
                  </a:lnTo>
                  <a:lnTo>
                    <a:pt x="11978" y="10258"/>
                  </a:lnTo>
                  <a:lnTo>
                    <a:pt x="12060" y="10059"/>
                  </a:lnTo>
                  <a:lnTo>
                    <a:pt x="12141" y="9667"/>
                  </a:lnTo>
                  <a:lnTo>
                    <a:pt x="12223" y="11042"/>
                  </a:lnTo>
                  <a:lnTo>
                    <a:pt x="12304" y="10946"/>
                  </a:lnTo>
                  <a:lnTo>
                    <a:pt x="12386" y="12921"/>
                  </a:lnTo>
                  <a:lnTo>
                    <a:pt x="12467" y="8380"/>
                  </a:lnTo>
                  <a:lnTo>
                    <a:pt x="12549" y="7891"/>
                  </a:lnTo>
                  <a:lnTo>
                    <a:pt x="12630" y="11338"/>
                  </a:lnTo>
                  <a:lnTo>
                    <a:pt x="12712" y="11930"/>
                  </a:lnTo>
                  <a:lnTo>
                    <a:pt x="12793" y="17655"/>
                  </a:lnTo>
                  <a:lnTo>
                    <a:pt x="12874" y="12921"/>
                  </a:lnTo>
                  <a:lnTo>
                    <a:pt x="12956" y="15480"/>
                  </a:lnTo>
                  <a:lnTo>
                    <a:pt x="13037" y="11338"/>
                  </a:lnTo>
                  <a:lnTo>
                    <a:pt x="13119" y="13705"/>
                  </a:lnTo>
                  <a:lnTo>
                    <a:pt x="13200" y="13217"/>
                  </a:lnTo>
                  <a:lnTo>
                    <a:pt x="13282" y="14888"/>
                  </a:lnTo>
                  <a:lnTo>
                    <a:pt x="13363" y="20413"/>
                  </a:lnTo>
                  <a:lnTo>
                    <a:pt x="13445" y="15879"/>
                  </a:lnTo>
                  <a:lnTo>
                    <a:pt x="13526" y="13409"/>
                  </a:lnTo>
                  <a:lnTo>
                    <a:pt x="13608" y="16663"/>
                  </a:lnTo>
                  <a:lnTo>
                    <a:pt x="13689" y="16271"/>
                  </a:lnTo>
                  <a:lnTo>
                    <a:pt x="13771" y="21205"/>
                  </a:lnTo>
                  <a:lnTo>
                    <a:pt x="13852" y="22780"/>
                  </a:lnTo>
                  <a:lnTo>
                    <a:pt x="13934" y="26331"/>
                  </a:lnTo>
                  <a:lnTo>
                    <a:pt x="14015" y="26234"/>
                  </a:lnTo>
                  <a:lnTo>
                    <a:pt x="14097" y="20805"/>
                  </a:lnTo>
                  <a:lnTo>
                    <a:pt x="14178" y="14297"/>
                  </a:lnTo>
                  <a:lnTo>
                    <a:pt x="14260" y="10946"/>
                  </a:lnTo>
                  <a:lnTo>
                    <a:pt x="14341" y="7692"/>
                  </a:lnTo>
                  <a:lnTo>
                    <a:pt x="14423" y="7596"/>
                  </a:lnTo>
                  <a:lnTo>
                    <a:pt x="14504" y="9763"/>
                  </a:lnTo>
                  <a:lnTo>
                    <a:pt x="14586" y="11538"/>
                  </a:lnTo>
                  <a:lnTo>
                    <a:pt x="14667" y="14104"/>
                  </a:lnTo>
                  <a:lnTo>
                    <a:pt x="14749" y="13808"/>
                  </a:lnTo>
                  <a:lnTo>
                    <a:pt x="14830" y="13513"/>
                  </a:lnTo>
                  <a:lnTo>
                    <a:pt x="14912" y="9667"/>
                  </a:lnTo>
                  <a:lnTo>
                    <a:pt x="14993" y="10354"/>
                  </a:lnTo>
                  <a:lnTo>
                    <a:pt x="15075" y="6116"/>
                  </a:lnTo>
                  <a:lnTo>
                    <a:pt x="15156" y="5717"/>
                  </a:lnTo>
                  <a:lnTo>
                    <a:pt x="15237" y="2566"/>
                  </a:lnTo>
                  <a:lnTo>
                    <a:pt x="15319" y="2366"/>
                  </a:lnTo>
                  <a:lnTo>
                    <a:pt x="15400" y="2366"/>
                  </a:lnTo>
                  <a:lnTo>
                    <a:pt x="15482" y="4045"/>
                  </a:lnTo>
                  <a:lnTo>
                    <a:pt x="15563" y="5421"/>
                  </a:lnTo>
                  <a:lnTo>
                    <a:pt x="15645" y="3350"/>
                  </a:lnTo>
                  <a:lnTo>
                    <a:pt x="15726" y="3550"/>
                  </a:lnTo>
                  <a:lnTo>
                    <a:pt x="15808" y="3550"/>
                  </a:lnTo>
                  <a:lnTo>
                    <a:pt x="15889" y="3158"/>
                  </a:lnTo>
                  <a:lnTo>
                    <a:pt x="15971" y="2270"/>
                  </a:lnTo>
                  <a:lnTo>
                    <a:pt x="16052" y="4933"/>
                  </a:lnTo>
                  <a:lnTo>
                    <a:pt x="16134" y="5125"/>
                  </a:lnTo>
                  <a:lnTo>
                    <a:pt x="16215" y="2862"/>
                  </a:lnTo>
                  <a:lnTo>
                    <a:pt x="16297" y="3646"/>
                  </a:lnTo>
                  <a:lnTo>
                    <a:pt x="16378" y="5229"/>
                  </a:lnTo>
                  <a:lnTo>
                    <a:pt x="16460" y="4437"/>
                  </a:lnTo>
                  <a:lnTo>
                    <a:pt x="16541" y="6212"/>
                  </a:lnTo>
                  <a:lnTo>
                    <a:pt x="16623" y="3254"/>
                  </a:lnTo>
                  <a:lnTo>
                    <a:pt x="16704" y="2366"/>
                  </a:lnTo>
                  <a:lnTo>
                    <a:pt x="16786" y="2662"/>
                  </a:lnTo>
                  <a:lnTo>
                    <a:pt x="16867" y="2566"/>
                  </a:lnTo>
                  <a:lnTo>
                    <a:pt x="16949" y="2270"/>
                  </a:lnTo>
                  <a:lnTo>
                    <a:pt x="17030" y="1775"/>
                  </a:lnTo>
                  <a:lnTo>
                    <a:pt x="17112" y="1775"/>
                  </a:lnTo>
                  <a:lnTo>
                    <a:pt x="17193" y="3550"/>
                  </a:lnTo>
                  <a:lnTo>
                    <a:pt x="17275" y="1775"/>
                  </a:lnTo>
                  <a:lnTo>
                    <a:pt x="17356" y="1383"/>
                  </a:lnTo>
                  <a:lnTo>
                    <a:pt x="17438" y="591"/>
                  </a:lnTo>
                  <a:lnTo>
                    <a:pt x="17519" y="2758"/>
                  </a:lnTo>
                  <a:lnTo>
                    <a:pt x="17601" y="1087"/>
                  </a:lnTo>
                  <a:lnTo>
                    <a:pt x="17682" y="199"/>
                  </a:lnTo>
                  <a:lnTo>
                    <a:pt x="17763" y="1383"/>
                  </a:lnTo>
                  <a:lnTo>
                    <a:pt x="17845" y="1183"/>
                  </a:lnTo>
                  <a:lnTo>
                    <a:pt x="17926" y="3550"/>
                  </a:lnTo>
                  <a:lnTo>
                    <a:pt x="18008" y="1775"/>
                  </a:lnTo>
                  <a:lnTo>
                    <a:pt x="18089" y="3054"/>
                  </a:lnTo>
                  <a:lnTo>
                    <a:pt x="18171" y="3454"/>
                  </a:lnTo>
                  <a:lnTo>
                    <a:pt x="18252" y="2462"/>
                  </a:lnTo>
                  <a:lnTo>
                    <a:pt x="18334" y="3942"/>
                  </a:lnTo>
                  <a:lnTo>
                    <a:pt x="18415" y="5325"/>
                  </a:lnTo>
                  <a:lnTo>
                    <a:pt x="18497" y="6309"/>
                  </a:lnTo>
                  <a:lnTo>
                    <a:pt x="18578" y="3846"/>
                  </a:lnTo>
                  <a:lnTo>
                    <a:pt x="18660" y="3350"/>
                  </a:lnTo>
                  <a:lnTo>
                    <a:pt x="18741" y="3749"/>
                  </a:lnTo>
                  <a:lnTo>
                    <a:pt x="18823" y="3846"/>
                  </a:lnTo>
                  <a:lnTo>
                    <a:pt x="18904" y="3054"/>
                  </a:lnTo>
                  <a:lnTo>
                    <a:pt x="18986" y="2366"/>
                  </a:lnTo>
                  <a:lnTo>
                    <a:pt x="19067" y="1183"/>
                  </a:lnTo>
                  <a:lnTo>
                    <a:pt x="19149" y="1087"/>
                  </a:lnTo>
                  <a:lnTo>
                    <a:pt x="19230" y="1183"/>
                  </a:lnTo>
                  <a:lnTo>
                    <a:pt x="19312" y="1087"/>
                  </a:lnTo>
                  <a:lnTo>
                    <a:pt x="19393" y="591"/>
                  </a:lnTo>
                  <a:lnTo>
                    <a:pt x="19475" y="1087"/>
                  </a:lnTo>
                  <a:lnTo>
                    <a:pt x="19556" y="687"/>
                  </a:lnTo>
                  <a:lnTo>
                    <a:pt x="19638" y="392"/>
                  </a:lnTo>
                  <a:lnTo>
                    <a:pt x="19719" y="392"/>
                  </a:lnTo>
                  <a:lnTo>
                    <a:pt x="19801" y="199"/>
                  </a:lnTo>
                  <a:lnTo>
                    <a:pt x="19882" y="591"/>
                  </a:lnTo>
                  <a:lnTo>
                    <a:pt x="19964" y="495"/>
                  </a:lnTo>
                  <a:lnTo>
                    <a:pt x="20045" y="791"/>
                  </a:lnTo>
                  <a:lnTo>
                    <a:pt x="20126" y="1279"/>
                  </a:lnTo>
                  <a:lnTo>
                    <a:pt x="20208" y="2070"/>
                  </a:lnTo>
                  <a:lnTo>
                    <a:pt x="20289" y="1479"/>
                  </a:lnTo>
                  <a:lnTo>
                    <a:pt x="20371" y="1871"/>
                  </a:lnTo>
                  <a:lnTo>
                    <a:pt x="20452" y="4045"/>
                  </a:lnTo>
                  <a:lnTo>
                    <a:pt x="20534" y="2270"/>
                  </a:lnTo>
                  <a:lnTo>
                    <a:pt x="20615" y="2270"/>
                  </a:lnTo>
                  <a:lnTo>
                    <a:pt x="20697" y="1678"/>
                  </a:lnTo>
                  <a:lnTo>
                    <a:pt x="20778" y="2270"/>
                  </a:lnTo>
                  <a:lnTo>
                    <a:pt x="20860" y="1775"/>
                  </a:lnTo>
                  <a:lnTo>
                    <a:pt x="20941" y="1575"/>
                  </a:lnTo>
                  <a:lnTo>
                    <a:pt x="21023" y="2462"/>
                  </a:lnTo>
                  <a:lnTo>
                    <a:pt x="21104" y="1383"/>
                  </a:lnTo>
                  <a:lnTo>
                    <a:pt x="21186" y="392"/>
                  </a:lnTo>
                  <a:lnTo>
                    <a:pt x="21267" y="96"/>
                  </a:lnTo>
                  <a:lnTo>
                    <a:pt x="21349" y="687"/>
                  </a:lnTo>
                  <a:lnTo>
                    <a:pt x="21430" y="295"/>
                  </a:lnTo>
                  <a:lnTo>
                    <a:pt x="21512" y="495"/>
                  </a:lnTo>
                  <a:lnTo>
                    <a:pt x="21593" y="983"/>
                  </a:lnTo>
                  <a:lnTo>
                    <a:pt x="21675" y="687"/>
                  </a:lnTo>
                  <a:lnTo>
                    <a:pt x="21756" y="591"/>
                  </a:lnTo>
                  <a:lnTo>
                    <a:pt x="21838" y="295"/>
                  </a:lnTo>
                  <a:lnTo>
                    <a:pt x="21919" y="687"/>
                  </a:lnTo>
                  <a:lnTo>
                    <a:pt x="22001" y="983"/>
                  </a:lnTo>
                  <a:lnTo>
                    <a:pt x="22082" y="591"/>
                  </a:lnTo>
                  <a:lnTo>
                    <a:pt x="22164" y="1871"/>
                  </a:lnTo>
                  <a:lnTo>
                    <a:pt x="22245" y="887"/>
                  </a:lnTo>
                  <a:lnTo>
                    <a:pt x="22326" y="687"/>
                  </a:lnTo>
                  <a:lnTo>
                    <a:pt x="22408" y="2462"/>
                  </a:lnTo>
                  <a:lnTo>
                    <a:pt x="22489" y="1678"/>
                  </a:lnTo>
                  <a:lnTo>
                    <a:pt x="22571" y="1871"/>
                  </a:lnTo>
                  <a:lnTo>
                    <a:pt x="22652" y="791"/>
                  </a:lnTo>
                  <a:lnTo>
                    <a:pt x="22734" y="791"/>
                  </a:lnTo>
                  <a:lnTo>
                    <a:pt x="22815" y="392"/>
                  </a:lnTo>
                  <a:lnTo>
                    <a:pt x="22897" y="295"/>
                  </a:lnTo>
                  <a:lnTo>
                    <a:pt x="22978" y="199"/>
                  </a:lnTo>
                  <a:lnTo>
                    <a:pt x="23060" y="392"/>
                  </a:lnTo>
                  <a:lnTo>
                    <a:pt x="23141" y="687"/>
                  </a:lnTo>
                  <a:lnTo>
                    <a:pt x="23223" y="687"/>
                  </a:lnTo>
                  <a:lnTo>
                    <a:pt x="23304" y="495"/>
                  </a:lnTo>
                  <a:lnTo>
                    <a:pt x="23386" y="495"/>
                  </a:lnTo>
                  <a:lnTo>
                    <a:pt x="23467" y="791"/>
                  </a:lnTo>
                  <a:lnTo>
                    <a:pt x="23549" y="983"/>
                  </a:lnTo>
                  <a:lnTo>
                    <a:pt x="23630" y="96"/>
                  </a:lnTo>
                  <a:lnTo>
                    <a:pt x="23712" y="495"/>
                  </a:lnTo>
                  <a:lnTo>
                    <a:pt x="23793" y="495"/>
                  </a:lnTo>
                  <a:lnTo>
                    <a:pt x="23875" y="392"/>
                  </a:lnTo>
                  <a:lnTo>
                    <a:pt x="23956" y="495"/>
                  </a:lnTo>
                  <a:lnTo>
                    <a:pt x="24038" y="591"/>
                  </a:lnTo>
                  <a:lnTo>
                    <a:pt x="24119" y="591"/>
                  </a:lnTo>
                  <a:lnTo>
                    <a:pt x="24201" y="591"/>
                  </a:lnTo>
                  <a:lnTo>
                    <a:pt x="24282" y="295"/>
                  </a:lnTo>
                  <a:lnTo>
                    <a:pt x="24364" y="791"/>
                  </a:lnTo>
                  <a:lnTo>
                    <a:pt x="24445" y="591"/>
                  </a:lnTo>
                  <a:lnTo>
                    <a:pt x="24527" y="591"/>
                  </a:lnTo>
                  <a:lnTo>
                    <a:pt x="24608" y="495"/>
                  </a:lnTo>
                  <a:lnTo>
                    <a:pt x="24690" y="392"/>
                  </a:lnTo>
                  <a:lnTo>
                    <a:pt x="24771" y="887"/>
                  </a:lnTo>
                  <a:lnTo>
                    <a:pt x="24852" y="1087"/>
                  </a:lnTo>
                  <a:lnTo>
                    <a:pt x="24934" y="96"/>
                  </a:lnTo>
                  <a:lnTo>
                    <a:pt x="25015" y="1383"/>
                  </a:lnTo>
                  <a:lnTo>
                    <a:pt x="25097" y="983"/>
                  </a:lnTo>
                  <a:lnTo>
                    <a:pt x="25178" y="1479"/>
                  </a:lnTo>
                  <a:lnTo>
                    <a:pt x="25260" y="2167"/>
                  </a:lnTo>
                  <a:lnTo>
                    <a:pt x="25341" y="1479"/>
                  </a:lnTo>
                  <a:lnTo>
                    <a:pt x="25423" y="2366"/>
                  </a:lnTo>
                  <a:lnTo>
                    <a:pt x="25504" y="2566"/>
                  </a:lnTo>
                  <a:lnTo>
                    <a:pt x="25586" y="2167"/>
                  </a:lnTo>
                  <a:lnTo>
                    <a:pt x="25667" y="2958"/>
                  </a:lnTo>
                  <a:lnTo>
                    <a:pt x="25749" y="3550"/>
                  </a:lnTo>
                  <a:lnTo>
                    <a:pt x="25830" y="2167"/>
                  </a:lnTo>
                  <a:lnTo>
                    <a:pt x="25912" y="1871"/>
                  </a:lnTo>
                  <a:lnTo>
                    <a:pt x="25993" y="1383"/>
                  </a:lnTo>
                  <a:lnTo>
                    <a:pt x="26075" y="3942"/>
                  </a:lnTo>
                  <a:lnTo>
                    <a:pt x="26156" y="2167"/>
                  </a:lnTo>
                  <a:lnTo>
                    <a:pt x="26238" y="591"/>
                  </a:lnTo>
                  <a:lnTo>
                    <a:pt x="26319" y="2366"/>
                  </a:lnTo>
                  <a:lnTo>
                    <a:pt x="26401" y="887"/>
                  </a:lnTo>
                  <a:lnTo>
                    <a:pt x="26482" y="1183"/>
                  </a:lnTo>
                  <a:lnTo>
                    <a:pt x="26564" y="791"/>
                  </a:lnTo>
                  <a:lnTo>
                    <a:pt x="26645" y="591"/>
                  </a:lnTo>
                  <a:lnTo>
                    <a:pt x="26727" y="887"/>
                  </a:lnTo>
                  <a:lnTo>
                    <a:pt x="26808" y="392"/>
                  </a:lnTo>
                  <a:lnTo>
                    <a:pt x="26890" y="1183"/>
                  </a:lnTo>
                  <a:lnTo>
                    <a:pt x="26971" y="295"/>
                  </a:lnTo>
                  <a:lnTo>
                    <a:pt x="27053" y="295"/>
                  </a:lnTo>
                  <a:lnTo>
                    <a:pt x="27134" y="392"/>
                  </a:lnTo>
                  <a:lnTo>
                    <a:pt x="27216" y="295"/>
                  </a:lnTo>
                  <a:lnTo>
                    <a:pt x="27297" y="791"/>
                  </a:lnTo>
                  <a:lnTo>
                    <a:pt x="27378" y="96"/>
                  </a:lnTo>
                  <a:lnTo>
                    <a:pt x="27460" y="199"/>
                  </a:lnTo>
                  <a:lnTo>
                    <a:pt x="27541" y="591"/>
                  </a:lnTo>
                  <a:lnTo>
                    <a:pt x="27623" y="199"/>
                  </a:lnTo>
                  <a:lnTo>
                    <a:pt x="27704" y="591"/>
                  </a:lnTo>
                  <a:lnTo>
                    <a:pt x="27786" y="791"/>
                  </a:lnTo>
                  <a:lnTo>
                    <a:pt x="27867" y="591"/>
                  </a:lnTo>
                </a:path>
              </a:pathLst>
            </a:custGeom>
            <a:ln w="9525"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800"/>
            </a:p>
          </p:txBody>
        </p:sp>
        <p:sp>
          <p:nvSpPr>
            <p:cNvPr id="890" name="Rectangle 1079"/>
            <p:cNvSpPr>
              <a:spLocks noChangeArrowheads="1"/>
            </p:cNvSpPr>
            <p:nvPr/>
          </p:nvSpPr>
          <p:spPr bwMode="auto">
            <a:xfrm>
              <a:off x="1498597" y="3468686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13.0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1" name="Rectangle 1080"/>
            <p:cNvSpPr>
              <a:spLocks noChangeArrowheads="1"/>
            </p:cNvSpPr>
            <p:nvPr/>
          </p:nvSpPr>
          <p:spPr bwMode="auto">
            <a:xfrm>
              <a:off x="1644652" y="4244974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13.3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2" name="Rectangle 1081"/>
            <p:cNvSpPr>
              <a:spLocks noChangeArrowheads="1"/>
            </p:cNvSpPr>
            <p:nvPr/>
          </p:nvSpPr>
          <p:spPr bwMode="auto">
            <a:xfrm>
              <a:off x="1265235" y="4273552"/>
              <a:ext cx="201978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12.3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5" name="TextBox 1414"/>
            <p:cNvSpPr txBox="1"/>
            <p:nvPr/>
          </p:nvSpPr>
          <p:spPr>
            <a:xfrm>
              <a:off x="970819" y="2940266"/>
              <a:ext cx="12763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764/319</a:t>
              </a:r>
            </a:p>
            <a:p>
              <a:pPr algn="ctr"/>
              <a:r>
                <a:rPr lang="en-GB" sz="1200" dirty="0"/>
                <a:t>18:1p/20:4(O)-PE</a:t>
              </a:r>
            </a:p>
          </p:txBody>
        </p:sp>
        <p:grpSp>
          <p:nvGrpSpPr>
            <p:cNvPr id="1416" name="Group 1415"/>
            <p:cNvGrpSpPr/>
            <p:nvPr/>
          </p:nvGrpSpPr>
          <p:grpSpPr>
            <a:xfrm>
              <a:off x="1348780" y="3443714"/>
              <a:ext cx="529819" cy="52387"/>
              <a:chOff x="1381125" y="709613"/>
              <a:chExt cx="529819" cy="52387"/>
            </a:xfrm>
          </p:grpSpPr>
          <p:cxnSp>
            <p:nvCxnSpPr>
              <p:cNvPr id="1417" name="Straight Connector 1416"/>
              <p:cNvCxnSpPr/>
              <p:nvPr/>
            </p:nvCxnSpPr>
            <p:spPr>
              <a:xfrm>
                <a:off x="1381125" y="709613"/>
                <a:ext cx="0" cy="52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18" name="Straight Connector 1417"/>
              <p:cNvCxnSpPr/>
              <p:nvPr/>
            </p:nvCxnSpPr>
            <p:spPr>
              <a:xfrm>
                <a:off x="1381125" y="709613"/>
                <a:ext cx="529819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19" name="Straight Connector 1418"/>
              <p:cNvCxnSpPr/>
              <p:nvPr/>
            </p:nvCxnSpPr>
            <p:spPr>
              <a:xfrm>
                <a:off x="1910944" y="709613"/>
                <a:ext cx="0" cy="52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3" name="Group 1432"/>
          <p:cNvGrpSpPr/>
          <p:nvPr/>
        </p:nvGrpSpPr>
        <p:grpSpPr>
          <a:xfrm>
            <a:off x="3305523" y="2971402"/>
            <a:ext cx="3040080" cy="2593663"/>
            <a:chOff x="3305523" y="2971402"/>
            <a:chExt cx="3040080" cy="2593663"/>
          </a:xfrm>
        </p:grpSpPr>
        <p:grpSp>
          <p:nvGrpSpPr>
            <p:cNvPr id="1403" name="Group 1402"/>
            <p:cNvGrpSpPr/>
            <p:nvPr/>
          </p:nvGrpSpPr>
          <p:grpSpPr>
            <a:xfrm>
              <a:off x="3305523" y="3463919"/>
              <a:ext cx="3040080" cy="2101146"/>
              <a:chOff x="3305523" y="3463919"/>
              <a:chExt cx="3040080" cy="2101146"/>
            </a:xfrm>
          </p:grpSpPr>
          <p:sp>
            <p:nvSpPr>
              <p:cNvPr id="1210" name="Line 1112"/>
              <p:cNvSpPr>
                <a:spLocks noChangeShapeType="1"/>
              </p:cNvSpPr>
              <p:nvPr/>
            </p:nvSpPr>
            <p:spPr bwMode="auto">
              <a:xfrm>
                <a:off x="3684588" y="5340351"/>
                <a:ext cx="254793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800"/>
              </a:p>
            </p:txBody>
          </p:sp>
          <p:sp>
            <p:nvSpPr>
              <p:cNvPr id="1333" name="Rectangle 1235"/>
              <p:cNvSpPr>
                <a:spLocks noChangeArrowheads="1"/>
              </p:cNvSpPr>
              <p:nvPr/>
            </p:nvSpPr>
            <p:spPr bwMode="auto">
              <a:xfrm>
                <a:off x="3643313" y="5351464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8.0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37" name="Rectangle 1239"/>
              <p:cNvSpPr>
                <a:spLocks noChangeArrowheads="1"/>
              </p:cNvSpPr>
              <p:nvPr/>
            </p:nvSpPr>
            <p:spPr bwMode="auto">
              <a:xfrm>
                <a:off x="4129088" y="5351464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10.0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1" name="Rectangle 1243"/>
              <p:cNvSpPr>
                <a:spLocks noChangeArrowheads="1"/>
              </p:cNvSpPr>
              <p:nvPr/>
            </p:nvSpPr>
            <p:spPr bwMode="auto">
              <a:xfrm>
                <a:off x="4632325" y="5351464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12.0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5" name="Rectangle 1247"/>
              <p:cNvSpPr>
                <a:spLocks noChangeArrowheads="1"/>
              </p:cNvSpPr>
              <p:nvPr/>
            </p:nvSpPr>
            <p:spPr bwMode="auto">
              <a:xfrm>
                <a:off x="5137150" y="5351464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14.0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49" name="Rectangle 1251"/>
              <p:cNvSpPr>
                <a:spLocks noChangeArrowheads="1"/>
              </p:cNvSpPr>
              <p:nvPr/>
            </p:nvSpPr>
            <p:spPr bwMode="auto">
              <a:xfrm>
                <a:off x="5640388" y="5351464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16.0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3" name="Rectangle 1255"/>
              <p:cNvSpPr>
                <a:spLocks noChangeArrowheads="1"/>
              </p:cNvSpPr>
              <p:nvPr/>
            </p:nvSpPr>
            <p:spPr bwMode="auto">
              <a:xfrm>
                <a:off x="6143625" y="5351464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18.0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4" name="Rectangle 1256"/>
              <p:cNvSpPr>
                <a:spLocks noChangeArrowheads="1"/>
              </p:cNvSpPr>
              <p:nvPr/>
            </p:nvSpPr>
            <p:spPr bwMode="auto">
              <a:xfrm>
                <a:off x="4803775" y="5441954"/>
                <a:ext cx="45044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Time, min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55" name="Line 1257"/>
              <p:cNvSpPr>
                <a:spLocks noChangeShapeType="1"/>
              </p:cNvSpPr>
              <p:nvPr/>
            </p:nvSpPr>
            <p:spPr bwMode="auto">
              <a:xfrm flipV="1">
                <a:off x="3684588" y="3667126"/>
                <a:ext cx="0" cy="167322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800"/>
              </a:p>
            </p:txBody>
          </p:sp>
          <p:sp>
            <p:nvSpPr>
              <p:cNvPr id="1164" name="Rectangle 1353"/>
              <p:cNvSpPr>
                <a:spLocks noChangeArrowheads="1"/>
              </p:cNvSpPr>
              <p:nvPr/>
            </p:nvSpPr>
            <p:spPr bwMode="auto">
              <a:xfrm>
                <a:off x="3446459" y="5097464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6" name="Rectangle 1355"/>
              <p:cNvSpPr>
                <a:spLocks noChangeArrowheads="1"/>
              </p:cNvSpPr>
              <p:nvPr/>
            </p:nvSpPr>
            <p:spPr bwMode="auto">
              <a:xfrm>
                <a:off x="3446459" y="4876801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2000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8" name="Rectangle 1357"/>
              <p:cNvSpPr>
                <a:spLocks noChangeArrowheads="1"/>
              </p:cNvSpPr>
              <p:nvPr/>
            </p:nvSpPr>
            <p:spPr bwMode="auto">
              <a:xfrm>
                <a:off x="3446459" y="4654551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3000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0" name="Rectangle 1359"/>
              <p:cNvSpPr>
                <a:spLocks noChangeArrowheads="1"/>
              </p:cNvSpPr>
              <p:nvPr/>
            </p:nvSpPr>
            <p:spPr bwMode="auto">
              <a:xfrm>
                <a:off x="3446459" y="44338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4000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2" name="Rectangle 1361"/>
              <p:cNvSpPr>
                <a:spLocks noChangeArrowheads="1"/>
              </p:cNvSpPr>
              <p:nvPr/>
            </p:nvSpPr>
            <p:spPr bwMode="auto">
              <a:xfrm>
                <a:off x="3446459" y="4213226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5000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4" name="Rectangle 1363"/>
              <p:cNvSpPr>
                <a:spLocks noChangeArrowheads="1"/>
              </p:cNvSpPr>
              <p:nvPr/>
            </p:nvSpPr>
            <p:spPr bwMode="auto">
              <a:xfrm>
                <a:off x="3446459" y="3992564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6000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6" name="Rectangle 1365"/>
              <p:cNvSpPr>
                <a:spLocks noChangeArrowheads="1"/>
              </p:cNvSpPr>
              <p:nvPr/>
            </p:nvSpPr>
            <p:spPr bwMode="auto">
              <a:xfrm>
                <a:off x="3446459" y="3770314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7000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78" name="Rectangle 1367"/>
              <p:cNvSpPr>
                <a:spLocks noChangeArrowheads="1"/>
              </p:cNvSpPr>
              <p:nvPr/>
            </p:nvSpPr>
            <p:spPr bwMode="auto">
              <a:xfrm rot="16200000">
                <a:off x="3065714" y="4365980"/>
                <a:ext cx="602729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Intensity, cps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0" name="Freeform 1369"/>
              <p:cNvSpPr>
                <a:spLocks/>
              </p:cNvSpPr>
              <p:nvPr/>
            </p:nvSpPr>
            <p:spPr bwMode="auto">
              <a:xfrm flipV="1">
                <a:off x="3678238" y="3667126"/>
                <a:ext cx="2557463" cy="1673225"/>
              </a:xfrm>
              <a:custGeom>
                <a:avLst/>
                <a:gdLst>
                  <a:gd name="T0" fmla="*/ 323 w 27932"/>
                  <a:gd name="T1" fmla="*/ 975 h 26331"/>
                  <a:gd name="T2" fmla="*/ 808 w 27932"/>
                  <a:gd name="T3" fmla="*/ 2134 h 26331"/>
                  <a:gd name="T4" fmla="*/ 1292 w 27932"/>
                  <a:gd name="T5" fmla="*/ 557 h 26331"/>
                  <a:gd name="T6" fmla="*/ 1776 w 27932"/>
                  <a:gd name="T7" fmla="*/ 1159 h 26331"/>
                  <a:gd name="T8" fmla="*/ 2261 w 27932"/>
                  <a:gd name="T9" fmla="*/ 323 h 26331"/>
                  <a:gd name="T10" fmla="*/ 2745 w 27932"/>
                  <a:gd name="T11" fmla="*/ 651 h 26331"/>
                  <a:gd name="T12" fmla="*/ 3229 w 27932"/>
                  <a:gd name="T13" fmla="*/ 651 h 26331"/>
                  <a:gd name="T14" fmla="*/ 3714 w 27932"/>
                  <a:gd name="T15" fmla="*/ 1159 h 26331"/>
                  <a:gd name="T16" fmla="*/ 4198 w 27932"/>
                  <a:gd name="T17" fmla="*/ 3158 h 26331"/>
                  <a:gd name="T18" fmla="*/ 4682 w 27932"/>
                  <a:gd name="T19" fmla="*/ 3249 h 26331"/>
                  <a:gd name="T20" fmla="*/ 5167 w 27932"/>
                  <a:gd name="T21" fmla="*/ 2970 h 26331"/>
                  <a:gd name="T22" fmla="*/ 5651 w 27932"/>
                  <a:gd name="T23" fmla="*/ 2552 h 26331"/>
                  <a:gd name="T24" fmla="*/ 6135 w 27932"/>
                  <a:gd name="T25" fmla="*/ 835 h 26331"/>
                  <a:gd name="T26" fmla="*/ 6620 w 27932"/>
                  <a:gd name="T27" fmla="*/ 975 h 26331"/>
                  <a:gd name="T28" fmla="*/ 7104 w 27932"/>
                  <a:gd name="T29" fmla="*/ 696 h 26331"/>
                  <a:gd name="T30" fmla="*/ 7589 w 27932"/>
                  <a:gd name="T31" fmla="*/ 278 h 26331"/>
                  <a:gd name="T32" fmla="*/ 8073 w 27932"/>
                  <a:gd name="T33" fmla="*/ 463 h 26331"/>
                  <a:gd name="T34" fmla="*/ 8557 w 27932"/>
                  <a:gd name="T35" fmla="*/ 184 h 26331"/>
                  <a:gd name="T36" fmla="*/ 9042 w 27932"/>
                  <a:gd name="T37" fmla="*/ 0 h 26331"/>
                  <a:gd name="T38" fmla="*/ 9526 w 27932"/>
                  <a:gd name="T39" fmla="*/ 45 h 26331"/>
                  <a:gd name="T40" fmla="*/ 10010 w 27932"/>
                  <a:gd name="T41" fmla="*/ 45 h 26331"/>
                  <a:gd name="T42" fmla="*/ 10495 w 27932"/>
                  <a:gd name="T43" fmla="*/ 278 h 26331"/>
                  <a:gd name="T44" fmla="*/ 10979 w 27932"/>
                  <a:gd name="T45" fmla="*/ 2044 h 26331"/>
                  <a:gd name="T46" fmla="*/ 11463 w 27932"/>
                  <a:gd name="T47" fmla="*/ 9148 h 26331"/>
                  <a:gd name="T48" fmla="*/ 11948 w 27932"/>
                  <a:gd name="T49" fmla="*/ 10214 h 26331"/>
                  <a:gd name="T50" fmla="*/ 12432 w 27932"/>
                  <a:gd name="T51" fmla="*/ 13512 h 26331"/>
                  <a:gd name="T52" fmla="*/ 12917 w 27932"/>
                  <a:gd name="T53" fmla="*/ 6313 h 26331"/>
                  <a:gd name="T54" fmla="*/ 13401 w 27932"/>
                  <a:gd name="T55" fmla="*/ 22103 h 26331"/>
                  <a:gd name="T56" fmla="*/ 13885 w 27932"/>
                  <a:gd name="T57" fmla="*/ 12307 h 26331"/>
                  <a:gd name="T58" fmla="*/ 14370 w 27932"/>
                  <a:gd name="T59" fmla="*/ 10820 h 26331"/>
                  <a:gd name="T60" fmla="*/ 14854 w 27932"/>
                  <a:gd name="T61" fmla="*/ 4830 h 26331"/>
                  <a:gd name="T62" fmla="*/ 15338 w 27932"/>
                  <a:gd name="T63" fmla="*/ 4178 h 26331"/>
                  <a:gd name="T64" fmla="*/ 15823 w 27932"/>
                  <a:gd name="T65" fmla="*/ 3576 h 26331"/>
                  <a:gd name="T66" fmla="*/ 16307 w 27932"/>
                  <a:gd name="T67" fmla="*/ 2462 h 26331"/>
                  <a:gd name="T68" fmla="*/ 16791 w 27932"/>
                  <a:gd name="T69" fmla="*/ 4596 h 26331"/>
                  <a:gd name="T70" fmla="*/ 17276 w 27932"/>
                  <a:gd name="T71" fmla="*/ 1159 h 26331"/>
                  <a:gd name="T72" fmla="*/ 17760 w 27932"/>
                  <a:gd name="T73" fmla="*/ 3621 h 26331"/>
                  <a:gd name="T74" fmla="*/ 18244 w 27932"/>
                  <a:gd name="T75" fmla="*/ 1577 h 26331"/>
                  <a:gd name="T76" fmla="*/ 18729 w 27932"/>
                  <a:gd name="T77" fmla="*/ 1904 h 26331"/>
                  <a:gd name="T78" fmla="*/ 19213 w 27932"/>
                  <a:gd name="T79" fmla="*/ 372 h 26331"/>
                  <a:gd name="T80" fmla="*/ 19698 w 27932"/>
                  <a:gd name="T81" fmla="*/ 602 h 26331"/>
                  <a:gd name="T82" fmla="*/ 20182 w 27932"/>
                  <a:gd name="T83" fmla="*/ 1438 h 26331"/>
                  <a:gd name="T84" fmla="*/ 20666 w 27932"/>
                  <a:gd name="T85" fmla="*/ 323 h 26331"/>
                  <a:gd name="T86" fmla="*/ 21151 w 27932"/>
                  <a:gd name="T87" fmla="*/ 184 h 26331"/>
                  <a:gd name="T88" fmla="*/ 21635 w 27932"/>
                  <a:gd name="T89" fmla="*/ 278 h 26331"/>
                  <a:gd name="T90" fmla="*/ 22119 w 27932"/>
                  <a:gd name="T91" fmla="*/ 372 h 26331"/>
                  <a:gd name="T92" fmla="*/ 22604 w 27932"/>
                  <a:gd name="T93" fmla="*/ 463 h 26331"/>
                  <a:gd name="T94" fmla="*/ 23088 w 27932"/>
                  <a:gd name="T95" fmla="*/ 323 h 26331"/>
                  <a:gd name="T96" fmla="*/ 23572 w 27932"/>
                  <a:gd name="T97" fmla="*/ 139 h 26331"/>
                  <a:gd name="T98" fmla="*/ 24057 w 27932"/>
                  <a:gd name="T99" fmla="*/ 184 h 26331"/>
                  <a:gd name="T100" fmla="*/ 24541 w 27932"/>
                  <a:gd name="T101" fmla="*/ 2785 h 26331"/>
                  <a:gd name="T102" fmla="*/ 25025 w 27932"/>
                  <a:gd name="T103" fmla="*/ 1765 h 26331"/>
                  <a:gd name="T104" fmla="*/ 25510 w 27932"/>
                  <a:gd name="T105" fmla="*/ 790 h 26331"/>
                  <a:gd name="T106" fmla="*/ 25994 w 27932"/>
                  <a:gd name="T107" fmla="*/ 1114 h 26331"/>
                  <a:gd name="T108" fmla="*/ 26479 w 27932"/>
                  <a:gd name="T109" fmla="*/ 835 h 26331"/>
                  <a:gd name="T110" fmla="*/ 26963 w 27932"/>
                  <a:gd name="T111" fmla="*/ 372 h 26331"/>
                  <a:gd name="T112" fmla="*/ 27447 w 27932"/>
                  <a:gd name="T113" fmla="*/ 417 h 26331"/>
                  <a:gd name="T114" fmla="*/ 27932 w 27932"/>
                  <a:gd name="T115" fmla="*/ 881 h 26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932" h="26331">
                    <a:moveTo>
                      <a:pt x="0" y="278"/>
                    </a:moveTo>
                    <a:lnTo>
                      <a:pt x="0" y="278"/>
                    </a:lnTo>
                    <a:lnTo>
                      <a:pt x="81" y="323"/>
                    </a:lnTo>
                    <a:lnTo>
                      <a:pt x="162" y="233"/>
                    </a:lnTo>
                    <a:lnTo>
                      <a:pt x="242" y="741"/>
                    </a:lnTo>
                    <a:lnTo>
                      <a:pt x="323" y="975"/>
                    </a:lnTo>
                    <a:lnTo>
                      <a:pt x="404" y="741"/>
                    </a:lnTo>
                    <a:lnTo>
                      <a:pt x="485" y="417"/>
                    </a:lnTo>
                    <a:lnTo>
                      <a:pt x="565" y="417"/>
                    </a:lnTo>
                    <a:lnTo>
                      <a:pt x="646" y="835"/>
                    </a:lnTo>
                    <a:lnTo>
                      <a:pt x="727" y="651"/>
                    </a:lnTo>
                    <a:lnTo>
                      <a:pt x="808" y="2134"/>
                    </a:lnTo>
                    <a:lnTo>
                      <a:pt x="888" y="790"/>
                    </a:lnTo>
                    <a:lnTo>
                      <a:pt x="969" y="602"/>
                    </a:lnTo>
                    <a:lnTo>
                      <a:pt x="1050" y="323"/>
                    </a:lnTo>
                    <a:lnTo>
                      <a:pt x="1130" y="835"/>
                    </a:lnTo>
                    <a:lnTo>
                      <a:pt x="1211" y="835"/>
                    </a:lnTo>
                    <a:lnTo>
                      <a:pt x="1292" y="557"/>
                    </a:lnTo>
                    <a:lnTo>
                      <a:pt x="1373" y="278"/>
                    </a:lnTo>
                    <a:lnTo>
                      <a:pt x="1453" y="1392"/>
                    </a:lnTo>
                    <a:lnTo>
                      <a:pt x="1534" y="1020"/>
                    </a:lnTo>
                    <a:lnTo>
                      <a:pt x="1615" y="1069"/>
                    </a:lnTo>
                    <a:lnTo>
                      <a:pt x="1696" y="929"/>
                    </a:lnTo>
                    <a:lnTo>
                      <a:pt x="1776" y="1159"/>
                    </a:lnTo>
                    <a:lnTo>
                      <a:pt x="1857" y="835"/>
                    </a:lnTo>
                    <a:lnTo>
                      <a:pt x="1938" y="929"/>
                    </a:lnTo>
                    <a:lnTo>
                      <a:pt x="2018" y="790"/>
                    </a:lnTo>
                    <a:lnTo>
                      <a:pt x="2099" y="1253"/>
                    </a:lnTo>
                    <a:lnTo>
                      <a:pt x="2180" y="696"/>
                    </a:lnTo>
                    <a:lnTo>
                      <a:pt x="2261" y="323"/>
                    </a:lnTo>
                    <a:lnTo>
                      <a:pt x="2341" y="929"/>
                    </a:lnTo>
                    <a:lnTo>
                      <a:pt x="2422" y="1114"/>
                    </a:lnTo>
                    <a:lnTo>
                      <a:pt x="2503" y="557"/>
                    </a:lnTo>
                    <a:lnTo>
                      <a:pt x="2584" y="1114"/>
                    </a:lnTo>
                    <a:lnTo>
                      <a:pt x="2664" y="463"/>
                    </a:lnTo>
                    <a:lnTo>
                      <a:pt x="2745" y="651"/>
                    </a:lnTo>
                    <a:lnTo>
                      <a:pt x="2826" y="372"/>
                    </a:lnTo>
                    <a:lnTo>
                      <a:pt x="2906" y="1020"/>
                    </a:lnTo>
                    <a:lnTo>
                      <a:pt x="2987" y="741"/>
                    </a:lnTo>
                    <a:lnTo>
                      <a:pt x="3068" y="741"/>
                    </a:lnTo>
                    <a:lnTo>
                      <a:pt x="3149" y="790"/>
                    </a:lnTo>
                    <a:lnTo>
                      <a:pt x="3229" y="651"/>
                    </a:lnTo>
                    <a:lnTo>
                      <a:pt x="3310" y="1069"/>
                    </a:lnTo>
                    <a:lnTo>
                      <a:pt x="3391" y="929"/>
                    </a:lnTo>
                    <a:lnTo>
                      <a:pt x="3472" y="1159"/>
                    </a:lnTo>
                    <a:lnTo>
                      <a:pt x="3552" y="1810"/>
                    </a:lnTo>
                    <a:lnTo>
                      <a:pt x="3633" y="2134"/>
                    </a:lnTo>
                    <a:lnTo>
                      <a:pt x="3714" y="1159"/>
                    </a:lnTo>
                    <a:lnTo>
                      <a:pt x="3794" y="1671"/>
                    </a:lnTo>
                    <a:lnTo>
                      <a:pt x="3875" y="1904"/>
                    </a:lnTo>
                    <a:lnTo>
                      <a:pt x="3956" y="2322"/>
                    </a:lnTo>
                    <a:lnTo>
                      <a:pt x="4037" y="2089"/>
                    </a:lnTo>
                    <a:lnTo>
                      <a:pt x="4117" y="3158"/>
                    </a:lnTo>
                    <a:lnTo>
                      <a:pt x="4198" y="3158"/>
                    </a:lnTo>
                    <a:lnTo>
                      <a:pt x="4279" y="3900"/>
                    </a:lnTo>
                    <a:lnTo>
                      <a:pt x="4360" y="4224"/>
                    </a:lnTo>
                    <a:lnTo>
                      <a:pt x="4440" y="3388"/>
                    </a:lnTo>
                    <a:lnTo>
                      <a:pt x="4521" y="4318"/>
                    </a:lnTo>
                    <a:lnTo>
                      <a:pt x="4602" y="3621"/>
                    </a:lnTo>
                    <a:lnTo>
                      <a:pt x="4682" y="3249"/>
                    </a:lnTo>
                    <a:lnTo>
                      <a:pt x="4763" y="3019"/>
                    </a:lnTo>
                    <a:lnTo>
                      <a:pt x="4844" y="3576"/>
                    </a:lnTo>
                    <a:lnTo>
                      <a:pt x="4925" y="3203"/>
                    </a:lnTo>
                    <a:lnTo>
                      <a:pt x="5005" y="3158"/>
                    </a:lnTo>
                    <a:lnTo>
                      <a:pt x="5086" y="2785"/>
                    </a:lnTo>
                    <a:lnTo>
                      <a:pt x="5167" y="2970"/>
                    </a:lnTo>
                    <a:lnTo>
                      <a:pt x="5247" y="3158"/>
                    </a:lnTo>
                    <a:lnTo>
                      <a:pt x="5328" y="3249"/>
                    </a:lnTo>
                    <a:lnTo>
                      <a:pt x="5409" y="3715"/>
                    </a:lnTo>
                    <a:lnTo>
                      <a:pt x="5490" y="2044"/>
                    </a:lnTo>
                    <a:lnTo>
                      <a:pt x="5570" y="3203"/>
                    </a:lnTo>
                    <a:lnTo>
                      <a:pt x="5651" y="2552"/>
                    </a:lnTo>
                    <a:lnTo>
                      <a:pt x="5732" y="2740"/>
                    </a:lnTo>
                    <a:lnTo>
                      <a:pt x="5813" y="3482"/>
                    </a:lnTo>
                    <a:lnTo>
                      <a:pt x="5893" y="2462"/>
                    </a:lnTo>
                    <a:lnTo>
                      <a:pt x="5974" y="1856"/>
                    </a:lnTo>
                    <a:lnTo>
                      <a:pt x="6055" y="2368"/>
                    </a:lnTo>
                    <a:lnTo>
                      <a:pt x="6135" y="835"/>
                    </a:lnTo>
                    <a:lnTo>
                      <a:pt x="6216" y="1626"/>
                    </a:lnTo>
                    <a:lnTo>
                      <a:pt x="6297" y="1253"/>
                    </a:lnTo>
                    <a:lnTo>
                      <a:pt x="6378" y="1159"/>
                    </a:lnTo>
                    <a:lnTo>
                      <a:pt x="6458" y="1114"/>
                    </a:lnTo>
                    <a:lnTo>
                      <a:pt x="6539" y="929"/>
                    </a:lnTo>
                    <a:lnTo>
                      <a:pt x="6620" y="975"/>
                    </a:lnTo>
                    <a:lnTo>
                      <a:pt x="6701" y="233"/>
                    </a:lnTo>
                    <a:lnTo>
                      <a:pt x="6781" y="139"/>
                    </a:lnTo>
                    <a:lnTo>
                      <a:pt x="6862" y="233"/>
                    </a:lnTo>
                    <a:lnTo>
                      <a:pt x="6943" y="463"/>
                    </a:lnTo>
                    <a:lnTo>
                      <a:pt x="7023" y="602"/>
                    </a:lnTo>
                    <a:lnTo>
                      <a:pt x="7104" y="696"/>
                    </a:lnTo>
                    <a:lnTo>
                      <a:pt x="7185" y="233"/>
                    </a:lnTo>
                    <a:lnTo>
                      <a:pt x="7266" y="94"/>
                    </a:lnTo>
                    <a:lnTo>
                      <a:pt x="7346" y="278"/>
                    </a:lnTo>
                    <a:lnTo>
                      <a:pt x="7427" y="233"/>
                    </a:lnTo>
                    <a:lnTo>
                      <a:pt x="7508" y="463"/>
                    </a:lnTo>
                    <a:lnTo>
                      <a:pt x="7589" y="278"/>
                    </a:lnTo>
                    <a:lnTo>
                      <a:pt x="7669" y="45"/>
                    </a:lnTo>
                    <a:lnTo>
                      <a:pt x="7750" y="94"/>
                    </a:lnTo>
                    <a:lnTo>
                      <a:pt x="7831" y="278"/>
                    </a:lnTo>
                    <a:lnTo>
                      <a:pt x="7911" y="790"/>
                    </a:lnTo>
                    <a:lnTo>
                      <a:pt x="7992" y="323"/>
                    </a:lnTo>
                    <a:lnTo>
                      <a:pt x="8073" y="463"/>
                    </a:lnTo>
                    <a:lnTo>
                      <a:pt x="8154" y="741"/>
                    </a:lnTo>
                    <a:lnTo>
                      <a:pt x="8234" y="139"/>
                    </a:lnTo>
                    <a:lnTo>
                      <a:pt x="8315" y="94"/>
                    </a:lnTo>
                    <a:lnTo>
                      <a:pt x="8396" y="139"/>
                    </a:lnTo>
                    <a:lnTo>
                      <a:pt x="8477" y="94"/>
                    </a:lnTo>
                    <a:lnTo>
                      <a:pt x="8557" y="184"/>
                    </a:lnTo>
                    <a:lnTo>
                      <a:pt x="8638" y="45"/>
                    </a:lnTo>
                    <a:lnTo>
                      <a:pt x="8719" y="94"/>
                    </a:lnTo>
                    <a:lnTo>
                      <a:pt x="8799" y="0"/>
                    </a:lnTo>
                    <a:lnTo>
                      <a:pt x="8880" y="0"/>
                    </a:lnTo>
                    <a:lnTo>
                      <a:pt x="8961" y="139"/>
                    </a:lnTo>
                    <a:lnTo>
                      <a:pt x="9042" y="0"/>
                    </a:lnTo>
                    <a:lnTo>
                      <a:pt x="9122" y="94"/>
                    </a:lnTo>
                    <a:lnTo>
                      <a:pt x="9203" y="94"/>
                    </a:lnTo>
                    <a:lnTo>
                      <a:pt x="9284" y="45"/>
                    </a:lnTo>
                    <a:lnTo>
                      <a:pt x="9365" y="184"/>
                    </a:lnTo>
                    <a:lnTo>
                      <a:pt x="9445" y="0"/>
                    </a:lnTo>
                    <a:lnTo>
                      <a:pt x="9526" y="45"/>
                    </a:lnTo>
                    <a:lnTo>
                      <a:pt x="9607" y="0"/>
                    </a:lnTo>
                    <a:lnTo>
                      <a:pt x="9687" y="0"/>
                    </a:lnTo>
                    <a:lnTo>
                      <a:pt x="9768" y="139"/>
                    </a:lnTo>
                    <a:lnTo>
                      <a:pt x="9849" y="45"/>
                    </a:lnTo>
                    <a:lnTo>
                      <a:pt x="9930" y="45"/>
                    </a:lnTo>
                    <a:lnTo>
                      <a:pt x="10010" y="45"/>
                    </a:lnTo>
                    <a:lnTo>
                      <a:pt x="10091" y="94"/>
                    </a:lnTo>
                    <a:lnTo>
                      <a:pt x="10172" y="0"/>
                    </a:lnTo>
                    <a:lnTo>
                      <a:pt x="10253" y="0"/>
                    </a:lnTo>
                    <a:lnTo>
                      <a:pt x="10333" y="184"/>
                    </a:lnTo>
                    <a:lnTo>
                      <a:pt x="10414" y="323"/>
                    </a:lnTo>
                    <a:lnTo>
                      <a:pt x="10495" y="278"/>
                    </a:lnTo>
                    <a:lnTo>
                      <a:pt x="10575" y="741"/>
                    </a:lnTo>
                    <a:lnTo>
                      <a:pt x="10656" y="929"/>
                    </a:lnTo>
                    <a:lnTo>
                      <a:pt x="10737" y="1487"/>
                    </a:lnTo>
                    <a:lnTo>
                      <a:pt x="10818" y="1856"/>
                    </a:lnTo>
                    <a:lnTo>
                      <a:pt x="10898" y="2740"/>
                    </a:lnTo>
                    <a:lnTo>
                      <a:pt x="10979" y="2044"/>
                    </a:lnTo>
                    <a:lnTo>
                      <a:pt x="11060" y="3945"/>
                    </a:lnTo>
                    <a:lnTo>
                      <a:pt x="11141" y="5989"/>
                    </a:lnTo>
                    <a:lnTo>
                      <a:pt x="11221" y="8403"/>
                    </a:lnTo>
                    <a:lnTo>
                      <a:pt x="11302" y="8730"/>
                    </a:lnTo>
                    <a:lnTo>
                      <a:pt x="11383" y="9984"/>
                    </a:lnTo>
                    <a:lnTo>
                      <a:pt x="11463" y="9148"/>
                    </a:lnTo>
                    <a:lnTo>
                      <a:pt x="11544" y="10914"/>
                    </a:lnTo>
                    <a:lnTo>
                      <a:pt x="11625" y="6129"/>
                    </a:lnTo>
                    <a:lnTo>
                      <a:pt x="11706" y="7428"/>
                    </a:lnTo>
                    <a:lnTo>
                      <a:pt x="11786" y="10492"/>
                    </a:lnTo>
                    <a:lnTo>
                      <a:pt x="11867" y="9844"/>
                    </a:lnTo>
                    <a:lnTo>
                      <a:pt x="11948" y="10214"/>
                    </a:lnTo>
                    <a:lnTo>
                      <a:pt x="12029" y="7846"/>
                    </a:lnTo>
                    <a:lnTo>
                      <a:pt x="12109" y="7706"/>
                    </a:lnTo>
                    <a:lnTo>
                      <a:pt x="12190" y="8218"/>
                    </a:lnTo>
                    <a:lnTo>
                      <a:pt x="12271" y="11610"/>
                    </a:lnTo>
                    <a:lnTo>
                      <a:pt x="12351" y="12446"/>
                    </a:lnTo>
                    <a:lnTo>
                      <a:pt x="12432" y="13512"/>
                    </a:lnTo>
                    <a:lnTo>
                      <a:pt x="12513" y="11840"/>
                    </a:lnTo>
                    <a:lnTo>
                      <a:pt x="12594" y="10402"/>
                    </a:lnTo>
                    <a:lnTo>
                      <a:pt x="12674" y="9796"/>
                    </a:lnTo>
                    <a:lnTo>
                      <a:pt x="12755" y="7104"/>
                    </a:lnTo>
                    <a:lnTo>
                      <a:pt x="12836" y="8263"/>
                    </a:lnTo>
                    <a:lnTo>
                      <a:pt x="12917" y="6313"/>
                    </a:lnTo>
                    <a:lnTo>
                      <a:pt x="12997" y="8869"/>
                    </a:lnTo>
                    <a:lnTo>
                      <a:pt x="13078" y="8681"/>
                    </a:lnTo>
                    <a:lnTo>
                      <a:pt x="13159" y="10214"/>
                    </a:lnTo>
                    <a:lnTo>
                      <a:pt x="13239" y="11331"/>
                    </a:lnTo>
                    <a:lnTo>
                      <a:pt x="13320" y="16764"/>
                    </a:lnTo>
                    <a:lnTo>
                      <a:pt x="13401" y="22103"/>
                    </a:lnTo>
                    <a:lnTo>
                      <a:pt x="13482" y="26331"/>
                    </a:lnTo>
                    <a:lnTo>
                      <a:pt x="13562" y="24798"/>
                    </a:lnTo>
                    <a:lnTo>
                      <a:pt x="13643" y="23868"/>
                    </a:lnTo>
                    <a:lnTo>
                      <a:pt x="13724" y="15183"/>
                    </a:lnTo>
                    <a:lnTo>
                      <a:pt x="13804" y="10774"/>
                    </a:lnTo>
                    <a:lnTo>
                      <a:pt x="13885" y="12307"/>
                    </a:lnTo>
                    <a:lnTo>
                      <a:pt x="13966" y="13560"/>
                    </a:lnTo>
                    <a:lnTo>
                      <a:pt x="14047" y="17506"/>
                    </a:lnTo>
                    <a:lnTo>
                      <a:pt x="14127" y="20386"/>
                    </a:lnTo>
                    <a:lnTo>
                      <a:pt x="14208" y="17273"/>
                    </a:lnTo>
                    <a:lnTo>
                      <a:pt x="14289" y="13327"/>
                    </a:lnTo>
                    <a:lnTo>
                      <a:pt x="14370" y="10820"/>
                    </a:lnTo>
                    <a:lnTo>
                      <a:pt x="14450" y="6964"/>
                    </a:lnTo>
                    <a:lnTo>
                      <a:pt x="14531" y="5665"/>
                    </a:lnTo>
                    <a:lnTo>
                      <a:pt x="14612" y="5060"/>
                    </a:lnTo>
                    <a:lnTo>
                      <a:pt x="14692" y="5571"/>
                    </a:lnTo>
                    <a:lnTo>
                      <a:pt x="14773" y="4318"/>
                    </a:lnTo>
                    <a:lnTo>
                      <a:pt x="14854" y="4830"/>
                    </a:lnTo>
                    <a:lnTo>
                      <a:pt x="14935" y="6129"/>
                    </a:lnTo>
                    <a:lnTo>
                      <a:pt x="15015" y="6592"/>
                    </a:lnTo>
                    <a:lnTo>
                      <a:pt x="15096" y="8451"/>
                    </a:lnTo>
                    <a:lnTo>
                      <a:pt x="15177" y="6407"/>
                    </a:lnTo>
                    <a:lnTo>
                      <a:pt x="15258" y="5571"/>
                    </a:lnTo>
                    <a:lnTo>
                      <a:pt x="15338" y="4178"/>
                    </a:lnTo>
                    <a:lnTo>
                      <a:pt x="15419" y="3667"/>
                    </a:lnTo>
                    <a:lnTo>
                      <a:pt x="15500" y="1765"/>
                    </a:lnTo>
                    <a:lnTo>
                      <a:pt x="15580" y="2925"/>
                    </a:lnTo>
                    <a:lnTo>
                      <a:pt x="15661" y="1626"/>
                    </a:lnTo>
                    <a:lnTo>
                      <a:pt x="15742" y="2507"/>
                    </a:lnTo>
                    <a:lnTo>
                      <a:pt x="15823" y="3576"/>
                    </a:lnTo>
                    <a:lnTo>
                      <a:pt x="15903" y="2880"/>
                    </a:lnTo>
                    <a:lnTo>
                      <a:pt x="15984" y="4551"/>
                    </a:lnTo>
                    <a:lnTo>
                      <a:pt x="16065" y="3715"/>
                    </a:lnTo>
                    <a:lnTo>
                      <a:pt x="16146" y="3621"/>
                    </a:lnTo>
                    <a:lnTo>
                      <a:pt x="16226" y="4551"/>
                    </a:lnTo>
                    <a:lnTo>
                      <a:pt x="16307" y="2462"/>
                    </a:lnTo>
                    <a:lnTo>
                      <a:pt x="16388" y="4642"/>
                    </a:lnTo>
                    <a:lnTo>
                      <a:pt x="16468" y="4830"/>
                    </a:lnTo>
                    <a:lnTo>
                      <a:pt x="16549" y="5526"/>
                    </a:lnTo>
                    <a:lnTo>
                      <a:pt x="16630" y="6313"/>
                    </a:lnTo>
                    <a:lnTo>
                      <a:pt x="16711" y="8034"/>
                    </a:lnTo>
                    <a:lnTo>
                      <a:pt x="16791" y="4596"/>
                    </a:lnTo>
                    <a:lnTo>
                      <a:pt x="16872" y="2413"/>
                    </a:lnTo>
                    <a:lnTo>
                      <a:pt x="16953" y="2880"/>
                    </a:lnTo>
                    <a:lnTo>
                      <a:pt x="17034" y="1253"/>
                    </a:lnTo>
                    <a:lnTo>
                      <a:pt x="17114" y="1577"/>
                    </a:lnTo>
                    <a:lnTo>
                      <a:pt x="17195" y="1253"/>
                    </a:lnTo>
                    <a:lnTo>
                      <a:pt x="17276" y="1159"/>
                    </a:lnTo>
                    <a:lnTo>
                      <a:pt x="17356" y="1298"/>
                    </a:lnTo>
                    <a:lnTo>
                      <a:pt x="17437" y="1716"/>
                    </a:lnTo>
                    <a:lnTo>
                      <a:pt x="17518" y="2413"/>
                    </a:lnTo>
                    <a:lnTo>
                      <a:pt x="17599" y="2044"/>
                    </a:lnTo>
                    <a:lnTo>
                      <a:pt x="17679" y="2044"/>
                    </a:lnTo>
                    <a:lnTo>
                      <a:pt x="17760" y="3621"/>
                    </a:lnTo>
                    <a:lnTo>
                      <a:pt x="17841" y="3343"/>
                    </a:lnTo>
                    <a:lnTo>
                      <a:pt x="17922" y="2785"/>
                    </a:lnTo>
                    <a:lnTo>
                      <a:pt x="18002" y="1995"/>
                    </a:lnTo>
                    <a:lnTo>
                      <a:pt x="18083" y="2507"/>
                    </a:lnTo>
                    <a:lnTo>
                      <a:pt x="18164" y="2274"/>
                    </a:lnTo>
                    <a:lnTo>
                      <a:pt x="18244" y="1577"/>
                    </a:lnTo>
                    <a:lnTo>
                      <a:pt x="18325" y="1626"/>
                    </a:lnTo>
                    <a:lnTo>
                      <a:pt x="18406" y="1487"/>
                    </a:lnTo>
                    <a:lnTo>
                      <a:pt x="18487" y="1577"/>
                    </a:lnTo>
                    <a:lnTo>
                      <a:pt x="18567" y="1208"/>
                    </a:lnTo>
                    <a:lnTo>
                      <a:pt x="18648" y="1347"/>
                    </a:lnTo>
                    <a:lnTo>
                      <a:pt x="18729" y="1904"/>
                    </a:lnTo>
                    <a:lnTo>
                      <a:pt x="18810" y="1114"/>
                    </a:lnTo>
                    <a:lnTo>
                      <a:pt x="18890" y="511"/>
                    </a:lnTo>
                    <a:lnTo>
                      <a:pt x="18971" y="511"/>
                    </a:lnTo>
                    <a:lnTo>
                      <a:pt x="19052" y="929"/>
                    </a:lnTo>
                    <a:lnTo>
                      <a:pt x="19132" y="696"/>
                    </a:lnTo>
                    <a:lnTo>
                      <a:pt x="19213" y="372"/>
                    </a:lnTo>
                    <a:lnTo>
                      <a:pt x="19294" y="881"/>
                    </a:lnTo>
                    <a:lnTo>
                      <a:pt x="19375" y="323"/>
                    </a:lnTo>
                    <a:lnTo>
                      <a:pt x="19455" y="741"/>
                    </a:lnTo>
                    <a:lnTo>
                      <a:pt x="19536" y="929"/>
                    </a:lnTo>
                    <a:lnTo>
                      <a:pt x="19617" y="881"/>
                    </a:lnTo>
                    <a:lnTo>
                      <a:pt x="19698" y="602"/>
                    </a:lnTo>
                    <a:lnTo>
                      <a:pt x="19778" y="463"/>
                    </a:lnTo>
                    <a:lnTo>
                      <a:pt x="19859" y="323"/>
                    </a:lnTo>
                    <a:lnTo>
                      <a:pt x="19940" y="511"/>
                    </a:lnTo>
                    <a:lnTo>
                      <a:pt x="20020" y="463"/>
                    </a:lnTo>
                    <a:lnTo>
                      <a:pt x="20101" y="233"/>
                    </a:lnTo>
                    <a:lnTo>
                      <a:pt x="20182" y="1438"/>
                    </a:lnTo>
                    <a:lnTo>
                      <a:pt x="20263" y="881"/>
                    </a:lnTo>
                    <a:lnTo>
                      <a:pt x="20343" y="463"/>
                    </a:lnTo>
                    <a:lnTo>
                      <a:pt x="20424" y="233"/>
                    </a:lnTo>
                    <a:lnTo>
                      <a:pt x="20505" y="417"/>
                    </a:lnTo>
                    <a:lnTo>
                      <a:pt x="20586" y="94"/>
                    </a:lnTo>
                    <a:lnTo>
                      <a:pt x="20666" y="323"/>
                    </a:lnTo>
                    <a:lnTo>
                      <a:pt x="20747" y="323"/>
                    </a:lnTo>
                    <a:lnTo>
                      <a:pt x="20828" y="417"/>
                    </a:lnTo>
                    <a:lnTo>
                      <a:pt x="20908" y="184"/>
                    </a:lnTo>
                    <a:lnTo>
                      <a:pt x="20989" y="184"/>
                    </a:lnTo>
                    <a:lnTo>
                      <a:pt x="21070" y="233"/>
                    </a:lnTo>
                    <a:lnTo>
                      <a:pt x="21151" y="184"/>
                    </a:lnTo>
                    <a:lnTo>
                      <a:pt x="21231" y="233"/>
                    </a:lnTo>
                    <a:lnTo>
                      <a:pt x="21312" y="45"/>
                    </a:lnTo>
                    <a:lnTo>
                      <a:pt x="21393" y="372"/>
                    </a:lnTo>
                    <a:lnTo>
                      <a:pt x="21474" y="94"/>
                    </a:lnTo>
                    <a:lnTo>
                      <a:pt x="21554" y="139"/>
                    </a:lnTo>
                    <a:lnTo>
                      <a:pt x="21635" y="278"/>
                    </a:lnTo>
                    <a:lnTo>
                      <a:pt x="21716" y="184"/>
                    </a:lnTo>
                    <a:lnTo>
                      <a:pt x="21796" y="323"/>
                    </a:lnTo>
                    <a:lnTo>
                      <a:pt x="21877" y="45"/>
                    </a:lnTo>
                    <a:lnTo>
                      <a:pt x="21958" y="94"/>
                    </a:lnTo>
                    <a:lnTo>
                      <a:pt x="22039" y="557"/>
                    </a:lnTo>
                    <a:lnTo>
                      <a:pt x="22119" y="372"/>
                    </a:lnTo>
                    <a:lnTo>
                      <a:pt x="22200" y="417"/>
                    </a:lnTo>
                    <a:lnTo>
                      <a:pt x="22281" y="602"/>
                    </a:lnTo>
                    <a:lnTo>
                      <a:pt x="22361" y="651"/>
                    </a:lnTo>
                    <a:lnTo>
                      <a:pt x="22442" y="1532"/>
                    </a:lnTo>
                    <a:lnTo>
                      <a:pt x="22523" y="835"/>
                    </a:lnTo>
                    <a:lnTo>
                      <a:pt x="22604" y="463"/>
                    </a:lnTo>
                    <a:lnTo>
                      <a:pt x="22684" y="929"/>
                    </a:lnTo>
                    <a:lnTo>
                      <a:pt x="22765" y="696"/>
                    </a:lnTo>
                    <a:lnTo>
                      <a:pt x="22846" y="696"/>
                    </a:lnTo>
                    <a:lnTo>
                      <a:pt x="22927" y="278"/>
                    </a:lnTo>
                    <a:lnTo>
                      <a:pt x="23007" y="323"/>
                    </a:lnTo>
                    <a:lnTo>
                      <a:pt x="23088" y="323"/>
                    </a:lnTo>
                    <a:lnTo>
                      <a:pt x="23169" y="233"/>
                    </a:lnTo>
                    <a:lnTo>
                      <a:pt x="23249" y="278"/>
                    </a:lnTo>
                    <a:lnTo>
                      <a:pt x="23330" y="233"/>
                    </a:lnTo>
                    <a:lnTo>
                      <a:pt x="23411" y="184"/>
                    </a:lnTo>
                    <a:lnTo>
                      <a:pt x="23492" y="372"/>
                    </a:lnTo>
                    <a:lnTo>
                      <a:pt x="23572" y="139"/>
                    </a:lnTo>
                    <a:lnTo>
                      <a:pt x="23653" y="278"/>
                    </a:lnTo>
                    <a:lnTo>
                      <a:pt x="23734" y="94"/>
                    </a:lnTo>
                    <a:lnTo>
                      <a:pt x="23815" y="323"/>
                    </a:lnTo>
                    <a:lnTo>
                      <a:pt x="23895" y="0"/>
                    </a:lnTo>
                    <a:lnTo>
                      <a:pt x="23976" y="323"/>
                    </a:lnTo>
                    <a:lnTo>
                      <a:pt x="24057" y="184"/>
                    </a:lnTo>
                    <a:lnTo>
                      <a:pt x="24138" y="45"/>
                    </a:lnTo>
                    <a:lnTo>
                      <a:pt x="24218" y="184"/>
                    </a:lnTo>
                    <a:lnTo>
                      <a:pt x="24299" y="835"/>
                    </a:lnTo>
                    <a:lnTo>
                      <a:pt x="24380" y="1810"/>
                    </a:lnTo>
                    <a:lnTo>
                      <a:pt x="24460" y="2413"/>
                    </a:lnTo>
                    <a:lnTo>
                      <a:pt x="24541" y="2785"/>
                    </a:lnTo>
                    <a:lnTo>
                      <a:pt x="24622" y="3994"/>
                    </a:lnTo>
                    <a:lnTo>
                      <a:pt x="24703" y="4502"/>
                    </a:lnTo>
                    <a:lnTo>
                      <a:pt x="24783" y="4318"/>
                    </a:lnTo>
                    <a:lnTo>
                      <a:pt x="24864" y="4084"/>
                    </a:lnTo>
                    <a:lnTo>
                      <a:pt x="24945" y="2183"/>
                    </a:lnTo>
                    <a:lnTo>
                      <a:pt x="25025" y="1765"/>
                    </a:lnTo>
                    <a:lnTo>
                      <a:pt x="25106" y="2274"/>
                    </a:lnTo>
                    <a:lnTo>
                      <a:pt x="25187" y="1671"/>
                    </a:lnTo>
                    <a:lnTo>
                      <a:pt x="25268" y="1253"/>
                    </a:lnTo>
                    <a:lnTo>
                      <a:pt x="25348" y="1020"/>
                    </a:lnTo>
                    <a:lnTo>
                      <a:pt x="25429" y="1159"/>
                    </a:lnTo>
                    <a:lnTo>
                      <a:pt x="25510" y="790"/>
                    </a:lnTo>
                    <a:lnTo>
                      <a:pt x="25591" y="1114"/>
                    </a:lnTo>
                    <a:lnTo>
                      <a:pt x="25671" y="696"/>
                    </a:lnTo>
                    <a:lnTo>
                      <a:pt x="25752" y="929"/>
                    </a:lnTo>
                    <a:lnTo>
                      <a:pt x="25833" y="372"/>
                    </a:lnTo>
                    <a:lnTo>
                      <a:pt x="25913" y="1253"/>
                    </a:lnTo>
                    <a:lnTo>
                      <a:pt x="25994" y="1114"/>
                    </a:lnTo>
                    <a:lnTo>
                      <a:pt x="26075" y="790"/>
                    </a:lnTo>
                    <a:lnTo>
                      <a:pt x="26156" y="1347"/>
                    </a:lnTo>
                    <a:lnTo>
                      <a:pt x="26236" y="881"/>
                    </a:lnTo>
                    <a:lnTo>
                      <a:pt x="26317" y="696"/>
                    </a:lnTo>
                    <a:lnTo>
                      <a:pt x="26398" y="1765"/>
                    </a:lnTo>
                    <a:lnTo>
                      <a:pt x="26479" y="835"/>
                    </a:lnTo>
                    <a:lnTo>
                      <a:pt x="26559" y="1208"/>
                    </a:lnTo>
                    <a:lnTo>
                      <a:pt x="26640" y="1995"/>
                    </a:lnTo>
                    <a:lnTo>
                      <a:pt x="26721" y="1532"/>
                    </a:lnTo>
                    <a:lnTo>
                      <a:pt x="26801" y="651"/>
                    </a:lnTo>
                    <a:lnTo>
                      <a:pt x="26882" y="1069"/>
                    </a:lnTo>
                    <a:lnTo>
                      <a:pt x="26963" y="372"/>
                    </a:lnTo>
                    <a:lnTo>
                      <a:pt x="27044" y="651"/>
                    </a:lnTo>
                    <a:lnTo>
                      <a:pt x="27124" y="881"/>
                    </a:lnTo>
                    <a:lnTo>
                      <a:pt x="27205" y="651"/>
                    </a:lnTo>
                    <a:lnTo>
                      <a:pt x="27286" y="511"/>
                    </a:lnTo>
                    <a:lnTo>
                      <a:pt x="27367" y="790"/>
                    </a:lnTo>
                    <a:lnTo>
                      <a:pt x="27447" y="417"/>
                    </a:lnTo>
                    <a:lnTo>
                      <a:pt x="27528" y="323"/>
                    </a:lnTo>
                    <a:lnTo>
                      <a:pt x="27609" y="696"/>
                    </a:lnTo>
                    <a:lnTo>
                      <a:pt x="27689" y="278"/>
                    </a:lnTo>
                    <a:lnTo>
                      <a:pt x="27770" y="602"/>
                    </a:lnTo>
                    <a:lnTo>
                      <a:pt x="27851" y="1114"/>
                    </a:lnTo>
                    <a:lnTo>
                      <a:pt x="27932" y="881"/>
                    </a:lnTo>
                  </a:path>
                </a:pathLst>
              </a:custGeom>
              <a:ln w="9525"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800"/>
              </a:p>
            </p:txBody>
          </p:sp>
          <p:sp>
            <p:nvSpPr>
              <p:cNvPr id="1181" name="Rectangle 1370"/>
              <p:cNvSpPr>
                <a:spLocks noChangeArrowheads="1"/>
              </p:cNvSpPr>
              <p:nvPr/>
            </p:nvSpPr>
            <p:spPr bwMode="auto">
              <a:xfrm>
                <a:off x="4800598" y="3463919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12.8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2" name="Rectangle 1371"/>
              <p:cNvSpPr>
                <a:spLocks noChangeArrowheads="1"/>
              </p:cNvSpPr>
              <p:nvPr/>
            </p:nvSpPr>
            <p:spPr bwMode="auto">
              <a:xfrm>
                <a:off x="4933955" y="3851270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13.0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3" name="Rectangle 1372"/>
              <p:cNvSpPr>
                <a:spLocks noChangeArrowheads="1"/>
              </p:cNvSpPr>
              <p:nvPr/>
            </p:nvSpPr>
            <p:spPr bwMode="auto">
              <a:xfrm>
                <a:off x="4659306" y="4297359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12.4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85" name="Rectangle 1374"/>
              <p:cNvSpPr>
                <a:spLocks noChangeArrowheads="1"/>
              </p:cNvSpPr>
              <p:nvPr/>
            </p:nvSpPr>
            <p:spPr bwMode="auto">
              <a:xfrm>
                <a:off x="4994278" y="4610095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13.4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420" name="TextBox 1419"/>
            <p:cNvSpPr txBox="1"/>
            <p:nvPr/>
          </p:nvSpPr>
          <p:spPr>
            <a:xfrm>
              <a:off x="4292285" y="2971402"/>
              <a:ext cx="12763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738/319</a:t>
              </a:r>
            </a:p>
            <a:p>
              <a:pPr algn="ctr"/>
              <a:r>
                <a:rPr lang="en-GB" sz="1200" dirty="0"/>
                <a:t>16:0p/20:4(O)-PE</a:t>
              </a:r>
            </a:p>
          </p:txBody>
        </p:sp>
        <p:grpSp>
          <p:nvGrpSpPr>
            <p:cNvPr id="1421" name="Group 1420"/>
            <p:cNvGrpSpPr/>
            <p:nvPr/>
          </p:nvGrpSpPr>
          <p:grpSpPr>
            <a:xfrm>
              <a:off x="4659306" y="3399704"/>
              <a:ext cx="529819" cy="52387"/>
              <a:chOff x="1381125" y="709613"/>
              <a:chExt cx="529819" cy="52387"/>
            </a:xfrm>
          </p:grpSpPr>
          <p:cxnSp>
            <p:nvCxnSpPr>
              <p:cNvPr id="1422" name="Straight Connector 1421"/>
              <p:cNvCxnSpPr/>
              <p:nvPr/>
            </p:nvCxnSpPr>
            <p:spPr>
              <a:xfrm>
                <a:off x="1381125" y="709613"/>
                <a:ext cx="0" cy="52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3" name="Straight Connector 1422"/>
              <p:cNvCxnSpPr/>
              <p:nvPr/>
            </p:nvCxnSpPr>
            <p:spPr>
              <a:xfrm>
                <a:off x="1381125" y="709613"/>
                <a:ext cx="529819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4" name="Straight Connector 1423"/>
              <p:cNvCxnSpPr/>
              <p:nvPr/>
            </p:nvCxnSpPr>
            <p:spPr>
              <a:xfrm>
                <a:off x="1910944" y="709613"/>
                <a:ext cx="0" cy="52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4" name="Group 1433"/>
          <p:cNvGrpSpPr/>
          <p:nvPr/>
        </p:nvGrpSpPr>
        <p:grpSpPr>
          <a:xfrm>
            <a:off x="1853124" y="5658118"/>
            <a:ext cx="3040081" cy="2569849"/>
            <a:chOff x="-41292" y="5605031"/>
            <a:chExt cx="3040081" cy="2569849"/>
          </a:xfrm>
        </p:grpSpPr>
        <p:grpSp>
          <p:nvGrpSpPr>
            <p:cNvPr id="855" name="Group 854"/>
            <p:cNvGrpSpPr/>
            <p:nvPr/>
          </p:nvGrpSpPr>
          <p:grpSpPr>
            <a:xfrm>
              <a:off x="-41292" y="6083256"/>
              <a:ext cx="3040081" cy="2091624"/>
              <a:chOff x="-28228" y="5487979"/>
              <a:chExt cx="3040081" cy="2091624"/>
            </a:xfrm>
          </p:grpSpPr>
          <p:sp>
            <p:nvSpPr>
              <p:cNvPr id="662" name="Line 572"/>
              <p:cNvSpPr>
                <a:spLocks noChangeShapeType="1"/>
              </p:cNvSpPr>
              <p:nvPr/>
            </p:nvSpPr>
            <p:spPr bwMode="auto">
              <a:xfrm>
                <a:off x="341313" y="7335838"/>
                <a:ext cx="2549525" cy="0"/>
              </a:xfrm>
              <a:prstGeom prst="line">
                <a:avLst/>
              </a:prstGeom>
              <a:ln w="12700"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800"/>
              </a:p>
            </p:txBody>
          </p:sp>
          <p:sp>
            <p:nvSpPr>
              <p:cNvPr id="785" name="Rectangle 695"/>
              <p:cNvSpPr>
                <a:spLocks noChangeArrowheads="1"/>
              </p:cNvSpPr>
              <p:nvPr/>
            </p:nvSpPr>
            <p:spPr bwMode="auto">
              <a:xfrm>
                <a:off x="293688" y="7346951"/>
                <a:ext cx="14427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8.0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9" name="Rectangle 699"/>
              <p:cNvSpPr>
                <a:spLocks noChangeArrowheads="1"/>
              </p:cNvSpPr>
              <p:nvPr/>
            </p:nvSpPr>
            <p:spPr bwMode="auto">
              <a:xfrm>
                <a:off x="781050" y="7346951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10.0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3" name="Rectangle 703"/>
              <p:cNvSpPr>
                <a:spLocks noChangeArrowheads="1"/>
              </p:cNvSpPr>
              <p:nvPr/>
            </p:nvSpPr>
            <p:spPr bwMode="auto">
              <a:xfrm>
                <a:off x="1289050" y="7346951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12.0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7" name="Rectangle 707"/>
              <p:cNvSpPr>
                <a:spLocks noChangeArrowheads="1"/>
              </p:cNvSpPr>
              <p:nvPr/>
            </p:nvSpPr>
            <p:spPr bwMode="auto">
              <a:xfrm>
                <a:off x="1795463" y="7346951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14.0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1" name="Rectangle 711"/>
              <p:cNvSpPr>
                <a:spLocks noChangeArrowheads="1"/>
              </p:cNvSpPr>
              <p:nvPr/>
            </p:nvSpPr>
            <p:spPr bwMode="auto">
              <a:xfrm>
                <a:off x="2303463" y="7346951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16.0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5" name="Rectangle 715"/>
              <p:cNvSpPr>
                <a:spLocks noChangeArrowheads="1"/>
              </p:cNvSpPr>
              <p:nvPr/>
            </p:nvSpPr>
            <p:spPr bwMode="auto">
              <a:xfrm>
                <a:off x="2809875" y="7346951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18.0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6" name="Rectangle 716"/>
              <p:cNvSpPr>
                <a:spLocks noChangeArrowheads="1"/>
              </p:cNvSpPr>
              <p:nvPr/>
            </p:nvSpPr>
            <p:spPr bwMode="auto">
              <a:xfrm>
                <a:off x="1460500" y="7456492"/>
                <a:ext cx="45044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Time, min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7" name="Line 717"/>
              <p:cNvSpPr>
                <a:spLocks noChangeShapeType="1"/>
              </p:cNvSpPr>
              <p:nvPr/>
            </p:nvSpPr>
            <p:spPr bwMode="auto">
              <a:xfrm flipV="1">
                <a:off x="341313" y="5662613"/>
                <a:ext cx="0" cy="1673225"/>
              </a:xfrm>
              <a:prstGeom prst="line">
                <a:avLst/>
              </a:prstGeom>
              <a:ln w="12700"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800"/>
              </a:p>
            </p:txBody>
          </p:sp>
          <p:sp>
            <p:nvSpPr>
              <p:cNvPr id="808" name="Line 718"/>
              <p:cNvSpPr>
                <a:spLocks noChangeShapeType="1"/>
              </p:cNvSpPr>
              <p:nvPr/>
            </p:nvSpPr>
            <p:spPr bwMode="auto">
              <a:xfrm flipH="1">
                <a:off x="336550" y="7335838"/>
                <a:ext cx="4763" cy="0"/>
              </a:xfrm>
              <a:prstGeom prst="line">
                <a:avLst/>
              </a:prstGeom>
              <a:ln w="12700"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800"/>
              </a:p>
            </p:txBody>
          </p:sp>
          <p:sp>
            <p:nvSpPr>
              <p:cNvPr id="580" name="Line 769"/>
              <p:cNvSpPr>
                <a:spLocks noChangeShapeType="1"/>
              </p:cNvSpPr>
              <p:nvPr/>
            </p:nvSpPr>
            <p:spPr bwMode="auto">
              <a:xfrm flipH="1">
                <a:off x="331788" y="7335838"/>
                <a:ext cx="9525" cy="0"/>
              </a:xfrm>
              <a:prstGeom prst="line">
                <a:avLst/>
              </a:prstGeom>
              <a:ln w="12700"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800"/>
              </a:p>
            </p:txBody>
          </p:sp>
          <p:sp>
            <p:nvSpPr>
              <p:cNvPr id="610" name="Rectangle 799"/>
              <p:cNvSpPr>
                <a:spLocks noChangeArrowheads="1"/>
              </p:cNvSpPr>
              <p:nvPr/>
            </p:nvSpPr>
            <p:spPr bwMode="auto">
              <a:xfrm>
                <a:off x="139695" y="6978651"/>
                <a:ext cx="173124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500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5" name="Rectangle 804"/>
              <p:cNvSpPr>
                <a:spLocks noChangeArrowheads="1"/>
              </p:cNvSpPr>
              <p:nvPr/>
            </p:nvSpPr>
            <p:spPr bwMode="auto">
              <a:xfrm>
                <a:off x="103183" y="66436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1000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0" name="Rectangle 809"/>
              <p:cNvSpPr>
                <a:spLocks noChangeArrowheads="1"/>
              </p:cNvSpPr>
              <p:nvPr/>
            </p:nvSpPr>
            <p:spPr bwMode="auto">
              <a:xfrm>
                <a:off x="103183" y="6308726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1500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5" name="Rectangle 814"/>
              <p:cNvSpPr>
                <a:spLocks noChangeArrowheads="1"/>
              </p:cNvSpPr>
              <p:nvPr/>
            </p:nvSpPr>
            <p:spPr bwMode="auto">
              <a:xfrm>
                <a:off x="103183" y="5972176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2000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0" name="Rectangle 819"/>
              <p:cNvSpPr>
                <a:spLocks noChangeArrowheads="1"/>
              </p:cNvSpPr>
              <p:nvPr/>
            </p:nvSpPr>
            <p:spPr bwMode="auto">
              <a:xfrm>
                <a:off x="103183" y="5641976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2493</a:t>
                </a:r>
                <a:endParaRPr kumimoji="0" lang="en-US" altLang="en-US" sz="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1" name="Rectangle 820"/>
              <p:cNvSpPr>
                <a:spLocks noChangeArrowheads="1"/>
              </p:cNvSpPr>
              <p:nvPr/>
            </p:nvSpPr>
            <p:spPr bwMode="auto">
              <a:xfrm rot="16200000">
                <a:off x="-268037" y="6437670"/>
                <a:ext cx="602729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Intensity, cps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3" name="Freeform 822"/>
              <p:cNvSpPr>
                <a:spLocks/>
              </p:cNvSpPr>
              <p:nvPr/>
            </p:nvSpPr>
            <p:spPr bwMode="auto">
              <a:xfrm flipV="1">
                <a:off x="334963" y="5662613"/>
                <a:ext cx="2559050" cy="1673225"/>
              </a:xfrm>
              <a:custGeom>
                <a:avLst/>
                <a:gdLst>
                  <a:gd name="T0" fmla="*/ 325 w 27943"/>
                  <a:gd name="T1" fmla="*/ 1267 h 26331"/>
                  <a:gd name="T2" fmla="*/ 813 w 27943"/>
                  <a:gd name="T3" fmla="*/ 285 h 26331"/>
                  <a:gd name="T4" fmla="*/ 1300 w 27943"/>
                  <a:gd name="T5" fmla="*/ 285 h 26331"/>
                  <a:gd name="T6" fmla="*/ 1787 w 27943"/>
                  <a:gd name="T7" fmla="*/ 707 h 26331"/>
                  <a:gd name="T8" fmla="*/ 2275 w 27943"/>
                  <a:gd name="T9" fmla="*/ 559 h 26331"/>
                  <a:gd name="T10" fmla="*/ 2762 w 27943"/>
                  <a:gd name="T11" fmla="*/ 559 h 26331"/>
                  <a:gd name="T12" fmla="*/ 3250 w 27943"/>
                  <a:gd name="T13" fmla="*/ 0 h 26331"/>
                  <a:gd name="T14" fmla="*/ 3737 w 27943"/>
                  <a:gd name="T15" fmla="*/ 1689 h 26331"/>
                  <a:gd name="T16" fmla="*/ 4224 w 27943"/>
                  <a:gd name="T17" fmla="*/ 844 h 26331"/>
                  <a:gd name="T18" fmla="*/ 4712 w 27943"/>
                  <a:gd name="T19" fmla="*/ 2112 h 26331"/>
                  <a:gd name="T20" fmla="*/ 5199 w 27943"/>
                  <a:gd name="T21" fmla="*/ 4647 h 26331"/>
                  <a:gd name="T22" fmla="*/ 5686 w 27943"/>
                  <a:gd name="T23" fmla="*/ 707 h 26331"/>
                  <a:gd name="T24" fmla="*/ 6174 w 27943"/>
                  <a:gd name="T25" fmla="*/ 137 h 26331"/>
                  <a:gd name="T26" fmla="*/ 6661 w 27943"/>
                  <a:gd name="T27" fmla="*/ 982 h 26331"/>
                  <a:gd name="T28" fmla="*/ 7149 w 27943"/>
                  <a:gd name="T29" fmla="*/ 982 h 26331"/>
                  <a:gd name="T30" fmla="*/ 7636 w 27943"/>
                  <a:gd name="T31" fmla="*/ 559 h 26331"/>
                  <a:gd name="T32" fmla="*/ 8123 w 27943"/>
                  <a:gd name="T33" fmla="*/ 1267 h 26331"/>
                  <a:gd name="T34" fmla="*/ 8611 w 27943"/>
                  <a:gd name="T35" fmla="*/ 559 h 26331"/>
                  <a:gd name="T36" fmla="*/ 9098 w 27943"/>
                  <a:gd name="T37" fmla="*/ 137 h 26331"/>
                  <a:gd name="T38" fmla="*/ 9585 w 27943"/>
                  <a:gd name="T39" fmla="*/ 137 h 26331"/>
                  <a:gd name="T40" fmla="*/ 10073 w 27943"/>
                  <a:gd name="T41" fmla="*/ 422 h 26331"/>
                  <a:gd name="T42" fmla="*/ 10560 w 27943"/>
                  <a:gd name="T43" fmla="*/ 559 h 26331"/>
                  <a:gd name="T44" fmla="*/ 11048 w 27943"/>
                  <a:gd name="T45" fmla="*/ 285 h 26331"/>
                  <a:gd name="T46" fmla="*/ 11535 w 27943"/>
                  <a:gd name="T47" fmla="*/ 1130 h 26331"/>
                  <a:gd name="T48" fmla="*/ 12022 w 27943"/>
                  <a:gd name="T49" fmla="*/ 285 h 26331"/>
                  <a:gd name="T50" fmla="*/ 12510 w 27943"/>
                  <a:gd name="T51" fmla="*/ 137 h 26331"/>
                  <a:gd name="T52" fmla="*/ 12997 w 27943"/>
                  <a:gd name="T53" fmla="*/ 422 h 26331"/>
                  <a:gd name="T54" fmla="*/ 13484 w 27943"/>
                  <a:gd name="T55" fmla="*/ 4087 h 26331"/>
                  <a:gd name="T56" fmla="*/ 13972 w 27943"/>
                  <a:gd name="T57" fmla="*/ 11829 h 26331"/>
                  <a:gd name="T58" fmla="*/ 14459 w 27943"/>
                  <a:gd name="T59" fmla="*/ 9009 h 26331"/>
                  <a:gd name="T60" fmla="*/ 14947 w 27943"/>
                  <a:gd name="T61" fmla="*/ 9579 h 26331"/>
                  <a:gd name="T62" fmla="*/ 15434 w 27943"/>
                  <a:gd name="T63" fmla="*/ 6052 h 26331"/>
                  <a:gd name="T64" fmla="*/ 15921 w 27943"/>
                  <a:gd name="T65" fmla="*/ 3379 h 26331"/>
                  <a:gd name="T66" fmla="*/ 16409 w 27943"/>
                  <a:gd name="T67" fmla="*/ 4509 h 26331"/>
                  <a:gd name="T68" fmla="*/ 16896 w 27943"/>
                  <a:gd name="T69" fmla="*/ 4087 h 26331"/>
                  <a:gd name="T70" fmla="*/ 17383 w 27943"/>
                  <a:gd name="T71" fmla="*/ 982 h 26331"/>
                  <a:gd name="T72" fmla="*/ 17871 w 27943"/>
                  <a:gd name="T73" fmla="*/ 1404 h 26331"/>
                  <a:gd name="T74" fmla="*/ 18358 w 27943"/>
                  <a:gd name="T75" fmla="*/ 1689 h 26331"/>
                  <a:gd name="T76" fmla="*/ 18846 w 27943"/>
                  <a:gd name="T77" fmla="*/ 3242 h 26331"/>
                  <a:gd name="T78" fmla="*/ 19333 w 27943"/>
                  <a:gd name="T79" fmla="*/ 1552 h 26331"/>
                  <a:gd name="T80" fmla="*/ 19820 w 27943"/>
                  <a:gd name="T81" fmla="*/ 1404 h 26331"/>
                  <a:gd name="T82" fmla="*/ 20308 w 27943"/>
                  <a:gd name="T83" fmla="*/ 1130 h 26331"/>
                  <a:gd name="T84" fmla="*/ 20795 w 27943"/>
                  <a:gd name="T85" fmla="*/ 422 h 26331"/>
                  <a:gd name="T86" fmla="*/ 21282 w 27943"/>
                  <a:gd name="T87" fmla="*/ 982 h 26331"/>
                  <a:gd name="T88" fmla="*/ 21770 w 27943"/>
                  <a:gd name="T89" fmla="*/ 707 h 26331"/>
                  <a:gd name="T90" fmla="*/ 22257 w 27943"/>
                  <a:gd name="T91" fmla="*/ 844 h 26331"/>
                  <a:gd name="T92" fmla="*/ 22745 w 27943"/>
                  <a:gd name="T93" fmla="*/ 2397 h 26331"/>
                  <a:gd name="T94" fmla="*/ 23232 w 27943"/>
                  <a:gd name="T95" fmla="*/ 137 h 26331"/>
                  <a:gd name="T96" fmla="*/ 23719 w 27943"/>
                  <a:gd name="T97" fmla="*/ 422 h 26331"/>
                  <a:gd name="T98" fmla="*/ 24207 w 27943"/>
                  <a:gd name="T99" fmla="*/ 0 h 26331"/>
                  <a:gd name="T100" fmla="*/ 24694 w 27943"/>
                  <a:gd name="T101" fmla="*/ 422 h 26331"/>
                  <a:gd name="T102" fmla="*/ 25181 w 27943"/>
                  <a:gd name="T103" fmla="*/ 1130 h 26331"/>
                  <a:gd name="T104" fmla="*/ 25669 w 27943"/>
                  <a:gd name="T105" fmla="*/ 422 h 26331"/>
                  <a:gd name="T106" fmla="*/ 26156 w 27943"/>
                  <a:gd name="T107" fmla="*/ 422 h 26331"/>
                  <a:gd name="T108" fmla="*/ 26644 w 27943"/>
                  <a:gd name="T109" fmla="*/ 559 h 26331"/>
                  <a:gd name="T110" fmla="*/ 27131 w 27943"/>
                  <a:gd name="T111" fmla="*/ 1404 h 26331"/>
                  <a:gd name="T112" fmla="*/ 27618 w 27943"/>
                  <a:gd name="T113" fmla="*/ 422 h 26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7943" h="26331">
                    <a:moveTo>
                      <a:pt x="0" y="137"/>
                    </a:moveTo>
                    <a:lnTo>
                      <a:pt x="0" y="137"/>
                    </a:lnTo>
                    <a:lnTo>
                      <a:pt x="82" y="285"/>
                    </a:lnTo>
                    <a:lnTo>
                      <a:pt x="163" y="422"/>
                    </a:lnTo>
                    <a:lnTo>
                      <a:pt x="244" y="982"/>
                    </a:lnTo>
                    <a:lnTo>
                      <a:pt x="325" y="1267"/>
                    </a:lnTo>
                    <a:lnTo>
                      <a:pt x="407" y="844"/>
                    </a:lnTo>
                    <a:lnTo>
                      <a:pt x="488" y="707"/>
                    </a:lnTo>
                    <a:lnTo>
                      <a:pt x="569" y="137"/>
                    </a:lnTo>
                    <a:lnTo>
                      <a:pt x="650" y="559"/>
                    </a:lnTo>
                    <a:lnTo>
                      <a:pt x="731" y="285"/>
                    </a:lnTo>
                    <a:lnTo>
                      <a:pt x="813" y="285"/>
                    </a:lnTo>
                    <a:lnTo>
                      <a:pt x="894" y="422"/>
                    </a:lnTo>
                    <a:lnTo>
                      <a:pt x="975" y="422"/>
                    </a:lnTo>
                    <a:lnTo>
                      <a:pt x="1056" y="422"/>
                    </a:lnTo>
                    <a:lnTo>
                      <a:pt x="1138" y="844"/>
                    </a:lnTo>
                    <a:lnTo>
                      <a:pt x="1219" y="285"/>
                    </a:lnTo>
                    <a:lnTo>
                      <a:pt x="1300" y="285"/>
                    </a:lnTo>
                    <a:lnTo>
                      <a:pt x="1381" y="559"/>
                    </a:lnTo>
                    <a:lnTo>
                      <a:pt x="1463" y="422"/>
                    </a:lnTo>
                    <a:lnTo>
                      <a:pt x="1544" y="137"/>
                    </a:lnTo>
                    <a:lnTo>
                      <a:pt x="1625" y="844"/>
                    </a:lnTo>
                    <a:lnTo>
                      <a:pt x="1706" y="422"/>
                    </a:lnTo>
                    <a:lnTo>
                      <a:pt x="1787" y="707"/>
                    </a:lnTo>
                    <a:lnTo>
                      <a:pt x="1869" y="844"/>
                    </a:lnTo>
                    <a:lnTo>
                      <a:pt x="1950" y="844"/>
                    </a:lnTo>
                    <a:lnTo>
                      <a:pt x="2031" y="559"/>
                    </a:lnTo>
                    <a:lnTo>
                      <a:pt x="2112" y="982"/>
                    </a:lnTo>
                    <a:lnTo>
                      <a:pt x="2194" y="422"/>
                    </a:lnTo>
                    <a:lnTo>
                      <a:pt x="2275" y="559"/>
                    </a:lnTo>
                    <a:lnTo>
                      <a:pt x="2356" y="285"/>
                    </a:lnTo>
                    <a:lnTo>
                      <a:pt x="2437" y="559"/>
                    </a:lnTo>
                    <a:lnTo>
                      <a:pt x="2519" y="285"/>
                    </a:lnTo>
                    <a:lnTo>
                      <a:pt x="2600" y="844"/>
                    </a:lnTo>
                    <a:lnTo>
                      <a:pt x="2681" y="1689"/>
                    </a:lnTo>
                    <a:lnTo>
                      <a:pt x="2762" y="559"/>
                    </a:lnTo>
                    <a:lnTo>
                      <a:pt x="2843" y="844"/>
                    </a:lnTo>
                    <a:lnTo>
                      <a:pt x="2925" y="982"/>
                    </a:lnTo>
                    <a:lnTo>
                      <a:pt x="3006" y="559"/>
                    </a:lnTo>
                    <a:lnTo>
                      <a:pt x="3087" y="422"/>
                    </a:lnTo>
                    <a:lnTo>
                      <a:pt x="3168" y="422"/>
                    </a:lnTo>
                    <a:lnTo>
                      <a:pt x="3250" y="0"/>
                    </a:lnTo>
                    <a:lnTo>
                      <a:pt x="3331" y="1689"/>
                    </a:lnTo>
                    <a:lnTo>
                      <a:pt x="3412" y="285"/>
                    </a:lnTo>
                    <a:lnTo>
                      <a:pt x="3493" y="422"/>
                    </a:lnTo>
                    <a:lnTo>
                      <a:pt x="3574" y="422"/>
                    </a:lnTo>
                    <a:lnTo>
                      <a:pt x="3656" y="844"/>
                    </a:lnTo>
                    <a:lnTo>
                      <a:pt x="3737" y="1689"/>
                    </a:lnTo>
                    <a:lnTo>
                      <a:pt x="3818" y="137"/>
                    </a:lnTo>
                    <a:lnTo>
                      <a:pt x="3899" y="285"/>
                    </a:lnTo>
                    <a:lnTo>
                      <a:pt x="3981" y="982"/>
                    </a:lnTo>
                    <a:lnTo>
                      <a:pt x="4062" y="422"/>
                    </a:lnTo>
                    <a:lnTo>
                      <a:pt x="4143" y="1552"/>
                    </a:lnTo>
                    <a:lnTo>
                      <a:pt x="4224" y="844"/>
                    </a:lnTo>
                    <a:lnTo>
                      <a:pt x="4306" y="422"/>
                    </a:lnTo>
                    <a:lnTo>
                      <a:pt x="4387" y="1689"/>
                    </a:lnTo>
                    <a:lnTo>
                      <a:pt x="4468" y="1130"/>
                    </a:lnTo>
                    <a:lnTo>
                      <a:pt x="4549" y="1130"/>
                    </a:lnTo>
                    <a:lnTo>
                      <a:pt x="4630" y="1130"/>
                    </a:lnTo>
                    <a:lnTo>
                      <a:pt x="4712" y="2112"/>
                    </a:lnTo>
                    <a:lnTo>
                      <a:pt x="4793" y="1827"/>
                    </a:lnTo>
                    <a:lnTo>
                      <a:pt x="4874" y="1404"/>
                    </a:lnTo>
                    <a:lnTo>
                      <a:pt x="4955" y="1552"/>
                    </a:lnTo>
                    <a:lnTo>
                      <a:pt x="5037" y="1827"/>
                    </a:lnTo>
                    <a:lnTo>
                      <a:pt x="5118" y="3094"/>
                    </a:lnTo>
                    <a:lnTo>
                      <a:pt x="5199" y="4647"/>
                    </a:lnTo>
                    <a:lnTo>
                      <a:pt x="5280" y="5777"/>
                    </a:lnTo>
                    <a:lnTo>
                      <a:pt x="5362" y="5914"/>
                    </a:lnTo>
                    <a:lnTo>
                      <a:pt x="5443" y="5354"/>
                    </a:lnTo>
                    <a:lnTo>
                      <a:pt x="5524" y="2957"/>
                    </a:lnTo>
                    <a:lnTo>
                      <a:pt x="5605" y="2249"/>
                    </a:lnTo>
                    <a:lnTo>
                      <a:pt x="5686" y="707"/>
                    </a:lnTo>
                    <a:lnTo>
                      <a:pt x="5768" y="4087"/>
                    </a:lnTo>
                    <a:lnTo>
                      <a:pt x="5849" y="2397"/>
                    </a:lnTo>
                    <a:lnTo>
                      <a:pt x="5930" y="2397"/>
                    </a:lnTo>
                    <a:lnTo>
                      <a:pt x="6011" y="1689"/>
                    </a:lnTo>
                    <a:lnTo>
                      <a:pt x="6093" y="1827"/>
                    </a:lnTo>
                    <a:lnTo>
                      <a:pt x="6174" y="137"/>
                    </a:lnTo>
                    <a:lnTo>
                      <a:pt x="6255" y="1267"/>
                    </a:lnTo>
                    <a:lnTo>
                      <a:pt x="6336" y="1130"/>
                    </a:lnTo>
                    <a:lnTo>
                      <a:pt x="6417" y="707"/>
                    </a:lnTo>
                    <a:lnTo>
                      <a:pt x="6499" y="1130"/>
                    </a:lnTo>
                    <a:lnTo>
                      <a:pt x="6580" y="1827"/>
                    </a:lnTo>
                    <a:lnTo>
                      <a:pt x="6661" y="982"/>
                    </a:lnTo>
                    <a:lnTo>
                      <a:pt x="6742" y="707"/>
                    </a:lnTo>
                    <a:lnTo>
                      <a:pt x="6824" y="0"/>
                    </a:lnTo>
                    <a:lnTo>
                      <a:pt x="6905" y="1552"/>
                    </a:lnTo>
                    <a:lnTo>
                      <a:pt x="6986" y="707"/>
                    </a:lnTo>
                    <a:lnTo>
                      <a:pt x="7067" y="1267"/>
                    </a:lnTo>
                    <a:lnTo>
                      <a:pt x="7149" y="982"/>
                    </a:lnTo>
                    <a:lnTo>
                      <a:pt x="7230" y="1267"/>
                    </a:lnTo>
                    <a:lnTo>
                      <a:pt x="7311" y="1130"/>
                    </a:lnTo>
                    <a:lnTo>
                      <a:pt x="7392" y="1404"/>
                    </a:lnTo>
                    <a:lnTo>
                      <a:pt x="7473" y="707"/>
                    </a:lnTo>
                    <a:lnTo>
                      <a:pt x="7555" y="1267"/>
                    </a:lnTo>
                    <a:lnTo>
                      <a:pt x="7636" y="559"/>
                    </a:lnTo>
                    <a:lnTo>
                      <a:pt x="7717" y="1552"/>
                    </a:lnTo>
                    <a:lnTo>
                      <a:pt x="7798" y="707"/>
                    </a:lnTo>
                    <a:lnTo>
                      <a:pt x="7880" y="137"/>
                    </a:lnTo>
                    <a:lnTo>
                      <a:pt x="7961" y="1267"/>
                    </a:lnTo>
                    <a:lnTo>
                      <a:pt x="8042" y="1827"/>
                    </a:lnTo>
                    <a:lnTo>
                      <a:pt x="8123" y="1267"/>
                    </a:lnTo>
                    <a:lnTo>
                      <a:pt x="8205" y="422"/>
                    </a:lnTo>
                    <a:lnTo>
                      <a:pt x="8286" y="844"/>
                    </a:lnTo>
                    <a:lnTo>
                      <a:pt x="8367" y="285"/>
                    </a:lnTo>
                    <a:lnTo>
                      <a:pt x="8448" y="285"/>
                    </a:lnTo>
                    <a:lnTo>
                      <a:pt x="8529" y="844"/>
                    </a:lnTo>
                    <a:lnTo>
                      <a:pt x="8611" y="559"/>
                    </a:lnTo>
                    <a:lnTo>
                      <a:pt x="8692" y="137"/>
                    </a:lnTo>
                    <a:lnTo>
                      <a:pt x="8773" y="285"/>
                    </a:lnTo>
                    <a:lnTo>
                      <a:pt x="8854" y="285"/>
                    </a:lnTo>
                    <a:lnTo>
                      <a:pt x="8936" y="0"/>
                    </a:lnTo>
                    <a:lnTo>
                      <a:pt x="9017" y="285"/>
                    </a:lnTo>
                    <a:lnTo>
                      <a:pt x="9098" y="137"/>
                    </a:lnTo>
                    <a:lnTo>
                      <a:pt x="9179" y="0"/>
                    </a:lnTo>
                    <a:lnTo>
                      <a:pt x="9261" y="137"/>
                    </a:lnTo>
                    <a:lnTo>
                      <a:pt x="9342" y="0"/>
                    </a:lnTo>
                    <a:lnTo>
                      <a:pt x="9423" y="137"/>
                    </a:lnTo>
                    <a:lnTo>
                      <a:pt x="9504" y="422"/>
                    </a:lnTo>
                    <a:lnTo>
                      <a:pt x="9585" y="137"/>
                    </a:lnTo>
                    <a:lnTo>
                      <a:pt x="9667" y="285"/>
                    </a:lnTo>
                    <a:lnTo>
                      <a:pt x="9748" y="285"/>
                    </a:lnTo>
                    <a:lnTo>
                      <a:pt x="9829" y="707"/>
                    </a:lnTo>
                    <a:lnTo>
                      <a:pt x="9910" y="285"/>
                    </a:lnTo>
                    <a:lnTo>
                      <a:pt x="9992" y="559"/>
                    </a:lnTo>
                    <a:lnTo>
                      <a:pt x="10073" y="422"/>
                    </a:lnTo>
                    <a:lnTo>
                      <a:pt x="10154" y="137"/>
                    </a:lnTo>
                    <a:lnTo>
                      <a:pt x="10235" y="559"/>
                    </a:lnTo>
                    <a:lnTo>
                      <a:pt x="10317" y="137"/>
                    </a:lnTo>
                    <a:lnTo>
                      <a:pt x="10398" y="422"/>
                    </a:lnTo>
                    <a:lnTo>
                      <a:pt x="10479" y="559"/>
                    </a:lnTo>
                    <a:lnTo>
                      <a:pt x="10560" y="559"/>
                    </a:lnTo>
                    <a:lnTo>
                      <a:pt x="10641" y="137"/>
                    </a:lnTo>
                    <a:lnTo>
                      <a:pt x="10723" y="559"/>
                    </a:lnTo>
                    <a:lnTo>
                      <a:pt x="10804" y="1552"/>
                    </a:lnTo>
                    <a:lnTo>
                      <a:pt x="10885" y="285"/>
                    </a:lnTo>
                    <a:lnTo>
                      <a:pt x="10966" y="982"/>
                    </a:lnTo>
                    <a:lnTo>
                      <a:pt x="11048" y="285"/>
                    </a:lnTo>
                    <a:lnTo>
                      <a:pt x="11129" y="422"/>
                    </a:lnTo>
                    <a:lnTo>
                      <a:pt x="11210" y="422"/>
                    </a:lnTo>
                    <a:lnTo>
                      <a:pt x="11291" y="844"/>
                    </a:lnTo>
                    <a:lnTo>
                      <a:pt x="11372" y="137"/>
                    </a:lnTo>
                    <a:lnTo>
                      <a:pt x="11454" y="559"/>
                    </a:lnTo>
                    <a:lnTo>
                      <a:pt x="11535" y="1130"/>
                    </a:lnTo>
                    <a:lnTo>
                      <a:pt x="11616" y="422"/>
                    </a:lnTo>
                    <a:lnTo>
                      <a:pt x="11697" y="285"/>
                    </a:lnTo>
                    <a:lnTo>
                      <a:pt x="11779" y="0"/>
                    </a:lnTo>
                    <a:lnTo>
                      <a:pt x="11860" y="0"/>
                    </a:lnTo>
                    <a:lnTo>
                      <a:pt x="11941" y="0"/>
                    </a:lnTo>
                    <a:lnTo>
                      <a:pt x="12022" y="285"/>
                    </a:lnTo>
                    <a:lnTo>
                      <a:pt x="12104" y="422"/>
                    </a:lnTo>
                    <a:lnTo>
                      <a:pt x="12185" y="422"/>
                    </a:lnTo>
                    <a:lnTo>
                      <a:pt x="12266" y="559"/>
                    </a:lnTo>
                    <a:lnTo>
                      <a:pt x="12347" y="137"/>
                    </a:lnTo>
                    <a:lnTo>
                      <a:pt x="12428" y="1130"/>
                    </a:lnTo>
                    <a:lnTo>
                      <a:pt x="12510" y="137"/>
                    </a:lnTo>
                    <a:lnTo>
                      <a:pt x="12591" y="1267"/>
                    </a:lnTo>
                    <a:lnTo>
                      <a:pt x="12672" y="707"/>
                    </a:lnTo>
                    <a:lnTo>
                      <a:pt x="12753" y="559"/>
                    </a:lnTo>
                    <a:lnTo>
                      <a:pt x="12835" y="1130"/>
                    </a:lnTo>
                    <a:lnTo>
                      <a:pt x="12916" y="982"/>
                    </a:lnTo>
                    <a:lnTo>
                      <a:pt x="12997" y="422"/>
                    </a:lnTo>
                    <a:lnTo>
                      <a:pt x="13078" y="285"/>
                    </a:lnTo>
                    <a:lnTo>
                      <a:pt x="13160" y="2534"/>
                    </a:lnTo>
                    <a:lnTo>
                      <a:pt x="13241" y="3802"/>
                    </a:lnTo>
                    <a:lnTo>
                      <a:pt x="13322" y="3802"/>
                    </a:lnTo>
                    <a:lnTo>
                      <a:pt x="13403" y="3939"/>
                    </a:lnTo>
                    <a:lnTo>
                      <a:pt x="13484" y="4087"/>
                    </a:lnTo>
                    <a:lnTo>
                      <a:pt x="13566" y="8027"/>
                    </a:lnTo>
                    <a:lnTo>
                      <a:pt x="13647" y="10984"/>
                    </a:lnTo>
                    <a:lnTo>
                      <a:pt x="13728" y="20986"/>
                    </a:lnTo>
                    <a:lnTo>
                      <a:pt x="13809" y="26331"/>
                    </a:lnTo>
                    <a:lnTo>
                      <a:pt x="13891" y="22528"/>
                    </a:lnTo>
                    <a:lnTo>
                      <a:pt x="13972" y="11829"/>
                    </a:lnTo>
                    <a:lnTo>
                      <a:pt x="14053" y="5207"/>
                    </a:lnTo>
                    <a:lnTo>
                      <a:pt x="14134" y="7044"/>
                    </a:lnTo>
                    <a:lnTo>
                      <a:pt x="14216" y="11692"/>
                    </a:lnTo>
                    <a:lnTo>
                      <a:pt x="14297" y="10984"/>
                    </a:lnTo>
                    <a:lnTo>
                      <a:pt x="14378" y="8586"/>
                    </a:lnTo>
                    <a:lnTo>
                      <a:pt x="14459" y="9009"/>
                    </a:lnTo>
                    <a:lnTo>
                      <a:pt x="14540" y="3939"/>
                    </a:lnTo>
                    <a:lnTo>
                      <a:pt x="14622" y="3379"/>
                    </a:lnTo>
                    <a:lnTo>
                      <a:pt x="14703" y="6759"/>
                    </a:lnTo>
                    <a:lnTo>
                      <a:pt x="14784" y="6337"/>
                    </a:lnTo>
                    <a:lnTo>
                      <a:pt x="14865" y="10847"/>
                    </a:lnTo>
                    <a:lnTo>
                      <a:pt x="14947" y="9579"/>
                    </a:lnTo>
                    <a:lnTo>
                      <a:pt x="15028" y="8027"/>
                    </a:lnTo>
                    <a:lnTo>
                      <a:pt x="15109" y="11121"/>
                    </a:lnTo>
                    <a:lnTo>
                      <a:pt x="15190" y="7889"/>
                    </a:lnTo>
                    <a:lnTo>
                      <a:pt x="15272" y="8734"/>
                    </a:lnTo>
                    <a:lnTo>
                      <a:pt x="15353" y="9009"/>
                    </a:lnTo>
                    <a:lnTo>
                      <a:pt x="15434" y="6052"/>
                    </a:lnTo>
                    <a:lnTo>
                      <a:pt x="15515" y="4509"/>
                    </a:lnTo>
                    <a:lnTo>
                      <a:pt x="15596" y="4224"/>
                    </a:lnTo>
                    <a:lnTo>
                      <a:pt x="15678" y="4224"/>
                    </a:lnTo>
                    <a:lnTo>
                      <a:pt x="15759" y="4087"/>
                    </a:lnTo>
                    <a:lnTo>
                      <a:pt x="15840" y="3379"/>
                    </a:lnTo>
                    <a:lnTo>
                      <a:pt x="15921" y="3379"/>
                    </a:lnTo>
                    <a:lnTo>
                      <a:pt x="16003" y="5354"/>
                    </a:lnTo>
                    <a:lnTo>
                      <a:pt x="16084" y="9717"/>
                    </a:lnTo>
                    <a:lnTo>
                      <a:pt x="16165" y="8027"/>
                    </a:lnTo>
                    <a:lnTo>
                      <a:pt x="16246" y="5492"/>
                    </a:lnTo>
                    <a:lnTo>
                      <a:pt x="16327" y="6474"/>
                    </a:lnTo>
                    <a:lnTo>
                      <a:pt x="16409" y="4509"/>
                    </a:lnTo>
                    <a:lnTo>
                      <a:pt x="16490" y="1827"/>
                    </a:lnTo>
                    <a:lnTo>
                      <a:pt x="16571" y="2397"/>
                    </a:lnTo>
                    <a:lnTo>
                      <a:pt x="16652" y="2672"/>
                    </a:lnTo>
                    <a:lnTo>
                      <a:pt x="16734" y="5207"/>
                    </a:lnTo>
                    <a:lnTo>
                      <a:pt x="16815" y="4784"/>
                    </a:lnTo>
                    <a:lnTo>
                      <a:pt x="16896" y="4087"/>
                    </a:lnTo>
                    <a:lnTo>
                      <a:pt x="16977" y="6759"/>
                    </a:lnTo>
                    <a:lnTo>
                      <a:pt x="17059" y="3939"/>
                    </a:lnTo>
                    <a:lnTo>
                      <a:pt x="17140" y="5777"/>
                    </a:lnTo>
                    <a:lnTo>
                      <a:pt x="17221" y="3379"/>
                    </a:lnTo>
                    <a:lnTo>
                      <a:pt x="17302" y="1689"/>
                    </a:lnTo>
                    <a:lnTo>
                      <a:pt x="17383" y="982"/>
                    </a:lnTo>
                    <a:lnTo>
                      <a:pt x="17465" y="1827"/>
                    </a:lnTo>
                    <a:lnTo>
                      <a:pt x="17546" y="1689"/>
                    </a:lnTo>
                    <a:lnTo>
                      <a:pt x="17627" y="2112"/>
                    </a:lnTo>
                    <a:lnTo>
                      <a:pt x="17708" y="1404"/>
                    </a:lnTo>
                    <a:lnTo>
                      <a:pt x="17790" y="1404"/>
                    </a:lnTo>
                    <a:lnTo>
                      <a:pt x="17871" y="1404"/>
                    </a:lnTo>
                    <a:lnTo>
                      <a:pt x="17952" y="2249"/>
                    </a:lnTo>
                    <a:lnTo>
                      <a:pt x="18033" y="3379"/>
                    </a:lnTo>
                    <a:lnTo>
                      <a:pt x="18115" y="844"/>
                    </a:lnTo>
                    <a:lnTo>
                      <a:pt x="18196" y="2534"/>
                    </a:lnTo>
                    <a:lnTo>
                      <a:pt x="18277" y="1689"/>
                    </a:lnTo>
                    <a:lnTo>
                      <a:pt x="18358" y="1689"/>
                    </a:lnTo>
                    <a:lnTo>
                      <a:pt x="18439" y="3242"/>
                    </a:lnTo>
                    <a:lnTo>
                      <a:pt x="18521" y="2534"/>
                    </a:lnTo>
                    <a:lnTo>
                      <a:pt x="18602" y="1827"/>
                    </a:lnTo>
                    <a:lnTo>
                      <a:pt x="18683" y="1552"/>
                    </a:lnTo>
                    <a:lnTo>
                      <a:pt x="18764" y="2820"/>
                    </a:lnTo>
                    <a:lnTo>
                      <a:pt x="18846" y="3242"/>
                    </a:lnTo>
                    <a:lnTo>
                      <a:pt x="18927" y="2820"/>
                    </a:lnTo>
                    <a:lnTo>
                      <a:pt x="19008" y="1827"/>
                    </a:lnTo>
                    <a:lnTo>
                      <a:pt x="19089" y="422"/>
                    </a:lnTo>
                    <a:lnTo>
                      <a:pt x="19171" y="285"/>
                    </a:lnTo>
                    <a:lnTo>
                      <a:pt x="19252" y="1827"/>
                    </a:lnTo>
                    <a:lnTo>
                      <a:pt x="19333" y="1552"/>
                    </a:lnTo>
                    <a:lnTo>
                      <a:pt x="19414" y="559"/>
                    </a:lnTo>
                    <a:lnTo>
                      <a:pt x="19495" y="1267"/>
                    </a:lnTo>
                    <a:lnTo>
                      <a:pt x="19577" y="707"/>
                    </a:lnTo>
                    <a:lnTo>
                      <a:pt x="19658" y="2112"/>
                    </a:lnTo>
                    <a:lnTo>
                      <a:pt x="19739" y="1552"/>
                    </a:lnTo>
                    <a:lnTo>
                      <a:pt x="19820" y="1404"/>
                    </a:lnTo>
                    <a:lnTo>
                      <a:pt x="19902" y="1552"/>
                    </a:lnTo>
                    <a:lnTo>
                      <a:pt x="19983" y="1689"/>
                    </a:lnTo>
                    <a:lnTo>
                      <a:pt x="20064" y="559"/>
                    </a:lnTo>
                    <a:lnTo>
                      <a:pt x="20145" y="1267"/>
                    </a:lnTo>
                    <a:lnTo>
                      <a:pt x="20226" y="844"/>
                    </a:lnTo>
                    <a:lnTo>
                      <a:pt x="20308" y="1130"/>
                    </a:lnTo>
                    <a:lnTo>
                      <a:pt x="20389" y="559"/>
                    </a:lnTo>
                    <a:lnTo>
                      <a:pt x="20470" y="422"/>
                    </a:lnTo>
                    <a:lnTo>
                      <a:pt x="20551" y="285"/>
                    </a:lnTo>
                    <a:lnTo>
                      <a:pt x="20633" y="0"/>
                    </a:lnTo>
                    <a:lnTo>
                      <a:pt x="20714" y="844"/>
                    </a:lnTo>
                    <a:lnTo>
                      <a:pt x="20795" y="422"/>
                    </a:lnTo>
                    <a:lnTo>
                      <a:pt x="20876" y="982"/>
                    </a:lnTo>
                    <a:lnTo>
                      <a:pt x="20958" y="1689"/>
                    </a:lnTo>
                    <a:lnTo>
                      <a:pt x="21039" y="1552"/>
                    </a:lnTo>
                    <a:lnTo>
                      <a:pt x="21120" y="2112"/>
                    </a:lnTo>
                    <a:lnTo>
                      <a:pt x="21201" y="1827"/>
                    </a:lnTo>
                    <a:lnTo>
                      <a:pt x="21282" y="982"/>
                    </a:lnTo>
                    <a:lnTo>
                      <a:pt x="21364" y="1689"/>
                    </a:lnTo>
                    <a:lnTo>
                      <a:pt x="21445" y="707"/>
                    </a:lnTo>
                    <a:lnTo>
                      <a:pt x="21526" y="1130"/>
                    </a:lnTo>
                    <a:lnTo>
                      <a:pt x="21607" y="1130"/>
                    </a:lnTo>
                    <a:lnTo>
                      <a:pt x="21689" y="844"/>
                    </a:lnTo>
                    <a:lnTo>
                      <a:pt x="21770" y="707"/>
                    </a:lnTo>
                    <a:lnTo>
                      <a:pt x="21851" y="0"/>
                    </a:lnTo>
                    <a:lnTo>
                      <a:pt x="21932" y="285"/>
                    </a:lnTo>
                    <a:lnTo>
                      <a:pt x="22014" y="285"/>
                    </a:lnTo>
                    <a:lnTo>
                      <a:pt x="22095" y="844"/>
                    </a:lnTo>
                    <a:lnTo>
                      <a:pt x="22176" y="559"/>
                    </a:lnTo>
                    <a:lnTo>
                      <a:pt x="22257" y="844"/>
                    </a:lnTo>
                    <a:lnTo>
                      <a:pt x="22338" y="1404"/>
                    </a:lnTo>
                    <a:lnTo>
                      <a:pt x="22420" y="707"/>
                    </a:lnTo>
                    <a:lnTo>
                      <a:pt x="22501" y="1827"/>
                    </a:lnTo>
                    <a:lnTo>
                      <a:pt x="22582" y="559"/>
                    </a:lnTo>
                    <a:lnTo>
                      <a:pt x="22663" y="982"/>
                    </a:lnTo>
                    <a:lnTo>
                      <a:pt x="22745" y="2397"/>
                    </a:lnTo>
                    <a:lnTo>
                      <a:pt x="22826" y="559"/>
                    </a:lnTo>
                    <a:lnTo>
                      <a:pt x="22907" y="422"/>
                    </a:lnTo>
                    <a:lnTo>
                      <a:pt x="22988" y="0"/>
                    </a:lnTo>
                    <a:lnTo>
                      <a:pt x="23069" y="422"/>
                    </a:lnTo>
                    <a:lnTo>
                      <a:pt x="23151" y="285"/>
                    </a:lnTo>
                    <a:lnTo>
                      <a:pt x="23232" y="137"/>
                    </a:lnTo>
                    <a:lnTo>
                      <a:pt x="23313" y="422"/>
                    </a:lnTo>
                    <a:lnTo>
                      <a:pt x="23394" y="0"/>
                    </a:lnTo>
                    <a:lnTo>
                      <a:pt x="23476" y="285"/>
                    </a:lnTo>
                    <a:lnTo>
                      <a:pt x="23557" y="137"/>
                    </a:lnTo>
                    <a:lnTo>
                      <a:pt x="23638" y="422"/>
                    </a:lnTo>
                    <a:lnTo>
                      <a:pt x="23719" y="422"/>
                    </a:lnTo>
                    <a:lnTo>
                      <a:pt x="23801" y="707"/>
                    </a:lnTo>
                    <a:lnTo>
                      <a:pt x="23882" y="422"/>
                    </a:lnTo>
                    <a:lnTo>
                      <a:pt x="23963" y="559"/>
                    </a:lnTo>
                    <a:lnTo>
                      <a:pt x="24044" y="559"/>
                    </a:lnTo>
                    <a:lnTo>
                      <a:pt x="24125" y="844"/>
                    </a:lnTo>
                    <a:lnTo>
                      <a:pt x="24207" y="0"/>
                    </a:lnTo>
                    <a:lnTo>
                      <a:pt x="24288" y="137"/>
                    </a:lnTo>
                    <a:lnTo>
                      <a:pt x="24369" y="422"/>
                    </a:lnTo>
                    <a:lnTo>
                      <a:pt x="24450" y="422"/>
                    </a:lnTo>
                    <a:lnTo>
                      <a:pt x="24532" y="137"/>
                    </a:lnTo>
                    <a:lnTo>
                      <a:pt x="24613" y="422"/>
                    </a:lnTo>
                    <a:lnTo>
                      <a:pt x="24694" y="422"/>
                    </a:lnTo>
                    <a:lnTo>
                      <a:pt x="24775" y="559"/>
                    </a:lnTo>
                    <a:lnTo>
                      <a:pt x="24857" y="0"/>
                    </a:lnTo>
                    <a:lnTo>
                      <a:pt x="24938" y="285"/>
                    </a:lnTo>
                    <a:lnTo>
                      <a:pt x="25019" y="285"/>
                    </a:lnTo>
                    <a:lnTo>
                      <a:pt x="25100" y="0"/>
                    </a:lnTo>
                    <a:lnTo>
                      <a:pt x="25181" y="1130"/>
                    </a:lnTo>
                    <a:lnTo>
                      <a:pt x="25263" y="0"/>
                    </a:lnTo>
                    <a:lnTo>
                      <a:pt x="25344" y="137"/>
                    </a:lnTo>
                    <a:lnTo>
                      <a:pt x="25425" y="137"/>
                    </a:lnTo>
                    <a:lnTo>
                      <a:pt x="25506" y="137"/>
                    </a:lnTo>
                    <a:lnTo>
                      <a:pt x="25588" y="422"/>
                    </a:lnTo>
                    <a:lnTo>
                      <a:pt x="25669" y="422"/>
                    </a:lnTo>
                    <a:lnTo>
                      <a:pt x="25750" y="844"/>
                    </a:lnTo>
                    <a:lnTo>
                      <a:pt x="25831" y="285"/>
                    </a:lnTo>
                    <a:lnTo>
                      <a:pt x="25913" y="1975"/>
                    </a:lnTo>
                    <a:lnTo>
                      <a:pt x="25994" y="1404"/>
                    </a:lnTo>
                    <a:lnTo>
                      <a:pt x="26075" y="844"/>
                    </a:lnTo>
                    <a:lnTo>
                      <a:pt x="26156" y="422"/>
                    </a:lnTo>
                    <a:lnTo>
                      <a:pt x="26237" y="1130"/>
                    </a:lnTo>
                    <a:lnTo>
                      <a:pt x="26319" y="422"/>
                    </a:lnTo>
                    <a:lnTo>
                      <a:pt x="26400" y="559"/>
                    </a:lnTo>
                    <a:lnTo>
                      <a:pt x="26481" y="1130"/>
                    </a:lnTo>
                    <a:lnTo>
                      <a:pt x="26562" y="982"/>
                    </a:lnTo>
                    <a:lnTo>
                      <a:pt x="26644" y="559"/>
                    </a:lnTo>
                    <a:lnTo>
                      <a:pt x="26725" y="285"/>
                    </a:lnTo>
                    <a:lnTo>
                      <a:pt x="26806" y="0"/>
                    </a:lnTo>
                    <a:lnTo>
                      <a:pt x="26887" y="1130"/>
                    </a:lnTo>
                    <a:lnTo>
                      <a:pt x="26968" y="422"/>
                    </a:lnTo>
                    <a:lnTo>
                      <a:pt x="27050" y="982"/>
                    </a:lnTo>
                    <a:lnTo>
                      <a:pt x="27131" y="1404"/>
                    </a:lnTo>
                    <a:lnTo>
                      <a:pt x="27212" y="1404"/>
                    </a:lnTo>
                    <a:lnTo>
                      <a:pt x="27293" y="982"/>
                    </a:lnTo>
                    <a:lnTo>
                      <a:pt x="27375" y="982"/>
                    </a:lnTo>
                    <a:lnTo>
                      <a:pt x="27456" y="285"/>
                    </a:lnTo>
                    <a:lnTo>
                      <a:pt x="27537" y="285"/>
                    </a:lnTo>
                    <a:lnTo>
                      <a:pt x="27618" y="422"/>
                    </a:lnTo>
                    <a:lnTo>
                      <a:pt x="27700" y="0"/>
                    </a:lnTo>
                    <a:lnTo>
                      <a:pt x="27781" y="844"/>
                    </a:lnTo>
                    <a:lnTo>
                      <a:pt x="27862" y="559"/>
                    </a:lnTo>
                    <a:lnTo>
                      <a:pt x="27943" y="1404"/>
                    </a:lnTo>
                  </a:path>
                </a:pathLst>
              </a:custGeom>
              <a:ln w="9525"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800"/>
              </a:p>
            </p:txBody>
          </p:sp>
          <p:sp>
            <p:nvSpPr>
              <p:cNvPr id="634" name="Rectangle 823"/>
              <p:cNvSpPr>
                <a:spLocks noChangeArrowheads="1"/>
              </p:cNvSpPr>
              <p:nvPr/>
            </p:nvSpPr>
            <p:spPr bwMode="auto">
              <a:xfrm>
                <a:off x="1495424" y="5487979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12.9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5" name="Rectangle 824"/>
              <p:cNvSpPr>
                <a:spLocks noChangeArrowheads="1"/>
              </p:cNvSpPr>
              <p:nvPr/>
            </p:nvSpPr>
            <p:spPr bwMode="auto">
              <a:xfrm>
                <a:off x="1808164" y="6740513"/>
                <a:ext cx="201978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14.1</a:t>
                </a:r>
                <a:endPara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425" name="TextBox 1424"/>
            <p:cNvSpPr txBox="1"/>
            <p:nvPr/>
          </p:nvSpPr>
          <p:spPr>
            <a:xfrm>
              <a:off x="1120127" y="5605031"/>
              <a:ext cx="12763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/>
                <a:t>810/319</a:t>
              </a:r>
            </a:p>
            <a:p>
              <a:pPr algn="ctr"/>
              <a:r>
                <a:rPr lang="en-GB" sz="1200" dirty="0"/>
                <a:t>18:0a/20:4(O)-PC</a:t>
              </a:r>
            </a:p>
          </p:txBody>
        </p:sp>
        <p:grpSp>
          <p:nvGrpSpPr>
            <p:cNvPr id="1426" name="Group 1425"/>
            <p:cNvGrpSpPr/>
            <p:nvPr/>
          </p:nvGrpSpPr>
          <p:grpSpPr>
            <a:xfrm>
              <a:off x="1487148" y="6033333"/>
              <a:ext cx="529819" cy="52387"/>
              <a:chOff x="1381125" y="709613"/>
              <a:chExt cx="529819" cy="52387"/>
            </a:xfrm>
          </p:grpSpPr>
          <p:cxnSp>
            <p:nvCxnSpPr>
              <p:cNvPr id="1427" name="Straight Connector 1426"/>
              <p:cNvCxnSpPr/>
              <p:nvPr/>
            </p:nvCxnSpPr>
            <p:spPr>
              <a:xfrm>
                <a:off x="1381125" y="709613"/>
                <a:ext cx="0" cy="52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8" name="Straight Connector 1427"/>
              <p:cNvCxnSpPr/>
              <p:nvPr/>
            </p:nvCxnSpPr>
            <p:spPr>
              <a:xfrm>
                <a:off x="1381125" y="709613"/>
                <a:ext cx="529819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9" name="Straight Connector 1428"/>
              <p:cNvCxnSpPr/>
              <p:nvPr/>
            </p:nvCxnSpPr>
            <p:spPr>
              <a:xfrm>
                <a:off x="1910944" y="709613"/>
                <a:ext cx="0" cy="52387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435" name="TextBox 1434"/>
          <p:cNvSpPr txBox="1"/>
          <p:nvPr/>
        </p:nvSpPr>
        <p:spPr>
          <a:xfrm>
            <a:off x="169858" y="8295195"/>
            <a:ext cx="6354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Supplementary Figure 2:  Representative chromatograms of the 5 oxidised molecular species identified in denervated muscle</a:t>
            </a:r>
            <a:r>
              <a:rPr lang="en-GB" sz="1000" dirty="0"/>
              <a:t>  Lipid extracts were generated from denervated muscle and analysed as outlined in Methods using LC/MS/MS. The group of peaks that were integrated in order to obtain areas for analysis of fold changes is indicated between the lines. </a:t>
            </a:r>
          </a:p>
        </p:txBody>
      </p:sp>
    </p:spTree>
    <p:extLst>
      <p:ext uri="{BB962C8B-B14F-4D97-AF65-F5344CB8AC3E}">
        <p14:creationId xmlns:p14="http://schemas.microsoft.com/office/powerpoint/2010/main" val="561995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9D9B333-8B17-EE2B-B653-CB99E1E267F9}"/>
              </a:ext>
            </a:extLst>
          </p:cNvPr>
          <p:cNvGrpSpPr/>
          <p:nvPr/>
        </p:nvGrpSpPr>
        <p:grpSpPr>
          <a:xfrm>
            <a:off x="1290986" y="233357"/>
            <a:ext cx="3610550" cy="9158293"/>
            <a:chOff x="1290986" y="233357"/>
            <a:chExt cx="3610550" cy="11763899"/>
          </a:xfrm>
        </p:grpSpPr>
        <p:grpSp>
          <p:nvGrpSpPr>
            <p:cNvPr id="6925" name="Group 6924"/>
            <p:cNvGrpSpPr/>
            <p:nvPr/>
          </p:nvGrpSpPr>
          <p:grpSpPr>
            <a:xfrm>
              <a:off x="1314799" y="233357"/>
              <a:ext cx="3586737" cy="2394115"/>
              <a:chOff x="-18701" y="233357"/>
              <a:chExt cx="3586737" cy="2394115"/>
            </a:xfrm>
          </p:grpSpPr>
          <p:grpSp>
            <p:nvGrpSpPr>
              <p:cNvPr id="6901" name="Group 6900"/>
              <p:cNvGrpSpPr/>
              <p:nvPr/>
            </p:nvGrpSpPr>
            <p:grpSpPr>
              <a:xfrm>
                <a:off x="-18701" y="233357"/>
                <a:ext cx="3586737" cy="2394115"/>
                <a:chOff x="-18701" y="233357"/>
                <a:chExt cx="3586737" cy="2394115"/>
              </a:xfrm>
            </p:grpSpPr>
            <p:sp>
              <p:nvSpPr>
                <p:cNvPr id="1386" name="Line 12"/>
                <p:cNvSpPr>
                  <a:spLocks noChangeShapeType="1"/>
                </p:cNvSpPr>
                <p:nvPr/>
              </p:nvSpPr>
              <p:spPr bwMode="auto">
                <a:xfrm>
                  <a:off x="401638" y="2370138"/>
                  <a:ext cx="310197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87" name="Line 13"/>
                <p:cNvSpPr>
                  <a:spLocks noChangeShapeType="1"/>
                </p:cNvSpPr>
                <p:nvPr/>
              </p:nvSpPr>
              <p:spPr bwMode="auto">
                <a:xfrm>
                  <a:off x="401638" y="2365375"/>
                  <a:ext cx="0" cy="793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88" name="Line 14"/>
                <p:cNvSpPr>
                  <a:spLocks noChangeShapeType="1"/>
                </p:cNvSpPr>
                <p:nvPr/>
              </p:nvSpPr>
              <p:spPr bwMode="auto">
                <a:xfrm>
                  <a:off x="44608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89" name="Line 15"/>
                <p:cNvSpPr>
                  <a:spLocks noChangeShapeType="1"/>
                </p:cNvSpPr>
                <p:nvPr/>
              </p:nvSpPr>
              <p:spPr bwMode="auto">
                <a:xfrm>
                  <a:off x="49053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90" name="Line 16"/>
                <p:cNvSpPr>
                  <a:spLocks noChangeShapeType="1"/>
                </p:cNvSpPr>
                <p:nvPr/>
              </p:nvSpPr>
              <p:spPr bwMode="auto">
                <a:xfrm>
                  <a:off x="53657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91" name="Line 17"/>
                <p:cNvSpPr>
                  <a:spLocks noChangeShapeType="1"/>
                </p:cNvSpPr>
                <p:nvPr/>
              </p:nvSpPr>
              <p:spPr bwMode="auto">
                <a:xfrm>
                  <a:off x="58102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92" name="Line 18"/>
                <p:cNvSpPr>
                  <a:spLocks noChangeShapeType="1"/>
                </p:cNvSpPr>
                <p:nvPr/>
              </p:nvSpPr>
              <p:spPr bwMode="auto">
                <a:xfrm>
                  <a:off x="62547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93" name="Line 19"/>
                <p:cNvSpPr>
                  <a:spLocks noChangeShapeType="1"/>
                </p:cNvSpPr>
                <p:nvPr/>
              </p:nvSpPr>
              <p:spPr bwMode="auto">
                <a:xfrm>
                  <a:off x="67151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94" name="Line 20"/>
                <p:cNvSpPr>
                  <a:spLocks noChangeShapeType="1"/>
                </p:cNvSpPr>
                <p:nvPr/>
              </p:nvSpPr>
              <p:spPr bwMode="auto">
                <a:xfrm>
                  <a:off x="71596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95" name="Line 21"/>
                <p:cNvSpPr>
                  <a:spLocks noChangeShapeType="1"/>
                </p:cNvSpPr>
                <p:nvPr/>
              </p:nvSpPr>
              <p:spPr bwMode="auto">
                <a:xfrm>
                  <a:off x="76041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96" name="Line 22"/>
                <p:cNvSpPr>
                  <a:spLocks noChangeShapeType="1"/>
                </p:cNvSpPr>
                <p:nvPr/>
              </p:nvSpPr>
              <p:spPr bwMode="auto">
                <a:xfrm>
                  <a:off x="80645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97" name="Line 23"/>
                <p:cNvSpPr>
                  <a:spLocks noChangeShapeType="1"/>
                </p:cNvSpPr>
                <p:nvPr/>
              </p:nvSpPr>
              <p:spPr bwMode="auto">
                <a:xfrm>
                  <a:off x="85090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98" name="Line 24"/>
                <p:cNvSpPr>
                  <a:spLocks noChangeShapeType="1"/>
                </p:cNvSpPr>
                <p:nvPr/>
              </p:nvSpPr>
              <p:spPr bwMode="auto">
                <a:xfrm>
                  <a:off x="89535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99" name="Line 25"/>
                <p:cNvSpPr>
                  <a:spLocks noChangeShapeType="1"/>
                </p:cNvSpPr>
                <p:nvPr/>
              </p:nvSpPr>
              <p:spPr bwMode="auto">
                <a:xfrm>
                  <a:off x="93980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00" name="Line 26"/>
                <p:cNvSpPr>
                  <a:spLocks noChangeShapeType="1"/>
                </p:cNvSpPr>
                <p:nvPr/>
              </p:nvSpPr>
              <p:spPr bwMode="auto">
                <a:xfrm>
                  <a:off x="98583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01" name="Line 27"/>
                <p:cNvSpPr>
                  <a:spLocks noChangeShapeType="1"/>
                </p:cNvSpPr>
                <p:nvPr/>
              </p:nvSpPr>
              <p:spPr bwMode="auto">
                <a:xfrm>
                  <a:off x="103028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02" name="Line 28"/>
                <p:cNvSpPr>
                  <a:spLocks noChangeShapeType="1"/>
                </p:cNvSpPr>
                <p:nvPr/>
              </p:nvSpPr>
              <p:spPr bwMode="auto">
                <a:xfrm>
                  <a:off x="107473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03" name="Line 29"/>
                <p:cNvSpPr>
                  <a:spLocks noChangeShapeType="1"/>
                </p:cNvSpPr>
                <p:nvPr/>
              </p:nvSpPr>
              <p:spPr bwMode="auto">
                <a:xfrm>
                  <a:off x="112077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04" name="Line 30"/>
                <p:cNvSpPr>
                  <a:spLocks noChangeShapeType="1"/>
                </p:cNvSpPr>
                <p:nvPr/>
              </p:nvSpPr>
              <p:spPr bwMode="auto">
                <a:xfrm>
                  <a:off x="116522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05" name="Line 31"/>
                <p:cNvSpPr>
                  <a:spLocks noChangeShapeType="1"/>
                </p:cNvSpPr>
                <p:nvPr/>
              </p:nvSpPr>
              <p:spPr bwMode="auto">
                <a:xfrm>
                  <a:off x="120967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06" name="Line 32"/>
                <p:cNvSpPr>
                  <a:spLocks noChangeShapeType="1"/>
                </p:cNvSpPr>
                <p:nvPr/>
              </p:nvSpPr>
              <p:spPr bwMode="auto">
                <a:xfrm>
                  <a:off x="125571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07" name="Line 33"/>
                <p:cNvSpPr>
                  <a:spLocks noChangeShapeType="1"/>
                </p:cNvSpPr>
                <p:nvPr/>
              </p:nvSpPr>
              <p:spPr bwMode="auto">
                <a:xfrm>
                  <a:off x="130016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08" name="Line 34"/>
                <p:cNvSpPr>
                  <a:spLocks noChangeShapeType="1"/>
                </p:cNvSpPr>
                <p:nvPr/>
              </p:nvSpPr>
              <p:spPr bwMode="auto">
                <a:xfrm>
                  <a:off x="134461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09" name="Line 35"/>
                <p:cNvSpPr>
                  <a:spLocks noChangeShapeType="1"/>
                </p:cNvSpPr>
                <p:nvPr/>
              </p:nvSpPr>
              <p:spPr bwMode="auto">
                <a:xfrm>
                  <a:off x="139065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10" name="Line 36"/>
                <p:cNvSpPr>
                  <a:spLocks noChangeShapeType="1"/>
                </p:cNvSpPr>
                <p:nvPr/>
              </p:nvSpPr>
              <p:spPr bwMode="auto">
                <a:xfrm>
                  <a:off x="143510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11" name="Line 37"/>
                <p:cNvSpPr>
                  <a:spLocks noChangeShapeType="1"/>
                </p:cNvSpPr>
                <p:nvPr/>
              </p:nvSpPr>
              <p:spPr bwMode="auto">
                <a:xfrm>
                  <a:off x="147955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12" name="Line 38"/>
                <p:cNvSpPr>
                  <a:spLocks noChangeShapeType="1"/>
                </p:cNvSpPr>
                <p:nvPr/>
              </p:nvSpPr>
              <p:spPr bwMode="auto">
                <a:xfrm>
                  <a:off x="152558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13" name="Line 39"/>
                <p:cNvSpPr>
                  <a:spLocks noChangeShapeType="1"/>
                </p:cNvSpPr>
                <p:nvPr/>
              </p:nvSpPr>
              <p:spPr bwMode="auto">
                <a:xfrm>
                  <a:off x="157003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14" name="Line 40"/>
                <p:cNvSpPr>
                  <a:spLocks noChangeShapeType="1"/>
                </p:cNvSpPr>
                <p:nvPr/>
              </p:nvSpPr>
              <p:spPr bwMode="auto">
                <a:xfrm>
                  <a:off x="161448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15" name="Line 41"/>
                <p:cNvSpPr>
                  <a:spLocks noChangeShapeType="1"/>
                </p:cNvSpPr>
                <p:nvPr/>
              </p:nvSpPr>
              <p:spPr bwMode="auto">
                <a:xfrm>
                  <a:off x="166052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16" name="Line 42"/>
                <p:cNvSpPr>
                  <a:spLocks noChangeShapeType="1"/>
                </p:cNvSpPr>
                <p:nvPr/>
              </p:nvSpPr>
              <p:spPr bwMode="auto">
                <a:xfrm>
                  <a:off x="170497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17" name="Line 43"/>
                <p:cNvSpPr>
                  <a:spLocks noChangeShapeType="1"/>
                </p:cNvSpPr>
                <p:nvPr/>
              </p:nvSpPr>
              <p:spPr bwMode="auto">
                <a:xfrm>
                  <a:off x="174942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18" name="Line 44"/>
                <p:cNvSpPr>
                  <a:spLocks noChangeShapeType="1"/>
                </p:cNvSpPr>
                <p:nvPr/>
              </p:nvSpPr>
              <p:spPr bwMode="auto">
                <a:xfrm>
                  <a:off x="179546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19" name="Line 45"/>
                <p:cNvSpPr>
                  <a:spLocks noChangeShapeType="1"/>
                </p:cNvSpPr>
                <p:nvPr/>
              </p:nvSpPr>
              <p:spPr bwMode="auto">
                <a:xfrm>
                  <a:off x="183991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20" name="Line 46"/>
                <p:cNvSpPr>
                  <a:spLocks noChangeShapeType="1"/>
                </p:cNvSpPr>
                <p:nvPr/>
              </p:nvSpPr>
              <p:spPr bwMode="auto">
                <a:xfrm>
                  <a:off x="188436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21" name="Line 47"/>
                <p:cNvSpPr>
                  <a:spLocks noChangeShapeType="1"/>
                </p:cNvSpPr>
                <p:nvPr/>
              </p:nvSpPr>
              <p:spPr bwMode="auto">
                <a:xfrm>
                  <a:off x="192881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22" name="Line 48"/>
                <p:cNvSpPr>
                  <a:spLocks noChangeShapeType="1"/>
                </p:cNvSpPr>
                <p:nvPr/>
              </p:nvSpPr>
              <p:spPr bwMode="auto">
                <a:xfrm>
                  <a:off x="197485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23" name="Line 49"/>
                <p:cNvSpPr>
                  <a:spLocks noChangeShapeType="1"/>
                </p:cNvSpPr>
                <p:nvPr/>
              </p:nvSpPr>
              <p:spPr bwMode="auto">
                <a:xfrm>
                  <a:off x="201930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24" name="Line 50"/>
                <p:cNvSpPr>
                  <a:spLocks noChangeShapeType="1"/>
                </p:cNvSpPr>
                <p:nvPr/>
              </p:nvSpPr>
              <p:spPr bwMode="auto">
                <a:xfrm>
                  <a:off x="206375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25" name="Line 51"/>
                <p:cNvSpPr>
                  <a:spLocks noChangeShapeType="1"/>
                </p:cNvSpPr>
                <p:nvPr/>
              </p:nvSpPr>
              <p:spPr bwMode="auto">
                <a:xfrm>
                  <a:off x="210978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26" name="Line 52"/>
                <p:cNvSpPr>
                  <a:spLocks noChangeShapeType="1"/>
                </p:cNvSpPr>
                <p:nvPr/>
              </p:nvSpPr>
              <p:spPr bwMode="auto">
                <a:xfrm>
                  <a:off x="215423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27" name="Line 53"/>
                <p:cNvSpPr>
                  <a:spLocks noChangeShapeType="1"/>
                </p:cNvSpPr>
                <p:nvPr/>
              </p:nvSpPr>
              <p:spPr bwMode="auto">
                <a:xfrm>
                  <a:off x="219868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28" name="Line 54"/>
                <p:cNvSpPr>
                  <a:spLocks noChangeShapeType="1"/>
                </p:cNvSpPr>
                <p:nvPr/>
              </p:nvSpPr>
              <p:spPr bwMode="auto">
                <a:xfrm>
                  <a:off x="224472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29" name="Line 55"/>
                <p:cNvSpPr>
                  <a:spLocks noChangeShapeType="1"/>
                </p:cNvSpPr>
                <p:nvPr/>
              </p:nvSpPr>
              <p:spPr bwMode="auto">
                <a:xfrm>
                  <a:off x="228917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30" name="Line 56"/>
                <p:cNvSpPr>
                  <a:spLocks noChangeShapeType="1"/>
                </p:cNvSpPr>
                <p:nvPr/>
              </p:nvSpPr>
              <p:spPr bwMode="auto">
                <a:xfrm>
                  <a:off x="233362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31" name="Line 57"/>
                <p:cNvSpPr>
                  <a:spLocks noChangeShapeType="1"/>
                </p:cNvSpPr>
                <p:nvPr/>
              </p:nvSpPr>
              <p:spPr bwMode="auto">
                <a:xfrm>
                  <a:off x="237966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32" name="Line 58"/>
                <p:cNvSpPr>
                  <a:spLocks noChangeShapeType="1"/>
                </p:cNvSpPr>
                <p:nvPr/>
              </p:nvSpPr>
              <p:spPr bwMode="auto">
                <a:xfrm>
                  <a:off x="242411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33" name="Line 59"/>
                <p:cNvSpPr>
                  <a:spLocks noChangeShapeType="1"/>
                </p:cNvSpPr>
                <p:nvPr/>
              </p:nvSpPr>
              <p:spPr bwMode="auto">
                <a:xfrm>
                  <a:off x="246856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34" name="Line 60"/>
                <p:cNvSpPr>
                  <a:spLocks noChangeShapeType="1"/>
                </p:cNvSpPr>
                <p:nvPr/>
              </p:nvSpPr>
              <p:spPr bwMode="auto">
                <a:xfrm>
                  <a:off x="251460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35" name="Line 61"/>
                <p:cNvSpPr>
                  <a:spLocks noChangeShapeType="1"/>
                </p:cNvSpPr>
                <p:nvPr/>
              </p:nvSpPr>
              <p:spPr bwMode="auto">
                <a:xfrm>
                  <a:off x="255905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36" name="Line 62"/>
                <p:cNvSpPr>
                  <a:spLocks noChangeShapeType="1"/>
                </p:cNvSpPr>
                <p:nvPr/>
              </p:nvSpPr>
              <p:spPr bwMode="auto">
                <a:xfrm>
                  <a:off x="260350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37" name="Line 63"/>
                <p:cNvSpPr>
                  <a:spLocks noChangeShapeType="1"/>
                </p:cNvSpPr>
                <p:nvPr/>
              </p:nvSpPr>
              <p:spPr bwMode="auto">
                <a:xfrm>
                  <a:off x="264953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38" name="Line 64"/>
                <p:cNvSpPr>
                  <a:spLocks noChangeShapeType="1"/>
                </p:cNvSpPr>
                <p:nvPr/>
              </p:nvSpPr>
              <p:spPr bwMode="auto">
                <a:xfrm>
                  <a:off x="269398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39" name="Line 65"/>
                <p:cNvSpPr>
                  <a:spLocks noChangeShapeType="1"/>
                </p:cNvSpPr>
                <p:nvPr/>
              </p:nvSpPr>
              <p:spPr bwMode="auto">
                <a:xfrm>
                  <a:off x="273843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40" name="Line 66"/>
                <p:cNvSpPr>
                  <a:spLocks noChangeShapeType="1"/>
                </p:cNvSpPr>
                <p:nvPr/>
              </p:nvSpPr>
              <p:spPr bwMode="auto">
                <a:xfrm>
                  <a:off x="278447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41" name="Line 67"/>
                <p:cNvSpPr>
                  <a:spLocks noChangeShapeType="1"/>
                </p:cNvSpPr>
                <p:nvPr/>
              </p:nvSpPr>
              <p:spPr bwMode="auto">
                <a:xfrm>
                  <a:off x="282892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42" name="Line 68"/>
                <p:cNvSpPr>
                  <a:spLocks noChangeShapeType="1"/>
                </p:cNvSpPr>
                <p:nvPr/>
              </p:nvSpPr>
              <p:spPr bwMode="auto">
                <a:xfrm>
                  <a:off x="287337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43" name="Line 69"/>
                <p:cNvSpPr>
                  <a:spLocks noChangeShapeType="1"/>
                </p:cNvSpPr>
                <p:nvPr/>
              </p:nvSpPr>
              <p:spPr bwMode="auto">
                <a:xfrm>
                  <a:off x="291941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44" name="Line 70"/>
                <p:cNvSpPr>
                  <a:spLocks noChangeShapeType="1"/>
                </p:cNvSpPr>
                <p:nvPr/>
              </p:nvSpPr>
              <p:spPr bwMode="auto">
                <a:xfrm>
                  <a:off x="296386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45" name="Line 71"/>
                <p:cNvSpPr>
                  <a:spLocks noChangeShapeType="1"/>
                </p:cNvSpPr>
                <p:nvPr/>
              </p:nvSpPr>
              <p:spPr bwMode="auto">
                <a:xfrm>
                  <a:off x="300831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46" name="Line 72"/>
                <p:cNvSpPr>
                  <a:spLocks noChangeShapeType="1"/>
                </p:cNvSpPr>
                <p:nvPr/>
              </p:nvSpPr>
              <p:spPr bwMode="auto">
                <a:xfrm>
                  <a:off x="305276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47" name="Line 73"/>
                <p:cNvSpPr>
                  <a:spLocks noChangeShapeType="1"/>
                </p:cNvSpPr>
                <p:nvPr/>
              </p:nvSpPr>
              <p:spPr bwMode="auto">
                <a:xfrm>
                  <a:off x="309880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48" name="Line 74"/>
                <p:cNvSpPr>
                  <a:spLocks noChangeShapeType="1"/>
                </p:cNvSpPr>
                <p:nvPr/>
              </p:nvSpPr>
              <p:spPr bwMode="auto">
                <a:xfrm>
                  <a:off x="314325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49" name="Line 75"/>
                <p:cNvSpPr>
                  <a:spLocks noChangeShapeType="1"/>
                </p:cNvSpPr>
                <p:nvPr/>
              </p:nvSpPr>
              <p:spPr bwMode="auto">
                <a:xfrm>
                  <a:off x="3187700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50" name="Line 76"/>
                <p:cNvSpPr>
                  <a:spLocks noChangeShapeType="1"/>
                </p:cNvSpPr>
                <p:nvPr/>
              </p:nvSpPr>
              <p:spPr bwMode="auto">
                <a:xfrm>
                  <a:off x="323373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51" name="Line 77"/>
                <p:cNvSpPr>
                  <a:spLocks noChangeShapeType="1"/>
                </p:cNvSpPr>
                <p:nvPr/>
              </p:nvSpPr>
              <p:spPr bwMode="auto">
                <a:xfrm>
                  <a:off x="327818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52" name="Line 78"/>
                <p:cNvSpPr>
                  <a:spLocks noChangeShapeType="1"/>
                </p:cNvSpPr>
                <p:nvPr/>
              </p:nvSpPr>
              <p:spPr bwMode="auto">
                <a:xfrm>
                  <a:off x="3322638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53" name="Line 79"/>
                <p:cNvSpPr>
                  <a:spLocks noChangeShapeType="1"/>
                </p:cNvSpPr>
                <p:nvPr/>
              </p:nvSpPr>
              <p:spPr bwMode="auto">
                <a:xfrm>
                  <a:off x="336867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54" name="Line 80"/>
                <p:cNvSpPr>
                  <a:spLocks noChangeShapeType="1"/>
                </p:cNvSpPr>
                <p:nvPr/>
              </p:nvSpPr>
              <p:spPr bwMode="auto">
                <a:xfrm>
                  <a:off x="341312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55" name="Line 81"/>
                <p:cNvSpPr>
                  <a:spLocks noChangeShapeType="1"/>
                </p:cNvSpPr>
                <p:nvPr/>
              </p:nvSpPr>
              <p:spPr bwMode="auto">
                <a:xfrm>
                  <a:off x="3457575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56" name="Line 82"/>
                <p:cNvSpPr>
                  <a:spLocks noChangeShapeType="1"/>
                </p:cNvSpPr>
                <p:nvPr/>
              </p:nvSpPr>
              <p:spPr bwMode="auto">
                <a:xfrm>
                  <a:off x="3503613" y="2365375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57" name="Line 83"/>
                <p:cNvSpPr>
                  <a:spLocks noChangeShapeType="1"/>
                </p:cNvSpPr>
                <p:nvPr/>
              </p:nvSpPr>
              <p:spPr bwMode="auto">
                <a:xfrm>
                  <a:off x="401638" y="2365375"/>
                  <a:ext cx="0" cy="1587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58" name="Line 84"/>
                <p:cNvSpPr>
                  <a:spLocks noChangeShapeType="1"/>
                </p:cNvSpPr>
                <p:nvPr/>
              </p:nvSpPr>
              <p:spPr bwMode="auto">
                <a:xfrm>
                  <a:off x="625475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59" name="Line 85"/>
                <p:cNvSpPr>
                  <a:spLocks noChangeShapeType="1"/>
                </p:cNvSpPr>
                <p:nvPr/>
              </p:nvSpPr>
              <p:spPr bwMode="auto">
                <a:xfrm>
                  <a:off x="850900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60" name="Line 86"/>
                <p:cNvSpPr>
                  <a:spLocks noChangeShapeType="1"/>
                </p:cNvSpPr>
                <p:nvPr/>
              </p:nvSpPr>
              <p:spPr bwMode="auto">
                <a:xfrm>
                  <a:off x="1074738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61" name="Line 87"/>
                <p:cNvSpPr>
                  <a:spLocks noChangeShapeType="1"/>
                </p:cNvSpPr>
                <p:nvPr/>
              </p:nvSpPr>
              <p:spPr bwMode="auto">
                <a:xfrm>
                  <a:off x="1300163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62" name="Line 88"/>
                <p:cNvSpPr>
                  <a:spLocks noChangeShapeType="1"/>
                </p:cNvSpPr>
                <p:nvPr/>
              </p:nvSpPr>
              <p:spPr bwMode="auto">
                <a:xfrm>
                  <a:off x="1525588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63" name="Line 89"/>
                <p:cNvSpPr>
                  <a:spLocks noChangeShapeType="1"/>
                </p:cNvSpPr>
                <p:nvPr/>
              </p:nvSpPr>
              <p:spPr bwMode="auto">
                <a:xfrm>
                  <a:off x="1749425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64" name="Line 90"/>
                <p:cNvSpPr>
                  <a:spLocks noChangeShapeType="1"/>
                </p:cNvSpPr>
                <p:nvPr/>
              </p:nvSpPr>
              <p:spPr bwMode="auto">
                <a:xfrm>
                  <a:off x="1974850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65" name="Line 91"/>
                <p:cNvSpPr>
                  <a:spLocks noChangeShapeType="1"/>
                </p:cNvSpPr>
                <p:nvPr/>
              </p:nvSpPr>
              <p:spPr bwMode="auto">
                <a:xfrm>
                  <a:off x="2198688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66" name="Line 92"/>
                <p:cNvSpPr>
                  <a:spLocks noChangeShapeType="1"/>
                </p:cNvSpPr>
                <p:nvPr/>
              </p:nvSpPr>
              <p:spPr bwMode="auto">
                <a:xfrm>
                  <a:off x="2424113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67" name="Line 93"/>
                <p:cNvSpPr>
                  <a:spLocks noChangeShapeType="1"/>
                </p:cNvSpPr>
                <p:nvPr/>
              </p:nvSpPr>
              <p:spPr bwMode="auto">
                <a:xfrm>
                  <a:off x="2649538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68" name="Line 94"/>
                <p:cNvSpPr>
                  <a:spLocks noChangeShapeType="1"/>
                </p:cNvSpPr>
                <p:nvPr/>
              </p:nvSpPr>
              <p:spPr bwMode="auto">
                <a:xfrm>
                  <a:off x="2873375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69" name="Line 95"/>
                <p:cNvSpPr>
                  <a:spLocks noChangeShapeType="1"/>
                </p:cNvSpPr>
                <p:nvPr/>
              </p:nvSpPr>
              <p:spPr bwMode="auto">
                <a:xfrm>
                  <a:off x="3098800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70" name="Line 96"/>
                <p:cNvSpPr>
                  <a:spLocks noChangeShapeType="1"/>
                </p:cNvSpPr>
                <p:nvPr/>
              </p:nvSpPr>
              <p:spPr bwMode="auto">
                <a:xfrm>
                  <a:off x="3322638" y="236537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71" name="Rectangle 97"/>
                <p:cNvSpPr>
                  <a:spLocks noChangeArrowheads="1"/>
                </p:cNvSpPr>
                <p:nvPr/>
              </p:nvSpPr>
              <p:spPr bwMode="auto">
                <a:xfrm>
                  <a:off x="333375" y="2381250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100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73" name="Rectangle 99"/>
                <p:cNvSpPr>
                  <a:spLocks noChangeArrowheads="1"/>
                </p:cNvSpPr>
                <p:nvPr/>
              </p:nvSpPr>
              <p:spPr bwMode="auto">
                <a:xfrm>
                  <a:off x="782638" y="2381250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200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75" name="Rectangle 101"/>
                <p:cNvSpPr>
                  <a:spLocks noChangeArrowheads="1"/>
                </p:cNvSpPr>
                <p:nvPr/>
              </p:nvSpPr>
              <p:spPr bwMode="auto">
                <a:xfrm>
                  <a:off x="1231900" y="2381250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77" name="Rectangle 103"/>
                <p:cNvSpPr>
                  <a:spLocks noChangeArrowheads="1"/>
                </p:cNvSpPr>
                <p:nvPr/>
              </p:nvSpPr>
              <p:spPr bwMode="auto">
                <a:xfrm>
                  <a:off x="1681163" y="2381250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79" name="Rectangle 105"/>
                <p:cNvSpPr>
                  <a:spLocks noChangeArrowheads="1"/>
                </p:cNvSpPr>
                <p:nvPr/>
              </p:nvSpPr>
              <p:spPr bwMode="auto">
                <a:xfrm>
                  <a:off x="2130425" y="2381250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81" name="Rectangle 107"/>
                <p:cNvSpPr>
                  <a:spLocks noChangeArrowheads="1"/>
                </p:cNvSpPr>
                <p:nvPr/>
              </p:nvSpPr>
              <p:spPr bwMode="auto">
                <a:xfrm>
                  <a:off x="2581275" y="2381250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600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83" name="Rectangle 109"/>
                <p:cNvSpPr>
                  <a:spLocks noChangeArrowheads="1"/>
                </p:cNvSpPr>
                <p:nvPr/>
              </p:nvSpPr>
              <p:spPr bwMode="auto">
                <a:xfrm>
                  <a:off x="3030538" y="2381250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700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85" name="Rectangle 111"/>
                <p:cNvSpPr>
                  <a:spLocks noChangeArrowheads="1"/>
                </p:cNvSpPr>
                <p:nvPr/>
              </p:nvSpPr>
              <p:spPr bwMode="auto">
                <a:xfrm>
                  <a:off x="1822450" y="2504361"/>
                  <a:ext cx="35426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m/z, Da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86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401638" y="334963"/>
                  <a:ext cx="0" cy="203041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87" name="Line 113"/>
                <p:cNvSpPr>
                  <a:spLocks noChangeShapeType="1"/>
                </p:cNvSpPr>
                <p:nvPr/>
              </p:nvSpPr>
              <p:spPr bwMode="auto">
                <a:xfrm flipH="1">
                  <a:off x="395288" y="2365375"/>
                  <a:ext cx="635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45" name="Line 171"/>
                <p:cNvSpPr>
                  <a:spLocks noChangeShapeType="1"/>
                </p:cNvSpPr>
                <p:nvPr/>
              </p:nvSpPr>
              <p:spPr bwMode="auto">
                <a:xfrm flipH="1">
                  <a:off x="388938" y="2365375"/>
                  <a:ext cx="1270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59" name="Rectangle 185"/>
                <p:cNvSpPr>
                  <a:spLocks noChangeArrowheads="1"/>
                </p:cNvSpPr>
                <p:nvPr/>
              </p:nvSpPr>
              <p:spPr bwMode="auto">
                <a:xfrm>
                  <a:off x="107945" y="198596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61" name="Rectangle 187"/>
                <p:cNvSpPr>
                  <a:spLocks noChangeArrowheads="1"/>
                </p:cNvSpPr>
                <p:nvPr/>
              </p:nvSpPr>
              <p:spPr bwMode="auto">
                <a:xfrm>
                  <a:off x="107945" y="1631950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63" name="Rectangle 189"/>
                <p:cNvSpPr>
                  <a:spLocks noChangeArrowheads="1"/>
                </p:cNvSpPr>
                <p:nvPr/>
              </p:nvSpPr>
              <p:spPr bwMode="auto">
                <a:xfrm>
                  <a:off x="107945" y="127793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65" name="Rectangle 191"/>
                <p:cNvSpPr>
                  <a:spLocks noChangeArrowheads="1"/>
                </p:cNvSpPr>
                <p:nvPr/>
              </p:nvSpPr>
              <p:spPr bwMode="auto">
                <a:xfrm>
                  <a:off x="107945" y="923925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67" name="Rectangle 193"/>
                <p:cNvSpPr>
                  <a:spLocks noChangeArrowheads="1"/>
                </p:cNvSpPr>
                <p:nvPr/>
              </p:nvSpPr>
              <p:spPr bwMode="auto">
                <a:xfrm>
                  <a:off x="107945" y="56991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69" name="Rectangle 195"/>
                <p:cNvSpPr>
                  <a:spLocks noChangeArrowheads="1"/>
                </p:cNvSpPr>
                <p:nvPr/>
              </p:nvSpPr>
              <p:spPr bwMode="auto">
                <a:xfrm>
                  <a:off x="107945" y="30956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5.7e4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70" name="Rectangle 196"/>
                <p:cNvSpPr>
                  <a:spLocks noChangeArrowheads="1"/>
                </p:cNvSpPr>
                <p:nvPr/>
              </p:nvSpPr>
              <p:spPr bwMode="auto">
                <a:xfrm rot="16200000">
                  <a:off x="-258510" y="1289407"/>
                  <a:ext cx="602729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Intensity, cps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72" name="Freeform 198"/>
                <p:cNvSpPr>
                  <a:spLocks/>
                </p:cNvSpPr>
                <p:nvPr/>
              </p:nvSpPr>
              <p:spPr bwMode="auto">
                <a:xfrm>
                  <a:off x="404813" y="2365375"/>
                  <a:ext cx="1587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2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1270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73" name="Line 199"/>
                <p:cNvSpPr>
                  <a:spLocks noChangeShapeType="1"/>
                </p:cNvSpPr>
                <p:nvPr/>
              </p:nvSpPr>
              <p:spPr bwMode="auto">
                <a:xfrm flipV="1">
                  <a:off x="423863" y="2360613"/>
                  <a:ext cx="0" cy="4763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74" name="Freeform 200"/>
                <p:cNvSpPr>
                  <a:spLocks/>
                </p:cNvSpPr>
                <p:nvPr/>
              </p:nvSpPr>
              <p:spPr bwMode="auto">
                <a:xfrm flipV="1">
                  <a:off x="441325" y="2360613"/>
                  <a:ext cx="0" cy="4763"/>
                </a:xfrm>
                <a:custGeom>
                  <a:avLst/>
                  <a:gdLst>
                    <a:gd name="T0" fmla="*/ 0 w 2"/>
                    <a:gd name="T1" fmla="*/ 0 h 64"/>
                    <a:gd name="T2" fmla="*/ 0 w 2"/>
                    <a:gd name="T3" fmla="*/ 27 h 64"/>
                    <a:gd name="T4" fmla="*/ 2 w 2"/>
                    <a:gd name="T5" fmla="*/ 64 h 64"/>
                    <a:gd name="T6" fmla="*/ 2 w 2"/>
                    <a:gd name="T7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4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6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75" name="Line 201"/>
                <p:cNvSpPr>
                  <a:spLocks noChangeShapeType="1"/>
                </p:cNvSpPr>
                <p:nvPr/>
              </p:nvSpPr>
              <p:spPr bwMode="auto">
                <a:xfrm>
                  <a:off x="4429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76" name="Freeform 202"/>
                <p:cNvSpPr>
                  <a:spLocks/>
                </p:cNvSpPr>
                <p:nvPr/>
              </p:nvSpPr>
              <p:spPr bwMode="auto">
                <a:xfrm flipV="1">
                  <a:off x="446088" y="2362200"/>
                  <a:ext cx="0" cy="3175"/>
                </a:xfrm>
                <a:custGeom>
                  <a:avLst/>
                  <a:gdLst>
                    <a:gd name="T0" fmla="*/ 0 w 2"/>
                    <a:gd name="T1" fmla="*/ 0 h 51"/>
                    <a:gd name="T2" fmla="*/ 0 w 2"/>
                    <a:gd name="T3" fmla="*/ 51 h 51"/>
                    <a:gd name="T4" fmla="*/ 2 w 2"/>
                    <a:gd name="T5" fmla="*/ 18 h 51"/>
                    <a:gd name="T6" fmla="*/ 2 w 2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1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2" y="1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77" name="Line 203"/>
                <p:cNvSpPr>
                  <a:spLocks noChangeShapeType="1"/>
                </p:cNvSpPr>
                <p:nvPr/>
              </p:nvSpPr>
              <p:spPr bwMode="auto">
                <a:xfrm>
                  <a:off x="4476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78" name="Line 204"/>
                <p:cNvSpPr>
                  <a:spLocks noChangeShapeType="1"/>
                </p:cNvSpPr>
                <p:nvPr/>
              </p:nvSpPr>
              <p:spPr bwMode="auto">
                <a:xfrm flipV="1">
                  <a:off x="4492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79" name="Freeform 206"/>
                <p:cNvSpPr>
                  <a:spLocks/>
                </p:cNvSpPr>
                <p:nvPr/>
              </p:nvSpPr>
              <p:spPr bwMode="auto">
                <a:xfrm flipV="1">
                  <a:off x="450850" y="2355850"/>
                  <a:ext cx="0" cy="9525"/>
                </a:xfrm>
                <a:custGeom>
                  <a:avLst/>
                  <a:gdLst>
                    <a:gd name="T0" fmla="*/ 0 w 12"/>
                    <a:gd name="T1" fmla="*/ 0 h 126"/>
                    <a:gd name="T2" fmla="*/ 0 w 12"/>
                    <a:gd name="T3" fmla="*/ 104 h 126"/>
                    <a:gd name="T4" fmla="*/ 2 w 12"/>
                    <a:gd name="T5" fmla="*/ 63 h 126"/>
                    <a:gd name="T6" fmla="*/ 4 w 12"/>
                    <a:gd name="T7" fmla="*/ 94 h 126"/>
                    <a:gd name="T8" fmla="*/ 6 w 12"/>
                    <a:gd name="T9" fmla="*/ 81 h 126"/>
                    <a:gd name="T10" fmla="*/ 8 w 12"/>
                    <a:gd name="T11" fmla="*/ 126 h 126"/>
                    <a:gd name="T12" fmla="*/ 10 w 12"/>
                    <a:gd name="T13" fmla="*/ 46 h 126"/>
                    <a:gd name="T14" fmla="*/ 12 w 12"/>
                    <a:gd name="T15" fmla="*/ 9 h 126"/>
                    <a:gd name="T16" fmla="*/ 12 w 12"/>
                    <a:gd name="T17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26">
                      <a:moveTo>
                        <a:pt x="0" y="0"/>
                      </a:moveTo>
                      <a:lnTo>
                        <a:pt x="0" y="104"/>
                      </a:lnTo>
                      <a:lnTo>
                        <a:pt x="2" y="63"/>
                      </a:lnTo>
                      <a:lnTo>
                        <a:pt x="4" y="94"/>
                      </a:lnTo>
                      <a:lnTo>
                        <a:pt x="6" y="81"/>
                      </a:lnTo>
                      <a:lnTo>
                        <a:pt x="8" y="126"/>
                      </a:lnTo>
                      <a:lnTo>
                        <a:pt x="10" y="46"/>
                      </a:lnTo>
                      <a:lnTo>
                        <a:pt x="12" y="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80" name="Line 207"/>
                <p:cNvSpPr>
                  <a:spLocks noChangeShapeType="1"/>
                </p:cNvSpPr>
                <p:nvPr/>
              </p:nvSpPr>
              <p:spPr bwMode="auto">
                <a:xfrm flipV="1">
                  <a:off x="4540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81" name="Line 208"/>
                <p:cNvSpPr>
                  <a:spLocks noChangeShapeType="1"/>
                </p:cNvSpPr>
                <p:nvPr/>
              </p:nvSpPr>
              <p:spPr bwMode="auto">
                <a:xfrm>
                  <a:off x="4556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82" name="Freeform 209"/>
                <p:cNvSpPr>
                  <a:spLocks/>
                </p:cNvSpPr>
                <p:nvPr/>
              </p:nvSpPr>
              <p:spPr bwMode="auto">
                <a:xfrm flipV="1">
                  <a:off x="460375" y="2357438"/>
                  <a:ext cx="0" cy="7938"/>
                </a:xfrm>
                <a:custGeom>
                  <a:avLst/>
                  <a:gdLst>
                    <a:gd name="T0" fmla="*/ 0 w 6"/>
                    <a:gd name="T1" fmla="*/ 0 h 103"/>
                    <a:gd name="T2" fmla="*/ 0 w 6"/>
                    <a:gd name="T3" fmla="*/ 103 h 103"/>
                    <a:gd name="T4" fmla="*/ 2 w 6"/>
                    <a:gd name="T5" fmla="*/ 67 h 103"/>
                    <a:gd name="T6" fmla="*/ 4 w 6"/>
                    <a:gd name="T7" fmla="*/ 36 h 103"/>
                    <a:gd name="T8" fmla="*/ 6 w 6"/>
                    <a:gd name="T9" fmla="*/ 17 h 103"/>
                    <a:gd name="T10" fmla="*/ 6 w 6"/>
                    <a:gd name="T11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03">
                      <a:moveTo>
                        <a:pt x="0" y="0"/>
                      </a:moveTo>
                      <a:lnTo>
                        <a:pt x="0" y="103"/>
                      </a:lnTo>
                      <a:lnTo>
                        <a:pt x="2" y="67"/>
                      </a:lnTo>
                      <a:lnTo>
                        <a:pt x="4" y="36"/>
                      </a:lnTo>
                      <a:lnTo>
                        <a:pt x="6" y="1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83" name="Freeform 210"/>
                <p:cNvSpPr>
                  <a:spLocks/>
                </p:cNvSpPr>
                <p:nvPr/>
              </p:nvSpPr>
              <p:spPr bwMode="auto">
                <a:xfrm>
                  <a:off x="468312" y="2365375"/>
                  <a:ext cx="1587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8 h 18"/>
                    <a:gd name="T4" fmla="*/ 2 w 2"/>
                    <a:gd name="T5" fmla="*/ 12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84" name="Freeform 211"/>
                <p:cNvSpPr>
                  <a:spLocks/>
                </p:cNvSpPr>
                <p:nvPr/>
              </p:nvSpPr>
              <p:spPr bwMode="auto">
                <a:xfrm flipV="1">
                  <a:off x="477837" y="2362200"/>
                  <a:ext cx="0" cy="3175"/>
                </a:xfrm>
                <a:custGeom>
                  <a:avLst/>
                  <a:gdLst>
                    <a:gd name="T0" fmla="*/ 0 w 6"/>
                    <a:gd name="T1" fmla="*/ 0 h 48"/>
                    <a:gd name="T2" fmla="*/ 0 w 6"/>
                    <a:gd name="T3" fmla="*/ 48 h 48"/>
                    <a:gd name="T4" fmla="*/ 2 w 6"/>
                    <a:gd name="T5" fmla="*/ 12 h 48"/>
                    <a:gd name="T6" fmla="*/ 4 w 6"/>
                    <a:gd name="T7" fmla="*/ 48 h 48"/>
                    <a:gd name="T8" fmla="*/ 6 w 6"/>
                    <a:gd name="T9" fmla="*/ 21 h 48"/>
                    <a:gd name="T10" fmla="*/ 6 w 6"/>
                    <a:gd name="T11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8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12"/>
                      </a:lnTo>
                      <a:lnTo>
                        <a:pt x="4" y="48"/>
                      </a:lnTo>
                      <a:lnTo>
                        <a:pt x="6" y="2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85" name="Freeform 212"/>
                <p:cNvSpPr>
                  <a:spLocks/>
                </p:cNvSpPr>
                <p:nvPr/>
              </p:nvSpPr>
              <p:spPr bwMode="auto">
                <a:xfrm flipV="1">
                  <a:off x="487362" y="2360613"/>
                  <a:ext cx="0" cy="4763"/>
                </a:xfrm>
                <a:custGeom>
                  <a:avLst/>
                  <a:gdLst>
                    <a:gd name="T0" fmla="*/ 0 w 4"/>
                    <a:gd name="T1" fmla="*/ 0 h 73"/>
                    <a:gd name="T2" fmla="*/ 0 w 4"/>
                    <a:gd name="T3" fmla="*/ 73 h 73"/>
                    <a:gd name="T4" fmla="*/ 2 w 4"/>
                    <a:gd name="T5" fmla="*/ 24 h 73"/>
                    <a:gd name="T6" fmla="*/ 4 w 4"/>
                    <a:gd name="T7" fmla="*/ 36 h 73"/>
                    <a:gd name="T8" fmla="*/ 4 w 4"/>
                    <a:gd name="T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24"/>
                      </a:lnTo>
                      <a:lnTo>
                        <a:pt x="4" y="3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86" name="Line 213"/>
                <p:cNvSpPr>
                  <a:spLocks noChangeShapeType="1"/>
                </p:cNvSpPr>
                <p:nvPr/>
              </p:nvSpPr>
              <p:spPr bwMode="auto">
                <a:xfrm>
                  <a:off x="4873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87" name="Line 214"/>
                <p:cNvSpPr>
                  <a:spLocks noChangeShapeType="1"/>
                </p:cNvSpPr>
                <p:nvPr/>
              </p:nvSpPr>
              <p:spPr bwMode="auto">
                <a:xfrm>
                  <a:off x="4889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88" name="Freeform 215"/>
                <p:cNvSpPr>
                  <a:spLocks/>
                </p:cNvSpPr>
                <p:nvPr/>
              </p:nvSpPr>
              <p:spPr bwMode="auto">
                <a:xfrm flipV="1">
                  <a:off x="495300" y="2360613"/>
                  <a:ext cx="1587" cy="4763"/>
                </a:xfrm>
                <a:custGeom>
                  <a:avLst/>
                  <a:gdLst>
                    <a:gd name="T0" fmla="*/ 0 w 8"/>
                    <a:gd name="T1" fmla="*/ 0 h 63"/>
                    <a:gd name="T2" fmla="*/ 0 w 8"/>
                    <a:gd name="T3" fmla="*/ 63 h 63"/>
                    <a:gd name="T4" fmla="*/ 2 w 8"/>
                    <a:gd name="T5" fmla="*/ 17 h 63"/>
                    <a:gd name="T6" fmla="*/ 4 w 8"/>
                    <a:gd name="T7" fmla="*/ 52 h 63"/>
                    <a:gd name="T8" fmla="*/ 6 w 8"/>
                    <a:gd name="T9" fmla="*/ 61 h 63"/>
                    <a:gd name="T10" fmla="*/ 8 w 8"/>
                    <a:gd name="T11" fmla="*/ 63 h 63"/>
                    <a:gd name="T12" fmla="*/ 8 w 8"/>
                    <a:gd name="T13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3">
                      <a:moveTo>
                        <a:pt x="0" y="0"/>
                      </a:moveTo>
                      <a:lnTo>
                        <a:pt x="0" y="63"/>
                      </a:lnTo>
                      <a:lnTo>
                        <a:pt x="2" y="17"/>
                      </a:lnTo>
                      <a:lnTo>
                        <a:pt x="4" y="52"/>
                      </a:lnTo>
                      <a:lnTo>
                        <a:pt x="6" y="61"/>
                      </a:lnTo>
                      <a:lnTo>
                        <a:pt x="8" y="6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89" name="Line 216"/>
                <p:cNvSpPr>
                  <a:spLocks noChangeShapeType="1"/>
                </p:cNvSpPr>
                <p:nvPr/>
              </p:nvSpPr>
              <p:spPr bwMode="auto">
                <a:xfrm>
                  <a:off x="5000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90" name="Line 217"/>
                <p:cNvSpPr>
                  <a:spLocks noChangeShapeType="1"/>
                </p:cNvSpPr>
                <p:nvPr/>
              </p:nvSpPr>
              <p:spPr bwMode="auto">
                <a:xfrm flipV="1">
                  <a:off x="500062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91" name="Freeform 218"/>
                <p:cNvSpPr>
                  <a:spLocks/>
                </p:cNvSpPr>
                <p:nvPr/>
              </p:nvSpPr>
              <p:spPr bwMode="auto">
                <a:xfrm flipV="1">
                  <a:off x="504825" y="2360613"/>
                  <a:ext cx="0" cy="4763"/>
                </a:xfrm>
                <a:custGeom>
                  <a:avLst/>
                  <a:gdLst>
                    <a:gd name="T0" fmla="*/ 0 w 4"/>
                    <a:gd name="T1" fmla="*/ 0 h 73"/>
                    <a:gd name="T2" fmla="*/ 0 w 4"/>
                    <a:gd name="T3" fmla="*/ 73 h 73"/>
                    <a:gd name="T4" fmla="*/ 2 w 4"/>
                    <a:gd name="T5" fmla="*/ 51 h 73"/>
                    <a:gd name="T6" fmla="*/ 4 w 4"/>
                    <a:gd name="T7" fmla="*/ 34 h 73"/>
                    <a:gd name="T8" fmla="*/ 4 w 4"/>
                    <a:gd name="T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51"/>
                      </a:lnTo>
                      <a:lnTo>
                        <a:pt x="4" y="3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92" name="Line 219"/>
                <p:cNvSpPr>
                  <a:spLocks noChangeShapeType="1"/>
                </p:cNvSpPr>
                <p:nvPr/>
              </p:nvSpPr>
              <p:spPr bwMode="auto">
                <a:xfrm>
                  <a:off x="5064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93" name="Freeform 220"/>
                <p:cNvSpPr>
                  <a:spLocks/>
                </p:cNvSpPr>
                <p:nvPr/>
              </p:nvSpPr>
              <p:spPr bwMode="auto">
                <a:xfrm flipV="1">
                  <a:off x="514350" y="2363788"/>
                  <a:ext cx="0" cy="1588"/>
                </a:xfrm>
                <a:custGeom>
                  <a:avLst/>
                  <a:gdLst>
                    <a:gd name="T0" fmla="*/ 0 w 8"/>
                    <a:gd name="T1" fmla="*/ 0 h 27"/>
                    <a:gd name="T2" fmla="*/ 0 w 8"/>
                    <a:gd name="T3" fmla="*/ 9 h 27"/>
                    <a:gd name="T4" fmla="*/ 2 w 8"/>
                    <a:gd name="T5" fmla="*/ 18 h 27"/>
                    <a:gd name="T6" fmla="*/ 4 w 8"/>
                    <a:gd name="T7" fmla="*/ 9 h 27"/>
                    <a:gd name="T8" fmla="*/ 6 w 8"/>
                    <a:gd name="T9" fmla="*/ 12 h 27"/>
                    <a:gd name="T10" fmla="*/ 8 w 8"/>
                    <a:gd name="T11" fmla="*/ 27 h 27"/>
                    <a:gd name="T12" fmla="*/ 8 w 8"/>
                    <a:gd name="T13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7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8"/>
                      </a:lnTo>
                      <a:lnTo>
                        <a:pt x="4" y="9"/>
                      </a:lnTo>
                      <a:lnTo>
                        <a:pt x="6" y="12"/>
                      </a:lnTo>
                      <a:lnTo>
                        <a:pt x="8" y="27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94" name="Line 221"/>
                <p:cNvSpPr>
                  <a:spLocks noChangeShapeType="1"/>
                </p:cNvSpPr>
                <p:nvPr/>
              </p:nvSpPr>
              <p:spPr bwMode="auto">
                <a:xfrm flipV="1">
                  <a:off x="51911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95" name="Freeform 222"/>
                <p:cNvSpPr>
                  <a:spLocks/>
                </p:cNvSpPr>
                <p:nvPr/>
              </p:nvSpPr>
              <p:spPr bwMode="auto">
                <a:xfrm flipV="1">
                  <a:off x="522287" y="2362200"/>
                  <a:ext cx="1587" cy="3175"/>
                </a:xfrm>
                <a:custGeom>
                  <a:avLst/>
                  <a:gdLst>
                    <a:gd name="T0" fmla="*/ 0 w 8"/>
                    <a:gd name="T1" fmla="*/ 0 h 55"/>
                    <a:gd name="T2" fmla="*/ 0 w 8"/>
                    <a:gd name="T3" fmla="*/ 36 h 55"/>
                    <a:gd name="T4" fmla="*/ 2 w 8"/>
                    <a:gd name="T5" fmla="*/ 43 h 55"/>
                    <a:gd name="T6" fmla="*/ 4 w 8"/>
                    <a:gd name="T7" fmla="*/ 55 h 55"/>
                    <a:gd name="T8" fmla="*/ 6 w 8"/>
                    <a:gd name="T9" fmla="*/ 17 h 55"/>
                    <a:gd name="T10" fmla="*/ 8 w 8"/>
                    <a:gd name="T11" fmla="*/ 9 h 55"/>
                    <a:gd name="T12" fmla="*/ 8 w 8"/>
                    <a:gd name="T13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5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43"/>
                      </a:lnTo>
                      <a:lnTo>
                        <a:pt x="4" y="55"/>
                      </a:lnTo>
                      <a:lnTo>
                        <a:pt x="6" y="17"/>
                      </a:lnTo>
                      <a:lnTo>
                        <a:pt x="8" y="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96" name="Freeform 223"/>
                <p:cNvSpPr>
                  <a:spLocks/>
                </p:cNvSpPr>
                <p:nvPr/>
              </p:nvSpPr>
              <p:spPr bwMode="auto">
                <a:xfrm flipV="1">
                  <a:off x="531812" y="2362200"/>
                  <a:ext cx="0" cy="3175"/>
                </a:xfrm>
                <a:custGeom>
                  <a:avLst/>
                  <a:gdLst>
                    <a:gd name="T0" fmla="*/ 0 w 3"/>
                    <a:gd name="T1" fmla="*/ 0 h 58"/>
                    <a:gd name="T2" fmla="*/ 0 w 3"/>
                    <a:gd name="T3" fmla="*/ 58 h 58"/>
                    <a:gd name="T4" fmla="*/ 3 w 3"/>
                    <a:gd name="T5" fmla="*/ 48 h 58"/>
                    <a:gd name="T6" fmla="*/ 3 w 3"/>
                    <a:gd name="T7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58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3" y="48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97" name="Line 224"/>
                <p:cNvSpPr>
                  <a:spLocks noChangeShapeType="1"/>
                </p:cNvSpPr>
                <p:nvPr/>
              </p:nvSpPr>
              <p:spPr bwMode="auto">
                <a:xfrm>
                  <a:off x="5365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98" name="Freeform 225"/>
                <p:cNvSpPr>
                  <a:spLocks/>
                </p:cNvSpPr>
                <p:nvPr/>
              </p:nvSpPr>
              <p:spPr bwMode="auto">
                <a:xfrm flipV="1">
                  <a:off x="549275" y="2359025"/>
                  <a:ext cx="0" cy="6350"/>
                </a:xfrm>
                <a:custGeom>
                  <a:avLst/>
                  <a:gdLst>
                    <a:gd name="T0" fmla="*/ 0 w 4"/>
                    <a:gd name="T1" fmla="*/ 0 h 82"/>
                    <a:gd name="T2" fmla="*/ 0 w 4"/>
                    <a:gd name="T3" fmla="*/ 17 h 82"/>
                    <a:gd name="T4" fmla="*/ 2 w 4"/>
                    <a:gd name="T5" fmla="*/ 30 h 82"/>
                    <a:gd name="T6" fmla="*/ 4 w 4"/>
                    <a:gd name="T7" fmla="*/ 82 h 82"/>
                    <a:gd name="T8" fmla="*/ 4 w 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2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30"/>
                      </a:lnTo>
                      <a:lnTo>
                        <a:pt x="4" y="8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99" name="Line 226"/>
                <p:cNvSpPr>
                  <a:spLocks noChangeShapeType="1"/>
                </p:cNvSpPr>
                <p:nvPr/>
              </p:nvSpPr>
              <p:spPr bwMode="auto">
                <a:xfrm>
                  <a:off x="5508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00" name="Line 227"/>
                <p:cNvSpPr>
                  <a:spLocks noChangeShapeType="1"/>
                </p:cNvSpPr>
                <p:nvPr/>
              </p:nvSpPr>
              <p:spPr bwMode="auto">
                <a:xfrm flipV="1">
                  <a:off x="5524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01" name="Line 228"/>
                <p:cNvSpPr>
                  <a:spLocks noChangeShapeType="1"/>
                </p:cNvSpPr>
                <p:nvPr/>
              </p:nvSpPr>
              <p:spPr bwMode="auto">
                <a:xfrm>
                  <a:off x="5540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02" name="Line 229"/>
                <p:cNvSpPr>
                  <a:spLocks noChangeShapeType="1"/>
                </p:cNvSpPr>
                <p:nvPr/>
              </p:nvSpPr>
              <p:spPr bwMode="auto">
                <a:xfrm>
                  <a:off x="5556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03" name="Freeform 230"/>
                <p:cNvSpPr>
                  <a:spLocks/>
                </p:cNvSpPr>
                <p:nvPr/>
              </p:nvSpPr>
              <p:spPr bwMode="auto">
                <a:xfrm flipV="1">
                  <a:off x="558800" y="2362200"/>
                  <a:ext cx="0" cy="3175"/>
                </a:xfrm>
                <a:custGeom>
                  <a:avLst/>
                  <a:gdLst>
                    <a:gd name="T0" fmla="*/ 0 w 8"/>
                    <a:gd name="T1" fmla="*/ 0 h 54"/>
                    <a:gd name="T2" fmla="*/ 0 w 8"/>
                    <a:gd name="T3" fmla="*/ 17 h 54"/>
                    <a:gd name="T4" fmla="*/ 2 w 8"/>
                    <a:gd name="T5" fmla="*/ 54 h 54"/>
                    <a:gd name="T6" fmla="*/ 4 w 8"/>
                    <a:gd name="T7" fmla="*/ 33 h 54"/>
                    <a:gd name="T8" fmla="*/ 6 w 8"/>
                    <a:gd name="T9" fmla="*/ 12 h 54"/>
                    <a:gd name="T10" fmla="*/ 8 w 8"/>
                    <a:gd name="T11" fmla="*/ 29 h 54"/>
                    <a:gd name="T12" fmla="*/ 8 w 8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4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54"/>
                      </a:lnTo>
                      <a:lnTo>
                        <a:pt x="4" y="33"/>
                      </a:lnTo>
                      <a:lnTo>
                        <a:pt x="6" y="12"/>
                      </a:lnTo>
                      <a:lnTo>
                        <a:pt x="8" y="2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04" name="Line 231"/>
                <p:cNvSpPr>
                  <a:spLocks noChangeShapeType="1"/>
                </p:cNvSpPr>
                <p:nvPr/>
              </p:nvSpPr>
              <p:spPr bwMode="auto">
                <a:xfrm>
                  <a:off x="5603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05" name="Line 232"/>
                <p:cNvSpPr>
                  <a:spLocks noChangeShapeType="1"/>
                </p:cNvSpPr>
                <p:nvPr/>
              </p:nvSpPr>
              <p:spPr bwMode="auto">
                <a:xfrm>
                  <a:off x="5619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06" name="Freeform 233"/>
                <p:cNvSpPr>
                  <a:spLocks/>
                </p:cNvSpPr>
                <p:nvPr/>
              </p:nvSpPr>
              <p:spPr bwMode="auto">
                <a:xfrm>
                  <a:off x="563562" y="2365375"/>
                  <a:ext cx="0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8 h 18"/>
                    <a:gd name="T4" fmla="*/ 2 w 2"/>
                    <a:gd name="T5" fmla="*/ 9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07" name="Line 234"/>
                <p:cNvSpPr>
                  <a:spLocks noChangeShapeType="1"/>
                </p:cNvSpPr>
                <p:nvPr/>
              </p:nvSpPr>
              <p:spPr bwMode="auto">
                <a:xfrm>
                  <a:off x="5635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08" name="Freeform 235"/>
                <p:cNvSpPr>
                  <a:spLocks/>
                </p:cNvSpPr>
                <p:nvPr/>
              </p:nvSpPr>
              <p:spPr bwMode="auto">
                <a:xfrm flipV="1">
                  <a:off x="568325" y="2360613"/>
                  <a:ext cx="0" cy="4763"/>
                </a:xfrm>
                <a:custGeom>
                  <a:avLst/>
                  <a:gdLst>
                    <a:gd name="T0" fmla="*/ 0 w 4"/>
                    <a:gd name="T1" fmla="*/ 0 h 68"/>
                    <a:gd name="T2" fmla="*/ 0 w 4"/>
                    <a:gd name="T3" fmla="*/ 33 h 68"/>
                    <a:gd name="T4" fmla="*/ 2 w 4"/>
                    <a:gd name="T5" fmla="*/ 18 h 68"/>
                    <a:gd name="T6" fmla="*/ 4 w 4"/>
                    <a:gd name="T7" fmla="*/ 68 h 68"/>
                    <a:gd name="T8" fmla="*/ 4 w 4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8">
                      <a:moveTo>
                        <a:pt x="0" y="0"/>
                      </a:moveTo>
                      <a:lnTo>
                        <a:pt x="0" y="33"/>
                      </a:lnTo>
                      <a:lnTo>
                        <a:pt x="2" y="18"/>
                      </a:lnTo>
                      <a:lnTo>
                        <a:pt x="4" y="6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09" name="Line 236"/>
                <p:cNvSpPr>
                  <a:spLocks noChangeShapeType="1"/>
                </p:cNvSpPr>
                <p:nvPr/>
              </p:nvSpPr>
              <p:spPr bwMode="auto">
                <a:xfrm flipV="1">
                  <a:off x="569912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10" name="Line 237"/>
                <p:cNvSpPr>
                  <a:spLocks noChangeShapeType="1"/>
                </p:cNvSpPr>
                <p:nvPr/>
              </p:nvSpPr>
              <p:spPr bwMode="auto">
                <a:xfrm>
                  <a:off x="5715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11" name="Freeform 238"/>
                <p:cNvSpPr>
                  <a:spLocks/>
                </p:cNvSpPr>
                <p:nvPr/>
              </p:nvSpPr>
              <p:spPr bwMode="auto">
                <a:xfrm flipV="1">
                  <a:off x="576262" y="2357438"/>
                  <a:ext cx="1587" cy="7938"/>
                </a:xfrm>
                <a:custGeom>
                  <a:avLst/>
                  <a:gdLst>
                    <a:gd name="T0" fmla="*/ 0 w 4"/>
                    <a:gd name="T1" fmla="*/ 0 h 109"/>
                    <a:gd name="T2" fmla="*/ 0 w 4"/>
                    <a:gd name="T3" fmla="*/ 109 h 109"/>
                    <a:gd name="T4" fmla="*/ 2 w 4"/>
                    <a:gd name="T5" fmla="*/ 87 h 109"/>
                    <a:gd name="T6" fmla="*/ 4 w 4"/>
                    <a:gd name="T7" fmla="*/ 18 h 109"/>
                    <a:gd name="T8" fmla="*/ 4 w 4"/>
                    <a:gd name="T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87"/>
                      </a:lnTo>
                      <a:lnTo>
                        <a:pt x="4" y="1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12" name="Line 239"/>
                <p:cNvSpPr>
                  <a:spLocks noChangeShapeType="1"/>
                </p:cNvSpPr>
                <p:nvPr/>
              </p:nvSpPr>
              <p:spPr bwMode="auto">
                <a:xfrm>
                  <a:off x="5778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13" name="Freeform 240"/>
                <p:cNvSpPr>
                  <a:spLocks/>
                </p:cNvSpPr>
                <p:nvPr/>
              </p:nvSpPr>
              <p:spPr bwMode="auto">
                <a:xfrm flipV="1">
                  <a:off x="581025" y="2346325"/>
                  <a:ext cx="1587" cy="19050"/>
                </a:xfrm>
                <a:custGeom>
                  <a:avLst/>
                  <a:gdLst>
                    <a:gd name="T0" fmla="*/ 0 w 12"/>
                    <a:gd name="T1" fmla="*/ 0 h 254"/>
                    <a:gd name="T2" fmla="*/ 0 w 12"/>
                    <a:gd name="T3" fmla="*/ 85 h 254"/>
                    <a:gd name="T4" fmla="*/ 2 w 12"/>
                    <a:gd name="T5" fmla="*/ 254 h 254"/>
                    <a:gd name="T6" fmla="*/ 4 w 12"/>
                    <a:gd name="T7" fmla="*/ 145 h 254"/>
                    <a:gd name="T8" fmla="*/ 6 w 12"/>
                    <a:gd name="T9" fmla="*/ 107 h 254"/>
                    <a:gd name="T10" fmla="*/ 8 w 12"/>
                    <a:gd name="T11" fmla="*/ 48 h 254"/>
                    <a:gd name="T12" fmla="*/ 10 w 12"/>
                    <a:gd name="T13" fmla="*/ 9 h 254"/>
                    <a:gd name="T14" fmla="*/ 12 w 12"/>
                    <a:gd name="T15" fmla="*/ 12 h 254"/>
                    <a:gd name="T16" fmla="*/ 12 w 12"/>
                    <a:gd name="T17" fmla="*/ 0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54">
                      <a:moveTo>
                        <a:pt x="0" y="0"/>
                      </a:moveTo>
                      <a:lnTo>
                        <a:pt x="0" y="85"/>
                      </a:lnTo>
                      <a:lnTo>
                        <a:pt x="2" y="254"/>
                      </a:lnTo>
                      <a:lnTo>
                        <a:pt x="4" y="145"/>
                      </a:lnTo>
                      <a:lnTo>
                        <a:pt x="6" y="107"/>
                      </a:lnTo>
                      <a:lnTo>
                        <a:pt x="8" y="48"/>
                      </a:lnTo>
                      <a:lnTo>
                        <a:pt x="10" y="9"/>
                      </a:lnTo>
                      <a:lnTo>
                        <a:pt x="12" y="12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14" name="Freeform 241"/>
                <p:cNvSpPr>
                  <a:spLocks/>
                </p:cNvSpPr>
                <p:nvPr/>
              </p:nvSpPr>
              <p:spPr bwMode="auto">
                <a:xfrm flipV="1">
                  <a:off x="585787" y="2360613"/>
                  <a:ext cx="0" cy="4763"/>
                </a:xfrm>
                <a:custGeom>
                  <a:avLst/>
                  <a:gdLst>
                    <a:gd name="T0" fmla="*/ 0 w 7"/>
                    <a:gd name="T1" fmla="*/ 0 h 75"/>
                    <a:gd name="T2" fmla="*/ 0 w 7"/>
                    <a:gd name="T3" fmla="*/ 48 h 75"/>
                    <a:gd name="T4" fmla="*/ 2 w 7"/>
                    <a:gd name="T5" fmla="*/ 75 h 75"/>
                    <a:gd name="T6" fmla="*/ 5 w 7"/>
                    <a:gd name="T7" fmla="*/ 36 h 75"/>
                    <a:gd name="T8" fmla="*/ 7 w 7"/>
                    <a:gd name="T9" fmla="*/ 24 h 75"/>
                    <a:gd name="T10" fmla="*/ 7 w 7"/>
                    <a:gd name="T11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5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75"/>
                      </a:lnTo>
                      <a:lnTo>
                        <a:pt x="5" y="36"/>
                      </a:lnTo>
                      <a:lnTo>
                        <a:pt x="7" y="24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15" name="Freeform 242"/>
                <p:cNvSpPr>
                  <a:spLocks/>
                </p:cNvSpPr>
                <p:nvPr/>
              </p:nvSpPr>
              <p:spPr bwMode="auto">
                <a:xfrm flipV="1">
                  <a:off x="595312" y="2363788"/>
                  <a:ext cx="0" cy="1588"/>
                </a:xfrm>
                <a:custGeom>
                  <a:avLst/>
                  <a:gdLst>
                    <a:gd name="T0" fmla="*/ 0 w 6"/>
                    <a:gd name="T1" fmla="*/ 0 h 29"/>
                    <a:gd name="T2" fmla="*/ 0 w 6"/>
                    <a:gd name="T3" fmla="*/ 18 h 29"/>
                    <a:gd name="T4" fmla="*/ 2 w 6"/>
                    <a:gd name="T5" fmla="*/ 29 h 29"/>
                    <a:gd name="T6" fmla="*/ 4 w 6"/>
                    <a:gd name="T7" fmla="*/ 18 h 29"/>
                    <a:gd name="T8" fmla="*/ 6 w 6"/>
                    <a:gd name="T9" fmla="*/ 12 h 29"/>
                    <a:gd name="T10" fmla="*/ 6 w 6"/>
                    <a:gd name="T11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9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29"/>
                      </a:lnTo>
                      <a:lnTo>
                        <a:pt x="4" y="18"/>
                      </a:lnTo>
                      <a:lnTo>
                        <a:pt x="6" y="1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16" name="Freeform 243"/>
                <p:cNvSpPr>
                  <a:spLocks/>
                </p:cNvSpPr>
                <p:nvPr/>
              </p:nvSpPr>
              <p:spPr bwMode="auto">
                <a:xfrm flipV="1">
                  <a:off x="603250" y="2360613"/>
                  <a:ext cx="1587" cy="4763"/>
                </a:xfrm>
                <a:custGeom>
                  <a:avLst/>
                  <a:gdLst>
                    <a:gd name="T0" fmla="*/ 0 w 4"/>
                    <a:gd name="T1" fmla="*/ 0 h 68"/>
                    <a:gd name="T2" fmla="*/ 0 w 4"/>
                    <a:gd name="T3" fmla="*/ 18 h 68"/>
                    <a:gd name="T4" fmla="*/ 2 w 4"/>
                    <a:gd name="T5" fmla="*/ 18 h 68"/>
                    <a:gd name="T6" fmla="*/ 4 w 4"/>
                    <a:gd name="T7" fmla="*/ 68 h 68"/>
                    <a:gd name="T8" fmla="*/ 4 w 4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8"/>
                      </a:lnTo>
                      <a:lnTo>
                        <a:pt x="4" y="6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17" name="Line 244"/>
                <p:cNvSpPr>
                  <a:spLocks noChangeShapeType="1"/>
                </p:cNvSpPr>
                <p:nvPr/>
              </p:nvSpPr>
              <p:spPr bwMode="auto">
                <a:xfrm flipV="1">
                  <a:off x="60483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18" name="Line 245"/>
                <p:cNvSpPr>
                  <a:spLocks noChangeShapeType="1"/>
                </p:cNvSpPr>
                <p:nvPr/>
              </p:nvSpPr>
              <p:spPr bwMode="auto">
                <a:xfrm>
                  <a:off x="6080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19" name="Line 246"/>
                <p:cNvSpPr>
                  <a:spLocks noChangeShapeType="1"/>
                </p:cNvSpPr>
                <p:nvPr/>
              </p:nvSpPr>
              <p:spPr bwMode="auto">
                <a:xfrm>
                  <a:off x="6080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20" name="Line 247"/>
                <p:cNvSpPr>
                  <a:spLocks noChangeShapeType="1"/>
                </p:cNvSpPr>
                <p:nvPr/>
              </p:nvSpPr>
              <p:spPr bwMode="auto">
                <a:xfrm flipV="1">
                  <a:off x="6127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21" name="Freeform 248"/>
                <p:cNvSpPr>
                  <a:spLocks/>
                </p:cNvSpPr>
                <p:nvPr/>
              </p:nvSpPr>
              <p:spPr bwMode="auto">
                <a:xfrm flipV="1">
                  <a:off x="612775" y="2363788"/>
                  <a:ext cx="0" cy="1588"/>
                </a:xfrm>
                <a:custGeom>
                  <a:avLst/>
                  <a:gdLst>
                    <a:gd name="T0" fmla="*/ 0 w 6"/>
                    <a:gd name="T1" fmla="*/ 0 h 36"/>
                    <a:gd name="T2" fmla="*/ 0 w 6"/>
                    <a:gd name="T3" fmla="*/ 36 h 36"/>
                    <a:gd name="T4" fmla="*/ 2 w 6"/>
                    <a:gd name="T5" fmla="*/ 24 h 36"/>
                    <a:gd name="T6" fmla="*/ 4 w 6"/>
                    <a:gd name="T7" fmla="*/ 36 h 36"/>
                    <a:gd name="T8" fmla="*/ 6 w 6"/>
                    <a:gd name="T9" fmla="*/ 12 h 36"/>
                    <a:gd name="T10" fmla="*/ 6 w 6"/>
                    <a:gd name="T1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24"/>
                      </a:lnTo>
                      <a:lnTo>
                        <a:pt x="4" y="36"/>
                      </a:lnTo>
                      <a:lnTo>
                        <a:pt x="6" y="1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22" name="Line 249"/>
                <p:cNvSpPr>
                  <a:spLocks noChangeShapeType="1"/>
                </p:cNvSpPr>
                <p:nvPr/>
              </p:nvSpPr>
              <p:spPr bwMode="auto">
                <a:xfrm flipV="1">
                  <a:off x="622300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23" name="Freeform 250"/>
                <p:cNvSpPr>
                  <a:spLocks/>
                </p:cNvSpPr>
                <p:nvPr/>
              </p:nvSpPr>
              <p:spPr bwMode="auto">
                <a:xfrm flipV="1">
                  <a:off x="622300" y="2354263"/>
                  <a:ext cx="0" cy="11113"/>
                </a:xfrm>
                <a:custGeom>
                  <a:avLst/>
                  <a:gdLst>
                    <a:gd name="T0" fmla="*/ 0 w 4"/>
                    <a:gd name="T1" fmla="*/ 0 h 152"/>
                    <a:gd name="T2" fmla="*/ 0 w 4"/>
                    <a:gd name="T3" fmla="*/ 12 h 152"/>
                    <a:gd name="T4" fmla="*/ 2 w 4"/>
                    <a:gd name="T5" fmla="*/ 152 h 152"/>
                    <a:gd name="T6" fmla="*/ 4 w 4"/>
                    <a:gd name="T7" fmla="*/ 82 h 152"/>
                    <a:gd name="T8" fmla="*/ 4 w 4"/>
                    <a:gd name="T9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52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52"/>
                      </a:lnTo>
                      <a:lnTo>
                        <a:pt x="4" y="8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24" name="Line 251"/>
                <p:cNvSpPr>
                  <a:spLocks noChangeShapeType="1"/>
                </p:cNvSpPr>
                <p:nvPr/>
              </p:nvSpPr>
              <p:spPr bwMode="auto">
                <a:xfrm>
                  <a:off x="6223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25" name="Line 252"/>
                <p:cNvSpPr>
                  <a:spLocks noChangeShapeType="1"/>
                </p:cNvSpPr>
                <p:nvPr/>
              </p:nvSpPr>
              <p:spPr bwMode="auto">
                <a:xfrm flipV="1">
                  <a:off x="63023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26" name="Line 253"/>
                <p:cNvSpPr>
                  <a:spLocks noChangeShapeType="1"/>
                </p:cNvSpPr>
                <p:nvPr/>
              </p:nvSpPr>
              <p:spPr bwMode="auto">
                <a:xfrm flipV="1">
                  <a:off x="6318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27" name="Line 254"/>
                <p:cNvSpPr>
                  <a:spLocks noChangeShapeType="1"/>
                </p:cNvSpPr>
                <p:nvPr/>
              </p:nvSpPr>
              <p:spPr bwMode="auto">
                <a:xfrm>
                  <a:off x="6381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28" name="Freeform 255"/>
                <p:cNvSpPr>
                  <a:spLocks/>
                </p:cNvSpPr>
                <p:nvPr/>
              </p:nvSpPr>
              <p:spPr bwMode="auto">
                <a:xfrm flipV="1">
                  <a:off x="639762" y="2184400"/>
                  <a:ext cx="1587" cy="180975"/>
                </a:xfrm>
                <a:custGeom>
                  <a:avLst/>
                  <a:gdLst>
                    <a:gd name="T0" fmla="*/ 0 w 27"/>
                    <a:gd name="T1" fmla="*/ 0 h 2352"/>
                    <a:gd name="T2" fmla="*/ 0 w 27"/>
                    <a:gd name="T3" fmla="*/ 181 h 2352"/>
                    <a:gd name="T4" fmla="*/ 2 w 27"/>
                    <a:gd name="T5" fmla="*/ 1056 h 2352"/>
                    <a:gd name="T6" fmla="*/ 4 w 27"/>
                    <a:gd name="T7" fmla="*/ 2352 h 2352"/>
                    <a:gd name="T8" fmla="*/ 6 w 27"/>
                    <a:gd name="T9" fmla="*/ 2000 h 2352"/>
                    <a:gd name="T10" fmla="*/ 8 w 27"/>
                    <a:gd name="T11" fmla="*/ 1301 h 2352"/>
                    <a:gd name="T12" fmla="*/ 10 w 27"/>
                    <a:gd name="T13" fmla="*/ 680 h 2352"/>
                    <a:gd name="T14" fmla="*/ 12 w 27"/>
                    <a:gd name="T15" fmla="*/ 163 h 2352"/>
                    <a:gd name="T16" fmla="*/ 15 w 27"/>
                    <a:gd name="T17" fmla="*/ 280 h 2352"/>
                    <a:gd name="T18" fmla="*/ 17 w 27"/>
                    <a:gd name="T19" fmla="*/ 151 h 2352"/>
                    <a:gd name="T20" fmla="*/ 19 w 27"/>
                    <a:gd name="T21" fmla="*/ 108 h 2352"/>
                    <a:gd name="T22" fmla="*/ 21 w 27"/>
                    <a:gd name="T23" fmla="*/ 129 h 2352"/>
                    <a:gd name="T24" fmla="*/ 23 w 27"/>
                    <a:gd name="T25" fmla="*/ 57 h 2352"/>
                    <a:gd name="T26" fmla="*/ 25 w 27"/>
                    <a:gd name="T27" fmla="*/ 51 h 2352"/>
                    <a:gd name="T28" fmla="*/ 27 w 27"/>
                    <a:gd name="T29" fmla="*/ 70 h 2352"/>
                    <a:gd name="T30" fmla="*/ 27 w 27"/>
                    <a:gd name="T31" fmla="*/ 0 h 2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7" h="2352">
                      <a:moveTo>
                        <a:pt x="0" y="0"/>
                      </a:moveTo>
                      <a:lnTo>
                        <a:pt x="0" y="181"/>
                      </a:lnTo>
                      <a:lnTo>
                        <a:pt x="2" y="1056"/>
                      </a:lnTo>
                      <a:lnTo>
                        <a:pt x="4" y="2352"/>
                      </a:lnTo>
                      <a:lnTo>
                        <a:pt x="6" y="2000"/>
                      </a:lnTo>
                      <a:lnTo>
                        <a:pt x="8" y="1301"/>
                      </a:lnTo>
                      <a:lnTo>
                        <a:pt x="10" y="680"/>
                      </a:lnTo>
                      <a:lnTo>
                        <a:pt x="12" y="163"/>
                      </a:lnTo>
                      <a:lnTo>
                        <a:pt x="15" y="280"/>
                      </a:lnTo>
                      <a:lnTo>
                        <a:pt x="17" y="151"/>
                      </a:lnTo>
                      <a:lnTo>
                        <a:pt x="19" y="108"/>
                      </a:lnTo>
                      <a:lnTo>
                        <a:pt x="21" y="129"/>
                      </a:lnTo>
                      <a:lnTo>
                        <a:pt x="23" y="57"/>
                      </a:lnTo>
                      <a:lnTo>
                        <a:pt x="25" y="51"/>
                      </a:lnTo>
                      <a:lnTo>
                        <a:pt x="27" y="70"/>
                      </a:lnTo>
                      <a:lnTo>
                        <a:pt x="2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29" name="Line 256"/>
                <p:cNvSpPr>
                  <a:spLocks noChangeShapeType="1"/>
                </p:cNvSpPr>
                <p:nvPr/>
              </p:nvSpPr>
              <p:spPr bwMode="auto">
                <a:xfrm>
                  <a:off x="6429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30" name="Line 257"/>
                <p:cNvSpPr>
                  <a:spLocks noChangeShapeType="1"/>
                </p:cNvSpPr>
                <p:nvPr/>
              </p:nvSpPr>
              <p:spPr bwMode="auto">
                <a:xfrm flipV="1">
                  <a:off x="64293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31" name="Freeform 258"/>
                <p:cNvSpPr>
                  <a:spLocks/>
                </p:cNvSpPr>
                <p:nvPr/>
              </p:nvSpPr>
              <p:spPr bwMode="auto">
                <a:xfrm flipV="1">
                  <a:off x="644525" y="2362200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17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32" name="Freeform 259"/>
                <p:cNvSpPr>
                  <a:spLocks/>
                </p:cNvSpPr>
                <p:nvPr/>
              </p:nvSpPr>
              <p:spPr bwMode="auto">
                <a:xfrm>
                  <a:off x="644525" y="2365375"/>
                  <a:ext cx="0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8 h 18"/>
                    <a:gd name="T4" fmla="*/ 2 w 2"/>
                    <a:gd name="T5" fmla="*/ 9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33" name="Line 260"/>
                <p:cNvSpPr>
                  <a:spLocks noChangeShapeType="1"/>
                </p:cNvSpPr>
                <p:nvPr/>
              </p:nvSpPr>
              <p:spPr bwMode="auto">
                <a:xfrm>
                  <a:off x="6461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34" name="Line 261"/>
                <p:cNvSpPr>
                  <a:spLocks noChangeShapeType="1"/>
                </p:cNvSpPr>
                <p:nvPr/>
              </p:nvSpPr>
              <p:spPr bwMode="auto">
                <a:xfrm>
                  <a:off x="6477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35" name="Line 262"/>
                <p:cNvSpPr>
                  <a:spLocks noChangeShapeType="1"/>
                </p:cNvSpPr>
                <p:nvPr/>
              </p:nvSpPr>
              <p:spPr bwMode="auto">
                <a:xfrm flipV="1">
                  <a:off x="6477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36" name="Freeform 263"/>
                <p:cNvSpPr>
                  <a:spLocks/>
                </p:cNvSpPr>
                <p:nvPr/>
              </p:nvSpPr>
              <p:spPr bwMode="auto">
                <a:xfrm flipV="1">
                  <a:off x="647700" y="2360613"/>
                  <a:ext cx="1587" cy="4763"/>
                </a:xfrm>
                <a:custGeom>
                  <a:avLst/>
                  <a:gdLst>
                    <a:gd name="T0" fmla="*/ 0 w 8"/>
                    <a:gd name="T1" fmla="*/ 0 h 77"/>
                    <a:gd name="T2" fmla="*/ 0 w 8"/>
                    <a:gd name="T3" fmla="*/ 27 h 77"/>
                    <a:gd name="T4" fmla="*/ 2 w 8"/>
                    <a:gd name="T5" fmla="*/ 77 h 77"/>
                    <a:gd name="T6" fmla="*/ 4 w 8"/>
                    <a:gd name="T7" fmla="*/ 58 h 77"/>
                    <a:gd name="T8" fmla="*/ 6 w 8"/>
                    <a:gd name="T9" fmla="*/ 54 h 77"/>
                    <a:gd name="T10" fmla="*/ 8 w 8"/>
                    <a:gd name="T11" fmla="*/ 34 h 77"/>
                    <a:gd name="T12" fmla="*/ 8 w 8"/>
                    <a:gd name="T13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77"/>
                      </a:lnTo>
                      <a:lnTo>
                        <a:pt x="4" y="58"/>
                      </a:lnTo>
                      <a:lnTo>
                        <a:pt x="6" y="54"/>
                      </a:lnTo>
                      <a:lnTo>
                        <a:pt x="8" y="3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37" name="Freeform 264"/>
                <p:cNvSpPr>
                  <a:spLocks/>
                </p:cNvSpPr>
                <p:nvPr/>
              </p:nvSpPr>
              <p:spPr bwMode="auto">
                <a:xfrm>
                  <a:off x="654050" y="2365375"/>
                  <a:ext cx="0" cy="0"/>
                </a:xfrm>
                <a:custGeom>
                  <a:avLst/>
                  <a:gdLst>
                    <a:gd name="T0" fmla="*/ 0 w 2"/>
                    <a:gd name="T1" fmla="*/ 0 h 12"/>
                    <a:gd name="T2" fmla="*/ 0 w 2"/>
                    <a:gd name="T3" fmla="*/ 9 h 12"/>
                    <a:gd name="T4" fmla="*/ 2 w 2"/>
                    <a:gd name="T5" fmla="*/ 12 h 12"/>
                    <a:gd name="T6" fmla="*/ 2 w 2"/>
                    <a:gd name="T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38" name="Line 265"/>
                <p:cNvSpPr>
                  <a:spLocks noChangeShapeType="1"/>
                </p:cNvSpPr>
                <p:nvPr/>
              </p:nvSpPr>
              <p:spPr bwMode="auto">
                <a:xfrm>
                  <a:off x="6540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39" name="Freeform 266"/>
                <p:cNvSpPr>
                  <a:spLocks/>
                </p:cNvSpPr>
                <p:nvPr/>
              </p:nvSpPr>
              <p:spPr bwMode="auto">
                <a:xfrm>
                  <a:off x="658812" y="2365375"/>
                  <a:ext cx="0" cy="0"/>
                </a:xfrm>
                <a:custGeom>
                  <a:avLst/>
                  <a:gdLst>
                    <a:gd name="T0" fmla="*/ 0 w 4"/>
                    <a:gd name="T1" fmla="*/ 0 h 12"/>
                    <a:gd name="T2" fmla="*/ 0 w 4"/>
                    <a:gd name="T3" fmla="*/ 9 h 12"/>
                    <a:gd name="T4" fmla="*/ 2 w 4"/>
                    <a:gd name="T5" fmla="*/ 9 h 12"/>
                    <a:gd name="T6" fmla="*/ 4 w 4"/>
                    <a:gd name="T7" fmla="*/ 12 h 12"/>
                    <a:gd name="T8" fmla="*/ 4 w 4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9"/>
                      </a:lnTo>
                      <a:lnTo>
                        <a:pt x="4" y="1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40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6667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41" name="Line 268"/>
                <p:cNvSpPr>
                  <a:spLocks noChangeShapeType="1"/>
                </p:cNvSpPr>
                <p:nvPr/>
              </p:nvSpPr>
              <p:spPr bwMode="auto">
                <a:xfrm flipV="1">
                  <a:off x="6667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42" name="Freeform 269"/>
                <p:cNvSpPr>
                  <a:spLocks/>
                </p:cNvSpPr>
                <p:nvPr/>
              </p:nvSpPr>
              <p:spPr bwMode="auto">
                <a:xfrm>
                  <a:off x="666750" y="2365375"/>
                  <a:ext cx="1587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9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43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6762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44" name="Line 271"/>
                <p:cNvSpPr>
                  <a:spLocks noChangeShapeType="1"/>
                </p:cNvSpPr>
                <p:nvPr/>
              </p:nvSpPr>
              <p:spPr bwMode="auto">
                <a:xfrm>
                  <a:off x="6762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45" name="Line 272"/>
                <p:cNvSpPr>
                  <a:spLocks noChangeShapeType="1"/>
                </p:cNvSpPr>
                <p:nvPr/>
              </p:nvSpPr>
              <p:spPr bwMode="auto">
                <a:xfrm>
                  <a:off x="6762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46" name="Freeform 273"/>
                <p:cNvSpPr>
                  <a:spLocks/>
                </p:cNvSpPr>
                <p:nvPr/>
              </p:nvSpPr>
              <p:spPr bwMode="auto">
                <a:xfrm flipV="1">
                  <a:off x="684212" y="2349500"/>
                  <a:ext cx="1587" cy="15875"/>
                </a:xfrm>
                <a:custGeom>
                  <a:avLst/>
                  <a:gdLst>
                    <a:gd name="T0" fmla="*/ 0 w 8"/>
                    <a:gd name="T1" fmla="*/ 0 h 206"/>
                    <a:gd name="T2" fmla="*/ 0 w 8"/>
                    <a:gd name="T3" fmla="*/ 17 h 206"/>
                    <a:gd name="T4" fmla="*/ 2 w 8"/>
                    <a:gd name="T5" fmla="*/ 48 h 206"/>
                    <a:gd name="T6" fmla="*/ 4 w 8"/>
                    <a:gd name="T7" fmla="*/ 206 h 206"/>
                    <a:gd name="T8" fmla="*/ 6 w 8"/>
                    <a:gd name="T9" fmla="*/ 43 h 206"/>
                    <a:gd name="T10" fmla="*/ 8 w 8"/>
                    <a:gd name="T11" fmla="*/ 9 h 206"/>
                    <a:gd name="T12" fmla="*/ 8 w 8"/>
                    <a:gd name="T13" fmla="*/ 0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06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48"/>
                      </a:lnTo>
                      <a:lnTo>
                        <a:pt x="4" y="206"/>
                      </a:lnTo>
                      <a:lnTo>
                        <a:pt x="6" y="43"/>
                      </a:lnTo>
                      <a:lnTo>
                        <a:pt x="8" y="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47" name="Freeform 274"/>
                <p:cNvSpPr>
                  <a:spLocks/>
                </p:cNvSpPr>
                <p:nvPr/>
              </p:nvSpPr>
              <p:spPr bwMode="auto">
                <a:xfrm flipV="1">
                  <a:off x="685800" y="2359025"/>
                  <a:ext cx="0" cy="6350"/>
                </a:xfrm>
                <a:custGeom>
                  <a:avLst/>
                  <a:gdLst>
                    <a:gd name="T0" fmla="*/ 0 w 2"/>
                    <a:gd name="T1" fmla="*/ 0 h 91"/>
                    <a:gd name="T2" fmla="*/ 0 w 2"/>
                    <a:gd name="T3" fmla="*/ 91 h 91"/>
                    <a:gd name="T4" fmla="*/ 2 w 2"/>
                    <a:gd name="T5" fmla="*/ 34 h 91"/>
                    <a:gd name="T6" fmla="*/ 2 w 2"/>
                    <a:gd name="T7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1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2" y="3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48" name="Freeform 275"/>
                <p:cNvSpPr>
                  <a:spLocks/>
                </p:cNvSpPr>
                <p:nvPr/>
              </p:nvSpPr>
              <p:spPr bwMode="auto">
                <a:xfrm>
                  <a:off x="690562" y="2365375"/>
                  <a:ext cx="0" cy="0"/>
                </a:xfrm>
                <a:custGeom>
                  <a:avLst/>
                  <a:gdLst>
                    <a:gd name="T0" fmla="*/ 0 w 2"/>
                    <a:gd name="T1" fmla="*/ 0 h 12"/>
                    <a:gd name="T2" fmla="*/ 0 w 2"/>
                    <a:gd name="T3" fmla="*/ 9 h 12"/>
                    <a:gd name="T4" fmla="*/ 2 w 2"/>
                    <a:gd name="T5" fmla="*/ 12 h 12"/>
                    <a:gd name="T6" fmla="*/ 2 w 2"/>
                    <a:gd name="T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49" name="Freeform 276"/>
                <p:cNvSpPr>
                  <a:spLocks/>
                </p:cNvSpPr>
                <p:nvPr/>
              </p:nvSpPr>
              <p:spPr bwMode="auto">
                <a:xfrm flipV="1">
                  <a:off x="693737" y="2360613"/>
                  <a:ext cx="1587" cy="4763"/>
                </a:xfrm>
                <a:custGeom>
                  <a:avLst/>
                  <a:gdLst>
                    <a:gd name="T0" fmla="*/ 0 w 4"/>
                    <a:gd name="T1" fmla="*/ 0 h 66"/>
                    <a:gd name="T2" fmla="*/ 0 w 4"/>
                    <a:gd name="T3" fmla="*/ 51 h 66"/>
                    <a:gd name="T4" fmla="*/ 2 w 4"/>
                    <a:gd name="T5" fmla="*/ 66 h 66"/>
                    <a:gd name="T6" fmla="*/ 4 w 4"/>
                    <a:gd name="T7" fmla="*/ 18 h 66"/>
                    <a:gd name="T8" fmla="*/ 4 w 4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6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2" y="66"/>
                      </a:lnTo>
                      <a:lnTo>
                        <a:pt x="4" y="1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50" name="Line 277"/>
                <p:cNvSpPr>
                  <a:spLocks noChangeShapeType="1"/>
                </p:cNvSpPr>
                <p:nvPr/>
              </p:nvSpPr>
              <p:spPr bwMode="auto">
                <a:xfrm flipV="1">
                  <a:off x="69691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51" name="Line 278"/>
                <p:cNvSpPr>
                  <a:spLocks noChangeShapeType="1"/>
                </p:cNvSpPr>
                <p:nvPr/>
              </p:nvSpPr>
              <p:spPr bwMode="auto">
                <a:xfrm flipV="1">
                  <a:off x="6985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52" name="Line 279"/>
                <p:cNvSpPr>
                  <a:spLocks noChangeShapeType="1"/>
                </p:cNvSpPr>
                <p:nvPr/>
              </p:nvSpPr>
              <p:spPr bwMode="auto">
                <a:xfrm>
                  <a:off x="6985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53" name="Freeform 280"/>
                <p:cNvSpPr>
                  <a:spLocks/>
                </p:cNvSpPr>
                <p:nvPr/>
              </p:nvSpPr>
              <p:spPr bwMode="auto">
                <a:xfrm flipV="1">
                  <a:off x="701675" y="2354263"/>
                  <a:ext cx="1587" cy="11113"/>
                </a:xfrm>
                <a:custGeom>
                  <a:avLst/>
                  <a:gdLst>
                    <a:gd name="T0" fmla="*/ 0 w 10"/>
                    <a:gd name="T1" fmla="*/ 0 h 144"/>
                    <a:gd name="T2" fmla="*/ 0 w 10"/>
                    <a:gd name="T3" fmla="*/ 53 h 144"/>
                    <a:gd name="T4" fmla="*/ 2 w 10"/>
                    <a:gd name="T5" fmla="*/ 39 h 144"/>
                    <a:gd name="T6" fmla="*/ 4 w 10"/>
                    <a:gd name="T7" fmla="*/ 144 h 144"/>
                    <a:gd name="T8" fmla="*/ 6 w 10"/>
                    <a:gd name="T9" fmla="*/ 27 h 144"/>
                    <a:gd name="T10" fmla="*/ 8 w 10"/>
                    <a:gd name="T11" fmla="*/ 12 h 144"/>
                    <a:gd name="T12" fmla="*/ 10 w 10"/>
                    <a:gd name="T13" fmla="*/ 17 h 144"/>
                    <a:gd name="T14" fmla="*/ 10 w 10"/>
                    <a:gd name="T15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44">
                      <a:moveTo>
                        <a:pt x="0" y="0"/>
                      </a:moveTo>
                      <a:lnTo>
                        <a:pt x="0" y="53"/>
                      </a:lnTo>
                      <a:lnTo>
                        <a:pt x="2" y="39"/>
                      </a:lnTo>
                      <a:lnTo>
                        <a:pt x="4" y="144"/>
                      </a:lnTo>
                      <a:lnTo>
                        <a:pt x="6" y="27"/>
                      </a:lnTo>
                      <a:lnTo>
                        <a:pt x="8" y="12"/>
                      </a:lnTo>
                      <a:lnTo>
                        <a:pt x="10" y="17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54" name="Line 281"/>
                <p:cNvSpPr>
                  <a:spLocks noChangeShapeType="1"/>
                </p:cNvSpPr>
                <p:nvPr/>
              </p:nvSpPr>
              <p:spPr bwMode="auto">
                <a:xfrm>
                  <a:off x="7048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55" name="Freeform 282"/>
                <p:cNvSpPr>
                  <a:spLocks/>
                </p:cNvSpPr>
                <p:nvPr/>
              </p:nvSpPr>
              <p:spPr bwMode="auto">
                <a:xfrm flipV="1">
                  <a:off x="706437" y="2360613"/>
                  <a:ext cx="1587" cy="4763"/>
                </a:xfrm>
                <a:custGeom>
                  <a:avLst/>
                  <a:gdLst>
                    <a:gd name="T0" fmla="*/ 0 w 4"/>
                    <a:gd name="T1" fmla="*/ 0 h 78"/>
                    <a:gd name="T2" fmla="*/ 0 w 4"/>
                    <a:gd name="T3" fmla="*/ 9 h 78"/>
                    <a:gd name="T4" fmla="*/ 2 w 4"/>
                    <a:gd name="T5" fmla="*/ 78 h 78"/>
                    <a:gd name="T6" fmla="*/ 4 w 4"/>
                    <a:gd name="T7" fmla="*/ 39 h 78"/>
                    <a:gd name="T8" fmla="*/ 4 w 4"/>
                    <a:gd name="T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8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78"/>
                      </a:lnTo>
                      <a:lnTo>
                        <a:pt x="4" y="3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56" name="Freeform 283"/>
                <p:cNvSpPr>
                  <a:spLocks/>
                </p:cNvSpPr>
                <p:nvPr/>
              </p:nvSpPr>
              <p:spPr bwMode="auto">
                <a:xfrm flipV="1">
                  <a:off x="711200" y="2362200"/>
                  <a:ext cx="1587" cy="3175"/>
                </a:xfrm>
                <a:custGeom>
                  <a:avLst/>
                  <a:gdLst>
                    <a:gd name="T0" fmla="*/ 0 w 6"/>
                    <a:gd name="T1" fmla="*/ 0 h 56"/>
                    <a:gd name="T2" fmla="*/ 0 w 6"/>
                    <a:gd name="T3" fmla="*/ 21 h 56"/>
                    <a:gd name="T4" fmla="*/ 2 w 6"/>
                    <a:gd name="T5" fmla="*/ 36 h 56"/>
                    <a:gd name="T6" fmla="*/ 4 w 6"/>
                    <a:gd name="T7" fmla="*/ 56 h 56"/>
                    <a:gd name="T8" fmla="*/ 6 w 6"/>
                    <a:gd name="T9" fmla="*/ 18 h 56"/>
                    <a:gd name="T10" fmla="*/ 6 w 6"/>
                    <a:gd name="T11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6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36"/>
                      </a:lnTo>
                      <a:lnTo>
                        <a:pt x="4" y="56"/>
                      </a:lnTo>
                      <a:lnTo>
                        <a:pt x="6" y="1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57" name="Freeform 284"/>
                <p:cNvSpPr>
                  <a:spLocks/>
                </p:cNvSpPr>
                <p:nvPr/>
              </p:nvSpPr>
              <p:spPr bwMode="auto">
                <a:xfrm flipV="1">
                  <a:off x="720725" y="2363788"/>
                  <a:ext cx="0" cy="1588"/>
                </a:xfrm>
                <a:custGeom>
                  <a:avLst/>
                  <a:gdLst>
                    <a:gd name="T0" fmla="*/ 0 w 2"/>
                    <a:gd name="T1" fmla="*/ 0 h 21"/>
                    <a:gd name="T2" fmla="*/ 0 w 2"/>
                    <a:gd name="T3" fmla="*/ 12 h 21"/>
                    <a:gd name="T4" fmla="*/ 2 w 2"/>
                    <a:gd name="T5" fmla="*/ 21 h 21"/>
                    <a:gd name="T6" fmla="*/ 2 w 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1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58" name="Freeform 285"/>
                <p:cNvSpPr>
                  <a:spLocks/>
                </p:cNvSpPr>
                <p:nvPr/>
              </p:nvSpPr>
              <p:spPr bwMode="auto">
                <a:xfrm flipV="1">
                  <a:off x="720725" y="2362200"/>
                  <a:ext cx="1587" cy="3175"/>
                </a:xfrm>
                <a:custGeom>
                  <a:avLst/>
                  <a:gdLst>
                    <a:gd name="T0" fmla="*/ 0 w 4"/>
                    <a:gd name="T1" fmla="*/ 0 h 48"/>
                    <a:gd name="T2" fmla="*/ 0 w 4"/>
                    <a:gd name="T3" fmla="*/ 17 h 48"/>
                    <a:gd name="T4" fmla="*/ 2 w 4"/>
                    <a:gd name="T5" fmla="*/ 48 h 48"/>
                    <a:gd name="T6" fmla="*/ 4 w 4"/>
                    <a:gd name="T7" fmla="*/ 18 h 48"/>
                    <a:gd name="T8" fmla="*/ 4 w 4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8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48"/>
                      </a:lnTo>
                      <a:lnTo>
                        <a:pt x="4" y="1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59" name="Line 286"/>
                <p:cNvSpPr>
                  <a:spLocks noChangeShapeType="1"/>
                </p:cNvSpPr>
                <p:nvPr/>
              </p:nvSpPr>
              <p:spPr bwMode="auto">
                <a:xfrm flipV="1">
                  <a:off x="72231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60" name="Line 287"/>
                <p:cNvSpPr>
                  <a:spLocks noChangeShapeType="1"/>
                </p:cNvSpPr>
                <p:nvPr/>
              </p:nvSpPr>
              <p:spPr bwMode="auto">
                <a:xfrm flipV="1">
                  <a:off x="7254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61" name="Freeform 288"/>
                <p:cNvSpPr>
                  <a:spLocks/>
                </p:cNvSpPr>
                <p:nvPr/>
              </p:nvSpPr>
              <p:spPr bwMode="auto">
                <a:xfrm flipV="1">
                  <a:off x="730250" y="2362200"/>
                  <a:ext cx="0" cy="3175"/>
                </a:xfrm>
                <a:custGeom>
                  <a:avLst/>
                  <a:gdLst>
                    <a:gd name="T0" fmla="*/ 0 w 6"/>
                    <a:gd name="T1" fmla="*/ 0 h 45"/>
                    <a:gd name="T2" fmla="*/ 0 w 6"/>
                    <a:gd name="T3" fmla="*/ 45 h 45"/>
                    <a:gd name="T4" fmla="*/ 2 w 6"/>
                    <a:gd name="T5" fmla="*/ 12 h 45"/>
                    <a:gd name="T6" fmla="*/ 4 w 6"/>
                    <a:gd name="T7" fmla="*/ 24 h 45"/>
                    <a:gd name="T8" fmla="*/ 6 w 6"/>
                    <a:gd name="T9" fmla="*/ 12 h 45"/>
                    <a:gd name="T10" fmla="*/ 6 w 6"/>
                    <a:gd name="T1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5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2" y="12"/>
                      </a:lnTo>
                      <a:lnTo>
                        <a:pt x="4" y="24"/>
                      </a:lnTo>
                      <a:lnTo>
                        <a:pt x="6" y="1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62" name="Line 289"/>
                <p:cNvSpPr>
                  <a:spLocks noChangeShapeType="1"/>
                </p:cNvSpPr>
                <p:nvPr/>
              </p:nvSpPr>
              <p:spPr bwMode="auto">
                <a:xfrm flipV="1">
                  <a:off x="73501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63" name="Freeform 290"/>
                <p:cNvSpPr>
                  <a:spLocks/>
                </p:cNvSpPr>
                <p:nvPr/>
              </p:nvSpPr>
              <p:spPr bwMode="auto">
                <a:xfrm flipV="1">
                  <a:off x="738187" y="2300288"/>
                  <a:ext cx="3175" cy="65088"/>
                </a:xfrm>
                <a:custGeom>
                  <a:avLst/>
                  <a:gdLst>
                    <a:gd name="T0" fmla="*/ 0 w 27"/>
                    <a:gd name="T1" fmla="*/ 0 h 849"/>
                    <a:gd name="T2" fmla="*/ 0 w 27"/>
                    <a:gd name="T3" fmla="*/ 17 h 849"/>
                    <a:gd name="T4" fmla="*/ 2 w 27"/>
                    <a:gd name="T5" fmla="*/ 119 h 849"/>
                    <a:gd name="T6" fmla="*/ 4 w 27"/>
                    <a:gd name="T7" fmla="*/ 187 h 849"/>
                    <a:gd name="T8" fmla="*/ 7 w 27"/>
                    <a:gd name="T9" fmla="*/ 168 h 849"/>
                    <a:gd name="T10" fmla="*/ 9 w 27"/>
                    <a:gd name="T11" fmla="*/ 464 h 849"/>
                    <a:gd name="T12" fmla="*/ 11 w 27"/>
                    <a:gd name="T13" fmla="*/ 849 h 849"/>
                    <a:gd name="T14" fmla="*/ 13 w 27"/>
                    <a:gd name="T15" fmla="*/ 675 h 849"/>
                    <a:gd name="T16" fmla="*/ 15 w 27"/>
                    <a:gd name="T17" fmla="*/ 574 h 849"/>
                    <a:gd name="T18" fmla="*/ 17 w 27"/>
                    <a:gd name="T19" fmla="*/ 251 h 849"/>
                    <a:gd name="T20" fmla="*/ 19 w 27"/>
                    <a:gd name="T21" fmla="*/ 110 h 849"/>
                    <a:gd name="T22" fmla="*/ 21 w 27"/>
                    <a:gd name="T23" fmla="*/ 36 h 849"/>
                    <a:gd name="T24" fmla="*/ 23 w 27"/>
                    <a:gd name="T25" fmla="*/ 68 h 849"/>
                    <a:gd name="T26" fmla="*/ 25 w 27"/>
                    <a:gd name="T27" fmla="*/ 71 h 849"/>
                    <a:gd name="T28" fmla="*/ 27 w 27"/>
                    <a:gd name="T29" fmla="*/ 12 h 849"/>
                    <a:gd name="T30" fmla="*/ 27 w 27"/>
                    <a:gd name="T31" fmla="*/ 0 h 8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7" h="849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119"/>
                      </a:lnTo>
                      <a:lnTo>
                        <a:pt x="4" y="187"/>
                      </a:lnTo>
                      <a:lnTo>
                        <a:pt x="7" y="168"/>
                      </a:lnTo>
                      <a:lnTo>
                        <a:pt x="9" y="464"/>
                      </a:lnTo>
                      <a:lnTo>
                        <a:pt x="11" y="849"/>
                      </a:lnTo>
                      <a:lnTo>
                        <a:pt x="13" y="675"/>
                      </a:lnTo>
                      <a:lnTo>
                        <a:pt x="15" y="574"/>
                      </a:lnTo>
                      <a:lnTo>
                        <a:pt x="17" y="251"/>
                      </a:lnTo>
                      <a:lnTo>
                        <a:pt x="19" y="110"/>
                      </a:lnTo>
                      <a:lnTo>
                        <a:pt x="21" y="36"/>
                      </a:lnTo>
                      <a:lnTo>
                        <a:pt x="23" y="68"/>
                      </a:lnTo>
                      <a:lnTo>
                        <a:pt x="25" y="71"/>
                      </a:lnTo>
                      <a:lnTo>
                        <a:pt x="27" y="12"/>
                      </a:lnTo>
                      <a:lnTo>
                        <a:pt x="2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64" name="Line 291"/>
                <p:cNvSpPr>
                  <a:spLocks noChangeShapeType="1"/>
                </p:cNvSpPr>
                <p:nvPr/>
              </p:nvSpPr>
              <p:spPr bwMode="auto">
                <a:xfrm flipV="1">
                  <a:off x="74136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65" name="Line 292"/>
                <p:cNvSpPr>
                  <a:spLocks noChangeShapeType="1"/>
                </p:cNvSpPr>
                <p:nvPr/>
              </p:nvSpPr>
              <p:spPr bwMode="auto">
                <a:xfrm>
                  <a:off x="7429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66" name="Line 293"/>
                <p:cNvSpPr>
                  <a:spLocks noChangeShapeType="1"/>
                </p:cNvSpPr>
                <p:nvPr/>
              </p:nvSpPr>
              <p:spPr bwMode="auto">
                <a:xfrm>
                  <a:off x="7429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67" name="Freeform 294"/>
                <p:cNvSpPr>
                  <a:spLocks/>
                </p:cNvSpPr>
                <p:nvPr/>
              </p:nvSpPr>
              <p:spPr bwMode="auto">
                <a:xfrm>
                  <a:off x="742950" y="2365375"/>
                  <a:ext cx="1587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8 h 18"/>
                    <a:gd name="T4" fmla="*/ 2 w 2"/>
                    <a:gd name="T5" fmla="*/ 17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68" name="Line 295"/>
                <p:cNvSpPr>
                  <a:spLocks noChangeShapeType="1"/>
                </p:cNvSpPr>
                <p:nvPr/>
              </p:nvSpPr>
              <p:spPr bwMode="auto">
                <a:xfrm flipV="1">
                  <a:off x="74453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69" name="Line 296"/>
                <p:cNvSpPr>
                  <a:spLocks noChangeShapeType="1"/>
                </p:cNvSpPr>
                <p:nvPr/>
              </p:nvSpPr>
              <p:spPr bwMode="auto">
                <a:xfrm flipV="1">
                  <a:off x="74771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70" name="Freeform 297"/>
                <p:cNvSpPr>
                  <a:spLocks/>
                </p:cNvSpPr>
                <p:nvPr/>
              </p:nvSpPr>
              <p:spPr bwMode="auto">
                <a:xfrm flipV="1">
                  <a:off x="747712" y="2341563"/>
                  <a:ext cx="0" cy="23813"/>
                </a:xfrm>
                <a:custGeom>
                  <a:avLst/>
                  <a:gdLst>
                    <a:gd name="T0" fmla="*/ 0 w 2"/>
                    <a:gd name="T1" fmla="*/ 0 h 313"/>
                    <a:gd name="T2" fmla="*/ 0 w 2"/>
                    <a:gd name="T3" fmla="*/ 35 h 313"/>
                    <a:gd name="T4" fmla="*/ 2 w 2"/>
                    <a:gd name="T5" fmla="*/ 313 h 313"/>
                    <a:gd name="T6" fmla="*/ 2 w 2"/>
                    <a:gd name="T7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3">
                      <a:moveTo>
                        <a:pt x="0" y="0"/>
                      </a:moveTo>
                      <a:lnTo>
                        <a:pt x="0" y="35"/>
                      </a:lnTo>
                      <a:lnTo>
                        <a:pt x="2" y="3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71" name="Freeform 298"/>
                <p:cNvSpPr>
                  <a:spLocks/>
                </p:cNvSpPr>
                <p:nvPr/>
              </p:nvSpPr>
              <p:spPr bwMode="auto">
                <a:xfrm flipV="1">
                  <a:off x="749300" y="2363788"/>
                  <a:ext cx="0" cy="1588"/>
                </a:xfrm>
                <a:custGeom>
                  <a:avLst/>
                  <a:gdLst>
                    <a:gd name="T0" fmla="*/ 0 w 4"/>
                    <a:gd name="T1" fmla="*/ 0 h 27"/>
                    <a:gd name="T2" fmla="*/ 0 w 4"/>
                    <a:gd name="T3" fmla="*/ 9 h 27"/>
                    <a:gd name="T4" fmla="*/ 2 w 4"/>
                    <a:gd name="T5" fmla="*/ 27 h 27"/>
                    <a:gd name="T6" fmla="*/ 4 w 4"/>
                    <a:gd name="T7" fmla="*/ 9 h 27"/>
                    <a:gd name="T8" fmla="*/ 4 w 4"/>
                    <a:gd name="T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7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27"/>
                      </a:lnTo>
                      <a:lnTo>
                        <a:pt x="4" y="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72" name="Line 299"/>
                <p:cNvSpPr>
                  <a:spLocks noChangeShapeType="1"/>
                </p:cNvSpPr>
                <p:nvPr/>
              </p:nvSpPr>
              <p:spPr bwMode="auto">
                <a:xfrm>
                  <a:off x="7493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73" name="Line 300"/>
                <p:cNvSpPr>
                  <a:spLocks noChangeShapeType="1"/>
                </p:cNvSpPr>
                <p:nvPr/>
              </p:nvSpPr>
              <p:spPr bwMode="auto">
                <a:xfrm>
                  <a:off x="7524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74" name="Freeform 301"/>
                <p:cNvSpPr>
                  <a:spLocks/>
                </p:cNvSpPr>
                <p:nvPr/>
              </p:nvSpPr>
              <p:spPr bwMode="auto">
                <a:xfrm flipV="1">
                  <a:off x="757237" y="2359025"/>
                  <a:ext cx="0" cy="6350"/>
                </a:xfrm>
                <a:custGeom>
                  <a:avLst/>
                  <a:gdLst>
                    <a:gd name="T0" fmla="*/ 0 w 6"/>
                    <a:gd name="T1" fmla="*/ 0 h 85"/>
                    <a:gd name="T2" fmla="*/ 0 w 6"/>
                    <a:gd name="T3" fmla="*/ 38 h 85"/>
                    <a:gd name="T4" fmla="*/ 2 w 6"/>
                    <a:gd name="T5" fmla="*/ 36 h 85"/>
                    <a:gd name="T6" fmla="*/ 4 w 6"/>
                    <a:gd name="T7" fmla="*/ 17 h 85"/>
                    <a:gd name="T8" fmla="*/ 6 w 6"/>
                    <a:gd name="T9" fmla="*/ 85 h 85"/>
                    <a:gd name="T10" fmla="*/ 6 w 6"/>
                    <a:gd name="T11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5">
                      <a:moveTo>
                        <a:pt x="0" y="0"/>
                      </a:moveTo>
                      <a:lnTo>
                        <a:pt x="0" y="38"/>
                      </a:lnTo>
                      <a:lnTo>
                        <a:pt x="2" y="36"/>
                      </a:lnTo>
                      <a:lnTo>
                        <a:pt x="4" y="17"/>
                      </a:lnTo>
                      <a:lnTo>
                        <a:pt x="6" y="85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75" name="Freeform 302"/>
                <p:cNvSpPr>
                  <a:spLocks/>
                </p:cNvSpPr>
                <p:nvPr/>
              </p:nvSpPr>
              <p:spPr bwMode="auto">
                <a:xfrm flipV="1">
                  <a:off x="765175" y="2363788"/>
                  <a:ext cx="1587" cy="1588"/>
                </a:xfrm>
                <a:custGeom>
                  <a:avLst/>
                  <a:gdLst>
                    <a:gd name="T0" fmla="*/ 0 w 6"/>
                    <a:gd name="T1" fmla="*/ 0 h 34"/>
                    <a:gd name="T2" fmla="*/ 0 w 6"/>
                    <a:gd name="T3" fmla="*/ 9 h 34"/>
                    <a:gd name="T4" fmla="*/ 2 w 6"/>
                    <a:gd name="T5" fmla="*/ 34 h 34"/>
                    <a:gd name="T6" fmla="*/ 4 w 6"/>
                    <a:gd name="T7" fmla="*/ 18 h 34"/>
                    <a:gd name="T8" fmla="*/ 6 w 6"/>
                    <a:gd name="T9" fmla="*/ 9 h 34"/>
                    <a:gd name="T10" fmla="*/ 6 w 6"/>
                    <a:gd name="T1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4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34"/>
                      </a:lnTo>
                      <a:lnTo>
                        <a:pt x="4" y="18"/>
                      </a:lnTo>
                      <a:lnTo>
                        <a:pt x="6" y="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76" name="Line 303"/>
                <p:cNvSpPr>
                  <a:spLocks noChangeShapeType="1"/>
                </p:cNvSpPr>
                <p:nvPr/>
              </p:nvSpPr>
              <p:spPr bwMode="auto">
                <a:xfrm flipV="1">
                  <a:off x="7683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77" name="Line 304"/>
                <p:cNvSpPr>
                  <a:spLocks noChangeShapeType="1"/>
                </p:cNvSpPr>
                <p:nvPr/>
              </p:nvSpPr>
              <p:spPr bwMode="auto">
                <a:xfrm>
                  <a:off x="7699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78" name="Line 305"/>
                <p:cNvSpPr>
                  <a:spLocks noChangeShapeType="1"/>
                </p:cNvSpPr>
                <p:nvPr/>
              </p:nvSpPr>
              <p:spPr bwMode="auto">
                <a:xfrm flipV="1">
                  <a:off x="7715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79" name="Freeform 306"/>
                <p:cNvSpPr>
                  <a:spLocks/>
                </p:cNvSpPr>
                <p:nvPr/>
              </p:nvSpPr>
              <p:spPr bwMode="auto">
                <a:xfrm flipV="1">
                  <a:off x="774700" y="2360613"/>
                  <a:ext cx="0" cy="4763"/>
                </a:xfrm>
                <a:custGeom>
                  <a:avLst/>
                  <a:gdLst>
                    <a:gd name="T0" fmla="*/ 0 w 4"/>
                    <a:gd name="T1" fmla="*/ 0 h 69"/>
                    <a:gd name="T2" fmla="*/ 0 w 4"/>
                    <a:gd name="T3" fmla="*/ 29 h 69"/>
                    <a:gd name="T4" fmla="*/ 2 w 4"/>
                    <a:gd name="T5" fmla="*/ 26 h 69"/>
                    <a:gd name="T6" fmla="*/ 4 w 4"/>
                    <a:gd name="T7" fmla="*/ 69 h 69"/>
                    <a:gd name="T8" fmla="*/ 4 w 4"/>
                    <a:gd name="T9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26"/>
                      </a:lnTo>
                      <a:lnTo>
                        <a:pt x="4" y="6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80" name="Line 307"/>
                <p:cNvSpPr>
                  <a:spLocks noChangeShapeType="1"/>
                </p:cNvSpPr>
                <p:nvPr/>
              </p:nvSpPr>
              <p:spPr bwMode="auto">
                <a:xfrm>
                  <a:off x="7762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81" name="Line 308"/>
                <p:cNvSpPr>
                  <a:spLocks noChangeShapeType="1"/>
                </p:cNvSpPr>
                <p:nvPr/>
              </p:nvSpPr>
              <p:spPr bwMode="auto">
                <a:xfrm flipV="1">
                  <a:off x="77946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82" name="Line 309"/>
                <p:cNvSpPr>
                  <a:spLocks noChangeShapeType="1"/>
                </p:cNvSpPr>
                <p:nvPr/>
              </p:nvSpPr>
              <p:spPr bwMode="auto">
                <a:xfrm flipV="1">
                  <a:off x="784225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83" name="Line 310"/>
                <p:cNvSpPr>
                  <a:spLocks noChangeShapeType="1"/>
                </p:cNvSpPr>
                <p:nvPr/>
              </p:nvSpPr>
              <p:spPr bwMode="auto">
                <a:xfrm flipV="1">
                  <a:off x="784225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84" name="Line 311"/>
                <p:cNvSpPr>
                  <a:spLocks noChangeShapeType="1"/>
                </p:cNvSpPr>
                <p:nvPr/>
              </p:nvSpPr>
              <p:spPr bwMode="auto">
                <a:xfrm>
                  <a:off x="7842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85" name="Freeform 312"/>
                <p:cNvSpPr>
                  <a:spLocks/>
                </p:cNvSpPr>
                <p:nvPr/>
              </p:nvSpPr>
              <p:spPr bwMode="auto">
                <a:xfrm flipV="1">
                  <a:off x="788987" y="2363788"/>
                  <a:ext cx="0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9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86" name="Freeform 313"/>
                <p:cNvSpPr>
                  <a:spLocks/>
                </p:cNvSpPr>
                <p:nvPr/>
              </p:nvSpPr>
              <p:spPr bwMode="auto">
                <a:xfrm flipV="1">
                  <a:off x="793750" y="2354263"/>
                  <a:ext cx="0" cy="11113"/>
                </a:xfrm>
                <a:custGeom>
                  <a:avLst/>
                  <a:gdLst>
                    <a:gd name="T0" fmla="*/ 0 w 2"/>
                    <a:gd name="T1" fmla="*/ 0 h 146"/>
                    <a:gd name="T2" fmla="*/ 0 w 2"/>
                    <a:gd name="T3" fmla="*/ 9 h 146"/>
                    <a:gd name="T4" fmla="*/ 2 w 2"/>
                    <a:gd name="T5" fmla="*/ 146 h 146"/>
                    <a:gd name="T6" fmla="*/ 2 w 2"/>
                    <a:gd name="T7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6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87" name="Line 314"/>
                <p:cNvSpPr>
                  <a:spLocks noChangeShapeType="1"/>
                </p:cNvSpPr>
                <p:nvPr/>
              </p:nvSpPr>
              <p:spPr bwMode="auto">
                <a:xfrm flipV="1">
                  <a:off x="7937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88" name="Freeform 315"/>
                <p:cNvSpPr>
                  <a:spLocks/>
                </p:cNvSpPr>
                <p:nvPr/>
              </p:nvSpPr>
              <p:spPr bwMode="auto">
                <a:xfrm flipV="1">
                  <a:off x="796925" y="2359025"/>
                  <a:ext cx="0" cy="6350"/>
                </a:xfrm>
                <a:custGeom>
                  <a:avLst/>
                  <a:gdLst>
                    <a:gd name="T0" fmla="*/ 0 w 8"/>
                    <a:gd name="T1" fmla="*/ 0 h 97"/>
                    <a:gd name="T2" fmla="*/ 0 w 8"/>
                    <a:gd name="T3" fmla="*/ 79 h 97"/>
                    <a:gd name="T4" fmla="*/ 2 w 8"/>
                    <a:gd name="T5" fmla="*/ 97 h 97"/>
                    <a:gd name="T6" fmla="*/ 4 w 8"/>
                    <a:gd name="T7" fmla="*/ 27 h 97"/>
                    <a:gd name="T8" fmla="*/ 6 w 8"/>
                    <a:gd name="T9" fmla="*/ 17 h 97"/>
                    <a:gd name="T10" fmla="*/ 8 w 8"/>
                    <a:gd name="T11" fmla="*/ 24 h 97"/>
                    <a:gd name="T12" fmla="*/ 8 w 8"/>
                    <a:gd name="T13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97">
                      <a:moveTo>
                        <a:pt x="0" y="0"/>
                      </a:moveTo>
                      <a:lnTo>
                        <a:pt x="0" y="79"/>
                      </a:lnTo>
                      <a:lnTo>
                        <a:pt x="2" y="97"/>
                      </a:lnTo>
                      <a:lnTo>
                        <a:pt x="4" y="27"/>
                      </a:lnTo>
                      <a:lnTo>
                        <a:pt x="6" y="17"/>
                      </a:lnTo>
                      <a:lnTo>
                        <a:pt x="8" y="2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89" name="Line 316"/>
                <p:cNvSpPr>
                  <a:spLocks noChangeShapeType="1"/>
                </p:cNvSpPr>
                <p:nvPr/>
              </p:nvSpPr>
              <p:spPr bwMode="auto">
                <a:xfrm>
                  <a:off x="8001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90" name="Freeform 317"/>
                <p:cNvSpPr>
                  <a:spLocks/>
                </p:cNvSpPr>
                <p:nvPr/>
              </p:nvSpPr>
              <p:spPr bwMode="auto">
                <a:xfrm flipV="1">
                  <a:off x="801687" y="2359025"/>
                  <a:ext cx="1587" cy="6350"/>
                </a:xfrm>
                <a:custGeom>
                  <a:avLst/>
                  <a:gdLst>
                    <a:gd name="T0" fmla="*/ 0 w 8"/>
                    <a:gd name="T1" fmla="*/ 0 h 97"/>
                    <a:gd name="T2" fmla="*/ 0 w 8"/>
                    <a:gd name="T3" fmla="*/ 97 h 97"/>
                    <a:gd name="T4" fmla="*/ 2 w 8"/>
                    <a:gd name="T5" fmla="*/ 24 h 97"/>
                    <a:gd name="T6" fmla="*/ 4 w 8"/>
                    <a:gd name="T7" fmla="*/ 26 h 97"/>
                    <a:gd name="T8" fmla="*/ 6 w 8"/>
                    <a:gd name="T9" fmla="*/ 18 h 97"/>
                    <a:gd name="T10" fmla="*/ 8 w 8"/>
                    <a:gd name="T11" fmla="*/ 9 h 97"/>
                    <a:gd name="T12" fmla="*/ 8 w 8"/>
                    <a:gd name="T13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97">
                      <a:moveTo>
                        <a:pt x="0" y="0"/>
                      </a:moveTo>
                      <a:lnTo>
                        <a:pt x="0" y="97"/>
                      </a:lnTo>
                      <a:lnTo>
                        <a:pt x="2" y="24"/>
                      </a:lnTo>
                      <a:lnTo>
                        <a:pt x="4" y="26"/>
                      </a:lnTo>
                      <a:lnTo>
                        <a:pt x="6" y="18"/>
                      </a:lnTo>
                      <a:lnTo>
                        <a:pt x="8" y="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91" name="Line 318"/>
                <p:cNvSpPr>
                  <a:spLocks noChangeShapeType="1"/>
                </p:cNvSpPr>
                <p:nvPr/>
              </p:nvSpPr>
              <p:spPr bwMode="auto">
                <a:xfrm flipV="1">
                  <a:off x="8064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92" name="Line 319"/>
                <p:cNvSpPr>
                  <a:spLocks noChangeShapeType="1"/>
                </p:cNvSpPr>
                <p:nvPr/>
              </p:nvSpPr>
              <p:spPr bwMode="auto">
                <a:xfrm>
                  <a:off x="8080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93" name="Freeform 320"/>
                <p:cNvSpPr>
                  <a:spLocks/>
                </p:cNvSpPr>
                <p:nvPr/>
              </p:nvSpPr>
              <p:spPr bwMode="auto">
                <a:xfrm flipV="1">
                  <a:off x="811212" y="2349500"/>
                  <a:ext cx="0" cy="15875"/>
                </a:xfrm>
                <a:custGeom>
                  <a:avLst/>
                  <a:gdLst>
                    <a:gd name="T0" fmla="*/ 0 w 10"/>
                    <a:gd name="T1" fmla="*/ 0 h 209"/>
                    <a:gd name="T2" fmla="*/ 0 w 10"/>
                    <a:gd name="T3" fmla="*/ 9 h 209"/>
                    <a:gd name="T4" fmla="*/ 2 w 10"/>
                    <a:gd name="T5" fmla="*/ 60 h 209"/>
                    <a:gd name="T6" fmla="*/ 4 w 10"/>
                    <a:gd name="T7" fmla="*/ 209 h 209"/>
                    <a:gd name="T8" fmla="*/ 6 w 10"/>
                    <a:gd name="T9" fmla="*/ 94 h 209"/>
                    <a:gd name="T10" fmla="*/ 8 w 10"/>
                    <a:gd name="T11" fmla="*/ 30 h 209"/>
                    <a:gd name="T12" fmla="*/ 10 w 10"/>
                    <a:gd name="T13" fmla="*/ 45 h 209"/>
                    <a:gd name="T14" fmla="*/ 10 w 10"/>
                    <a:gd name="T15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09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60"/>
                      </a:lnTo>
                      <a:lnTo>
                        <a:pt x="4" y="209"/>
                      </a:lnTo>
                      <a:lnTo>
                        <a:pt x="6" y="94"/>
                      </a:lnTo>
                      <a:lnTo>
                        <a:pt x="8" y="30"/>
                      </a:lnTo>
                      <a:lnTo>
                        <a:pt x="10" y="4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94" name="Line 321"/>
                <p:cNvSpPr>
                  <a:spLocks noChangeShapeType="1"/>
                </p:cNvSpPr>
                <p:nvPr/>
              </p:nvSpPr>
              <p:spPr bwMode="auto">
                <a:xfrm>
                  <a:off x="8128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95" name="Freeform 322"/>
                <p:cNvSpPr>
                  <a:spLocks/>
                </p:cNvSpPr>
                <p:nvPr/>
              </p:nvSpPr>
              <p:spPr bwMode="auto">
                <a:xfrm flipV="1">
                  <a:off x="819150" y="2357438"/>
                  <a:ext cx="1587" cy="7938"/>
                </a:xfrm>
                <a:custGeom>
                  <a:avLst/>
                  <a:gdLst>
                    <a:gd name="T0" fmla="*/ 0 w 12"/>
                    <a:gd name="T1" fmla="*/ 0 h 115"/>
                    <a:gd name="T2" fmla="*/ 0 w 12"/>
                    <a:gd name="T3" fmla="*/ 58 h 115"/>
                    <a:gd name="T4" fmla="*/ 2 w 12"/>
                    <a:gd name="T5" fmla="*/ 30 h 115"/>
                    <a:gd name="T6" fmla="*/ 4 w 12"/>
                    <a:gd name="T7" fmla="*/ 112 h 115"/>
                    <a:gd name="T8" fmla="*/ 6 w 12"/>
                    <a:gd name="T9" fmla="*/ 115 h 115"/>
                    <a:gd name="T10" fmla="*/ 8 w 12"/>
                    <a:gd name="T11" fmla="*/ 62 h 115"/>
                    <a:gd name="T12" fmla="*/ 10 w 12"/>
                    <a:gd name="T13" fmla="*/ 58 h 115"/>
                    <a:gd name="T14" fmla="*/ 12 w 12"/>
                    <a:gd name="T15" fmla="*/ 84 h 115"/>
                    <a:gd name="T16" fmla="*/ 12 w 12"/>
                    <a:gd name="T17" fmla="*/ 0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15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30"/>
                      </a:lnTo>
                      <a:lnTo>
                        <a:pt x="4" y="112"/>
                      </a:lnTo>
                      <a:lnTo>
                        <a:pt x="6" y="115"/>
                      </a:lnTo>
                      <a:lnTo>
                        <a:pt x="8" y="62"/>
                      </a:lnTo>
                      <a:lnTo>
                        <a:pt x="10" y="58"/>
                      </a:lnTo>
                      <a:lnTo>
                        <a:pt x="12" y="8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96" name="Line 323"/>
                <p:cNvSpPr>
                  <a:spLocks noChangeShapeType="1"/>
                </p:cNvSpPr>
                <p:nvPr/>
              </p:nvSpPr>
              <p:spPr bwMode="auto">
                <a:xfrm flipV="1">
                  <a:off x="8223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97" name="Line 324"/>
                <p:cNvSpPr>
                  <a:spLocks noChangeShapeType="1"/>
                </p:cNvSpPr>
                <p:nvPr/>
              </p:nvSpPr>
              <p:spPr bwMode="auto">
                <a:xfrm>
                  <a:off x="8286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98" name="Freeform 325"/>
                <p:cNvSpPr>
                  <a:spLocks/>
                </p:cNvSpPr>
                <p:nvPr/>
              </p:nvSpPr>
              <p:spPr bwMode="auto">
                <a:xfrm>
                  <a:off x="828675" y="2365375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2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99" name="Line 326"/>
                <p:cNvSpPr>
                  <a:spLocks noChangeShapeType="1"/>
                </p:cNvSpPr>
                <p:nvPr/>
              </p:nvSpPr>
              <p:spPr bwMode="auto">
                <a:xfrm flipV="1">
                  <a:off x="8286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00" name="Freeform 327"/>
                <p:cNvSpPr>
                  <a:spLocks/>
                </p:cNvSpPr>
                <p:nvPr/>
              </p:nvSpPr>
              <p:spPr bwMode="auto">
                <a:xfrm flipV="1">
                  <a:off x="831850" y="2322513"/>
                  <a:ext cx="1587" cy="42863"/>
                </a:xfrm>
                <a:custGeom>
                  <a:avLst/>
                  <a:gdLst>
                    <a:gd name="T0" fmla="*/ 0 w 10"/>
                    <a:gd name="T1" fmla="*/ 0 h 564"/>
                    <a:gd name="T2" fmla="*/ 0 w 10"/>
                    <a:gd name="T3" fmla="*/ 133 h 564"/>
                    <a:gd name="T4" fmla="*/ 2 w 10"/>
                    <a:gd name="T5" fmla="*/ 82 h 564"/>
                    <a:gd name="T6" fmla="*/ 4 w 10"/>
                    <a:gd name="T7" fmla="*/ 409 h 564"/>
                    <a:gd name="T8" fmla="*/ 6 w 10"/>
                    <a:gd name="T9" fmla="*/ 564 h 564"/>
                    <a:gd name="T10" fmla="*/ 8 w 10"/>
                    <a:gd name="T11" fmla="*/ 266 h 564"/>
                    <a:gd name="T12" fmla="*/ 10 w 10"/>
                    <a:gd name="T13" fmla="*/ 180 h 564"/>
                    <a:gd name="T14" fmla="*/ 10 w 10"/>
                    <a:gd name="T15" fmla="*/ 0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564">
                      <a:moveTo>
                        <a:pt x="0" y="0"/>
                      </a:moveTo>
                      <a:lnTo>
                        <a:pt x="0" y="133"/>
                      </a:lnTo>
                      <a:lnTo>
                        <a:pt x="2" y="82"/>
                      </a:lnTo>
                      <a:lnTo>
                        <a:pt x="4" y="409"/>
                      </a:lnTo>
                      <a:lnTo>
                        <a:pt x="6" y="564"/>
                      </a:lnTo>
                      <a:lnTo>
                        <a:pt x="8" y="266"/>
                      </a:lnTo>
                      <a:lnTo>
                        <a:pt x="10" y="180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01" name="Freeform 328"/>
                <p:cNvSpPr>
                  <a:spLocks/>
                </p:cNvSpPr>
                <p:nvPr/>
              </p:nvSpPr>
              <p:spPr bwMode="auto">
                <a:xfrm flipV="1">
                  <a:off x="835025" y="2360613"/>
                  <a:ext cx="0" cy="4763"/>
                </a:xfrm>
                <a:custGeom>
                  <a:avLst/>
                  <a:gdLst>
                    <a:gd name="T0" fmla="*/ 0 w 2"/>
                    <a:gd name="T1" fmla="*/ 0 h 60"/>
                    <a:gd name="T2" fmla="*/ 0 w 2"/>
                    <a:gd name="T3" fmla="*/ 43 h 60"/>
                    <a:gd name="T4" fmla="*/ 2 w 2"/>
                    <a:gd name="T5" fmla="*/ 60 h 60"/>
                    <a:gd name="T6" fmla="*/ 2 w 2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0">
                      <a:moveTo>
                        <a:pt x="0" y="0"/>
                      </a:moveTo>
                      <a:lnTo>
                        <a:pt x="0" y="43"/>
                      </a:lnTo>
                      <a:lnTo>
                        <a:pt x="2" y="6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02" name="Freeform 329"/>
                <p:cNvSpPr>
                  <a:spLocks/>
                </p:cNvSpPr>
                <p:nvPr/>
              </p:nvSpPr>
              <p:spPr bwMode="auto">
                <a:xfrm flipV="1">
                  <a:off x="835025" y="2363788"/>
                  <a:ext cx="0" cy="1588"/>
                </a:xfrm>
                <a:custGeom>
                  <a:avLst/>
                  <a:gdLst>
                    <a:gd name="T0" fmla="*/ 0 w 2"/>
                    <a:gd name="T1" fmla="*/ 0 h 34"/>
                    <a:gd name="T2" fmla="*/ 0 w 2"/>
                    <a:gd name="T3" fmla="*/ 34 h 34"/>
                    <a:gd name="T4" fmla="*/ 2 w 2"/>
                    <a:gd name="T5" fmla="*/ 34 h 34"/>
                    <a:gd name="T6" fmla="*/ 2 w 2"/>
                    <a:gd name="T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3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03" name="Line 330"/>
                <p:cNvSpPr>
                  <a:spLocks noChangeShapeType="1"/>
                </p:cNvSpPr>
                <p:nvPr/>
              </p:nvSpPr>
              <p:spPr bwMode="auto">
                <a:xfrm>
                  <a:off x="8382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04" name="Line 331"/>
                <p:cNvSpPr>
                  <a:spLocks noChangeShapeType="1"/>
                </p:cNvSpPr>
                <p:nvPr/>
              </p:nvSpPr>
              <p:spPr bwMode="auto">
                <a:xfrm>
                  <a:off x="8397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05" name="Line 332"/>
                <p:cNvSpPr>
                  <a:spLocks noChangeShapeType="1"/>
                </p:cNvSpPr>
                <p:nvPr/>
              </p:nvSpPr>
              <p:spPr bwMode="auto">
                <a:xfrm flipV="1">
                  <a:off x="846137" y="2355850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06" name="Freeform 333"/>
                <p:cNvSpPr>
                  <a:spLocks/>
                </p:cNvSpPr>
                <p:nvPr/>
              </p:nvSpPr>
              <p:spPr bwMode="auto">
                <a:xfrm flipV="1">
                  <a:off x="847725" y="2363788"/>
                  <a:ext cx="0" cy="1588"/>
                </a:xfrm>
                <a:custGeom>
                  <a:avLst/>
                  <a:gdLst>
                    <a:gd name="T0" fmla="*/ 0 w 3"/>
                    <a:gd name="T1" fmla="*/ 0 h 29"/>
                    <a:gd name="T2" fmla="*/ 0 w 3"/>
                    <a:gd name="T3" fmla="*/ 27 h 29"/>
                    <a:gd name="T4" fmla="*/ 3 w 3"/>
                    <a:gd name="T5" fmla="*/ 29 h 29"/>
                    <a:gd name="T6" fmla="*/ 3 w 3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9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3" y="29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07" name="Line 334"/>
                <p:cNvSpPr>
                  <a:spLocks noChangeShapeType="1"/>
                </p:cNvSpPr>
                <p:nvPr/>
              </p:nvSpPr>
              <p:spPr bwMode="auto">
                <a:xfrm flipV="1">
                  <a:off x="84931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08" name="Line 335"/>
                <p:cNvSpPr>
                  <a:spLocks noChangeShapeType="1"/>
                </p:cNvSpPr>
                <p:nvPr/>
              </p:nvSpPr>
              <p:spPr bwMode="auto">
                <a:xfrm flipV="1">
                  <a:off x="8524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09" name="Line 336"/>
                <p:cNvSpPr>
                  <a:spLocks noChangeShapeType="1"/>
                </p:cNvSpPr>
                <p:nvPr/>
              </p:nvSpPr>
              <p:spPr bwMode="auto">
                <a:xfrm flipV="1">
                  <a:off x="855662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10" name="Freeform 337"/>
                <p:cNvSpPr>
                  <a:spLocks/>
                </p:cNvSpPr>
                <p:nvPr/>
              </p:nvSpPr>
              <p:spPr bwMode="auto">
                <a:xfrm flipV="1">
                  <a:off x="855662" y="2351088"/>
                  <a:ext cx="1587" cy="14288"/>
                </a:xfrm>
                <a:custGeom>
                  <a:avLst/>
                  <a:gdLst>
                    <a:gd name="T0" fmla="*/ 0 w 12"/>
                    <a:gd name="T1" fmla="*/ 0 h 196"/>
                    <a:gd name="T2" fmla="*/ 0 w 12"/>
                    <a:gd name="T3" fmla="*/ 29 h 196"/>
                    <a:gd name="T4" fmla="*/ 2 w 12"/>
                    <a:gd name="T5" fmla="*/ 46 h 196"/>
                    <a:gd name="T6" fmla="*/ 4 w 12"/>
                    <a:gd name="T7" fmla="*/ 67 h 196"/>
                    <a:gd name="T8" fmla="*/ 6 w 12"/>
                    <a:gd name="T9" fmla="*/ 196 h 196"/>
                    <a:gd name="T10" fmla="*/ 8 w 12"/>
                    <a:gd name="T11" fmla="*/ 155 h 196"/>
                    <a:gd name="T12" fmla="*/ 10 w 12"/>
                    <a:gd name="T13" fmla="*/ 43 h 196"/>
                    <a:gd name="T14" fmla="*/ 12 w 12"/>
                    <a:gd name="T15" fmla="*/ 24 h 196"/>
                    <a:gd name="T16" fmla="*/ 12 w 12"/>
                    <a:gd name="T17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96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46"/>
                      </a:lnTo>
                      <a:lnTo>
                        <a:pt x="4" y="67"/>
                      </a:lnTo>
                      <a:lnTo>
                        <a:pt x="6" y="196"/>
                      </a:lnTo>
                      <a:lnTo>
                        <a:pt x="8" y="155"/>
                      </a:lnTo>
                      <a:lnTo>
                        <a:pt x="10" y="43"/>
                      </a:lnTo>
                      <a:lnTo>
                        <a:pt x="12" y="2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11" name="Line 338"/>
                <p:cNvSpPr>
                  <a:spLocks noChangeShapeType="1"/>
                </p:cNvSpPr>
                <p:nvPr/>
              </p:nvSpPr>
              <p:spPr bwMode="auto">
                <a:xfrm flipV="1">
                  <a:off x="85883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12" name="Line 339"/>
                <p:cNvSpPr>
                  <a:spLocks noChangeShapeType="1"/>
                </p:cNvSpPr>
                <p:nvPr/>
              </p:nvSpPr>
              <p:spPr bwMode="auto">
                <a:xfrm>
                  <a:off x="8636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13" name="Freeform 340"/>
                <p:cNvSpPr>
                  <a:spLocks/>
                </p:cNvSpPr>
                <p:nvPr/>
              </p:nvSpPr>
              <p:spPr bwMode="auto">
                <a:xfrm flipV="1">
                  <a:off x="865187" y="2343150"/>
                  <a:ext cx="1587" cy="22225"/>
                </a:xfrm>
                <a:custGeom>
                  <a:avLst/>
                  <a:gdLst>
                    <a:gd name="T0" fmla="*/ 0 w 12"/>
                    <a:gd name="T1" fmla="*/ 0 h 290"/>
                    <a:gd name="T2" fmla="*/ 0 w 12"/>
                    <a:gd name="T3" fmla="*/ 158 h 290"/>
                    <a:gd name="T4" fmla="*/ 2 w 12"/>
                    <a:gd name="T5" fmla="*/ 290 h 290"/>
                    <a:gd name="T6" fmla="*/ 4 w 12"/>
                    <a:gd name="T7" fmla="*/ 223 h 290"/>
                    <a:gd name="T8" fmla="*/ 6 w 12"/>
                    <a:gd name="T9" fmla="*/ 121 h 290"/>
                    <a:gd name="T10" fmla="*/ 8 w 12"/>
                    <a:gd name="T11" fmla="*/ 51 h 290"/>
                    <a:gd name="T12" fmla="*/ 10 w 12"/>
                    <a:gd name="T13" fmla="*/ 36 h 290"/>
                    <a:gd name="T14" fmla="*/ 12 w 12"/>
                    <a:gd name="T15" fmla="*/ 9 h 290"/>
                    <a:gd name="T16" fmla="*/ 12 w 12"/>
                    <a:gd name="T17" fmla="*/ 0 h 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90">
                      <a:moveTo>
                        <a:pt x="0" y="0"/>
                      </a:moveTo>
                      <a:lnTo>
                        <a:pt x="0" y="158"/>
                      </a:lnTo>
                      <a:lnTo>
                        <a:pt x="2" y="290"/>
                      </a:lnTo>
                      <a:lnTo>
                        <a:pt x="4" y="223"/>
                      </a:lnTo>
                      <a:lnTo>
                        <a:pt x="6" y="121"/>
                      </a:lnTo>
                      <a:lnTo>
                        <a:pt x="8" y="51"/>
                      </a:lnTo>
                      <a:lnTo>
                        <a:pt x="10" y="36"/>
                      </a:lnTo>
                      <a:lnTo>
                        <a:pt x="12" y="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14" name="Line 341"/>
                <p:cNvSpPr>
                  <a:spLocks noChangeShapeType="1"/>
                </p:cNvSpPr>
                <p:nvPr/>
              </p:nvSpPr>
              <p:spPr bwMode="auto">
                <a:xfrm>
                  <a:off x="8667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15" name="Line 342"/>
                <p:cNvSpPr>
                  <a:spLocks noChangeShapeType="1"/>
                </p:cNvSpPr>
                <p:nvPr/>
              </p:nvSpPr>
              <p:spPr bwMode="auto">
                <a:xfrm flipV="1">
                  <a:off x="866775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16" name="Line 343"/>
                <p:cNvSpPr>
                  <a:spLocks noChangeShapeType="1"/>
                </p:cNvSpPr>
                <p:nvPr/>
              </p:nvSpPr>
              <p:spPr bwMode="auto">
                <a:xfrm flipV="1">
                  <a:off x="86836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17" name="Line 344"/>
                <p:cNvSpPr>
                  <a:spLocks noChangeShapeType="1"/>
                </p:cNvSpPr>
                <p:nvPr/>
              </p:nvSpPr>
              <p:spPr bwMode="auto">
                <a:xfrm flipV="1">
                  <a:off x="8699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18" name="Freeform 345"/>
                <p:cNvSpPr>
                  <a:spLocks/>
                </p:cNvSpPr>
                <p:nvPr/>
              </p:nvSpPr>
              <p:spPr bwMode="auto">
                <a:xfrm flipV="1">
                  <a:off x="873125" y="2359025"/>
                  <a:ext cx="1587" cy="6350"/>
                </a:xfrm>
                <a:custGeom>
                  <a:avLst/>
                  <a:gdLst>
                    <a:gd name="T0" fmla="*/ 0 w 14"/>
                    <a:gd name="T1" fmla="*/ 0 h 98"/>
                    <a:gd name="T2" fmla="*/ 0 w 14"/>
                    <a:gd name="T3" fmla="*/ 17 h 98"/>
                    <a:gd name="T4" fmla="*/ 2 w 14"/>
                    <a:gd name="T5" fmla="*/ 27 h 98"/>
                    <a:gd name="T6" fmla="*/ 4 w 14"/>
                    <a:gd name="T7" fmla="*/ 98 h 98"/>
                    <a:gd name="T8" fmla="*/ 6 w 14"/>
                    <a:gd name="T9" fmla="*/ 77 h 98"/>
                    <a:gd name="T10" fmla="*/ 8 w 14"/>
                    <a:gd name="T11" fmla="*/ 85 h 98"/>
                    <a:gd name="T12" fmla="*/ 10 w 14"/>
                    <a:gd name="T13" fmla="*/ 9 h 98"/>
                    <a:gd name="T14" fmla="*/ 12 w 14"/>
                    <a:gd name="T15" fmla="*/ 30 h 98"/>
                    <a:gd name="T16" fmla="*/ 14 w 14"/>
                    <a:gd name="T17" fmla="*/ 18 h 98"/>
                    <a:gd name="T18" fmla="*/ 14 w 14"/>
                    <a:gd name="T19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98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27"/>
                      </a:lnTo>
                      <a:lnTo>
                        <a:pt x="4" y="98"/>
                      </a:lnTo>
                      <a:lnTo>
                        <a:pt x="6" y="77"/>
                      </a:lnTo>
                      <a:lnTo>
                        <a:pt x="8" y="85"/>
                      </a:lnTo>
                      <a:lnTo>
                        <a:pt x="10" y="9"/>
                      </a:lnTo>
                      <a:lnTo>
                        <a:pt x="12" y="30"/>
                      </a:lnTo>
                      <a:lnTo>
                        <a:pt x="14" y="18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19" name="Line 346"/>
                <p:cNvSpPr>
                  <a:spLocks noChangeShapeType="1"/>
                </p:cNvSpPr>
                <p:nvPr/>
              </p:nvSpPr>
              <p:spPr bwMode="auto">
                <a:xfrm>
                  <a:off x="8763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20" name="Freeform 347"/>
                <p:cNvSpPr>
                  <a:spLocks/>
                </p:cNvSpPr>
                <p:nvPr/>
              </p:nvSpPr>
              <p:spPr bwMode="auto">
                <a:xfrm flipV="1">
                  <a:off x="877887" y="2349500"/>
                  <a:ext cx="1587" cy="15875"/>
                </a:xfrm>
                <a:custGeom>
                  <a:avLst/>
                  <a:gdLst>
                    <a:gd name="T0" fmla="*/ 0 w 12"/>
                    <a:gd name="T1" fmla="*/ 0 h 214"/>
                    <a:gd name="T2" fmla="*/ 0 w 12"/>
                    <a:gd name="T3" fmla="*/ 17 h 214"/>
                    <a:gd name="T4" fmla="*/ 2 w 12"/>
                    <a:gd name="T5" fmla="*/ 108 h 214"/>
                    <a:gd name="T6" fmla="*/ 4 w 12"/>
                    <a:gd name="T7" fmla="*/ 214 h 214"/>
                    <a:gd name="T8" fmla="*/ 6 w 12"/>
                    <a:gd name="T9" fmla="*/ 26 h 214"/>
                    <a:gd name="T10" fmla="*/ 8 w 12"/>
                    <a:gd name="T11" fmla="*/ 36 h 214"/>
                    <a:gd name="T12" fmla="*/ 10 w 12"/>
                    <a:gd name="T13" fmla="*/ 9 h 214"/>
                    <a:gd name="T14" fmla="*/ 12 w 12"/>
                    <a:gd name="T15" fmla="*/ 18 h 214"/>
                    <a:gd name="T16" fmla="*/ 12 w 12"/>
                    <a:gd name="T17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14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108"/>
                      </a:lnTo>
                      <a:lnTo>
                        <a:pt x="4" y="214"/>
                      </a:lnTo>
                      <a:lnTo>
                        <a:pt x="6" y="26"/>
                      </a:lnTo>
                      <a:lnTo>
                        <a:pt x="8" y="36"/>
                      </a:lnTo>
                      <a:lnTo>
                        <a:pt x="10" y="9"/>
                      </a:lnTo>
                      <a:lnTo>
                        <a:pt x="12" y="18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21" name="Line 348"/>
                <p:cNvSpPr>
                  <a:spLocks noChangeShapeType="1"/>
                </p:cNvSpPr>
                <p:nvPr/>
              </p:nvSpPr>
              <p:spPr bwMode="auto">
                <a:xfrm>
                  <a:off x="8794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22" name="Line 349"/>
                <p:cNvSpPr>
                  <a:spLocks noChangeShapeType="1"/>
                </p:cNvSpPr>
                <p:nvPr/>
              </p:nvSpPr>
              <p:spPr bwMode="auto">
                <a:xfrm flipV="1">
                  <a:off x="881062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23" name="Freeform 350"/>
                <p:cNvSpPr>
                  <a:spLocks/>
                </p:cNvSpPr>
                <p:nvPr/>
              </p:nvSpPr>
              <p:spPr bwMode="auto">
                <a:xfrm flipV="1">
                  <a:off x="882650" y="2352675"/>
                  <a:ext cx="0" cy="12700"/>
                </a:xfrm>
                <a:custGeom>
                  <a:avLst/>
                  <a:gdLst>
                    <a:gd name="T0" fmla="*/ 0 w 6"/>
                    <a:gd name="T1" fmla="*/ 0 h 175"/>
                    <a:gd name="T2" fmla="*/ 0 w 6"/>
                    <a:gd name="T3" fmla="*/ 9 h 175"/>
                    <a:gd name="T4" fmla="*/ 2 w 6"/>
                    <a:gd name="T5" fmla="*/ 45 h 175"/>
                    <a:gd name="T6" fmla="*/ 4 w 6"/>
                    <a:gd name="T7" fmla="*/ 175 h 175"/>
                    <a:gd name="T8" fmla="*/ 6 w 6"/>
                    <a:gd name="T9" fmla="*/ 82 h 175"/>
                    <a:gd name="T10" fmla="*/ 6 w 6"/>
                    <a:gd name="T11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75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45"/>
                      </a:lnTo>
                      <a:lnTo>
                        <a:pt x="4" y="175"/>
                      </a:lnTo>
                      <a:lnTo>
                        <a:pt x="6" y="8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24" name="Freeform 351"/>
                <p:cNvSpPr>
                  <a:spLocks/>
                </p:cNvSpPr>
                <p:nvPr/>
              </p:nvSpPr>
              <p:spPr bwMode="auto">
                <a:xfrm flipV="1">
                  <a:off x="884237" y="2362200"/>
                  <a:ext cx="0" cy="3175"/>
                </a:xfrm>
                <a:custGeom>
                  <a:avLst/>
                  <a:gdLst>
                    <a:gd name="T0" fmla="*/ 0 w 2"/>
                    <a:gd name="T1" fmla="*/ 0 h 48"/>
                    <a:gd name="T2" fmla="*/ 0 w 2"/>
                    <a:gd name="T3" fmla="*/ 48 h 48"/>
                    <a:gd name="T4" fmla="*/ 2 w 2"/>
                    <a:gd name="T5" fmla="*/ 9 h 48"/>
                    <a:gd name="T6" fmla="*/ 2 w 2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8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25" name="Line 352"/>
                <p:cNvSpPr>
                  <a:spLocks noChangeShapeType="1"/>
                </p:cNvSpPr>
                <p:nvPr/>
              </p:nvSpPr>
              <p:spPr bwMode="auto">
                <a:xfrm>
                  <a:off x="8874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26" name="Line 353"/>
                <p:cNvSpPr>
                  <a:spLocks noChangeShapeType="1"/>
                </p:cNvSpPr>
                <p:nvPr/>
              </p:nvSpPr>
              <p:spPr bwMode="auto">
                <a:xfrm>
                  <a:off x="8874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27" name="Freeform 354"/>
                <p:cNvSpPr>
                  <a:spLocks/>
                </p:cNvSpPr>
                <p:nvPr/>
              </p:nvSpPr>
              <p:spPr bwMode="auto">
                <a:xfrm>
                  <a:off x="887412" y="2365375"/>
                  <a:ext cx="1587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8 h 18"/>
                    <a:gd name="T4" fmla="*/ 2 w 2"/>
                    <a:gd name="T5" fmla="*/ 12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28" name="Line 355"/>
                <p:cNvSpPr>
                  <a:spLocks noChangeShapeType="1"/>
                </p:cNvSpPr>
                <p:nvPr/>
              </p:nvSpPr>
              <p:spPr bwMode="auto">
                <a:xfrm>
                  <a:off x="8905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29" name="Freeform 356"/>
                <p:cNvSpPr>
                  <a:spLocks/>
                </p:cNvSpPr>
                <p:nvPr/>
              </p:nvSpPr>
              <p:spPr bwMode="auto">
                <a:xfrm flipV="1">
                  <a:off x="892175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0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0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30" name="Line 357"/>
                <p:cNvSpPr>
                  <a:spLocks noChangeShapeType="1"/>
                </p:cNvSpPr>
                <p:nvPr/>
              </p:nvSpPr>
              <p:spPr bwMode="auto">
                <a:xfrm>
                  <a:off x="8921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31" name="Line 358"/>
                <p:cNvSpPr>
                  <a:spLocks noChangeShapeType="1"/>
                </p:cNvSpPr>
                <p:nvPr/>
              </p:nvSpPr>
              <p:spPr bwMode="auto">
                <a:xfrm>
                  <a:off x="8937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32" name="Freeform 359"/>
                <p:cNvSpPr>
                  <a:spLocks/>
                </p:cNvSpPr>
                <p:nvPr/>
              </p:nvSpPr>
              <p:spPr bwMode="auto">
                <a:xfrm flipV="1">
                  <a:off x="900112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12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33" name="Line 360"/>
                <p:cNvSpPr>
                  <a:spLocks noChangeShapeType="1"/>
                </p:cNvSpPr>
                <p:nvPr/>
              </p:nvSpPr>
              <p:spPr bwMode="auto">
                <a:xfrm>
                  <a:off x="9017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34" name="Line 361"/>
                <p:cNvSpPr>
                  <a:spLocks noChangeShapeType="1"/>
                </p:cNvSpPr>
                <p:nvPr/>
              </p:nvSpPr>
              <p:spPr bwMode="auto">
                <a:xfrm>
                  <a:off x="9048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35" name="Line 362"/>
                <p:cNvSpPr>
                  <a:spLocks noChangeShapeType="1"/>
                </p:cNvSpPr>
                <p:nvPr/>
              </p:nvSpPr>
              <p:spPr bwMode="auto">
                <a:xfrm flipV="1">
                  <a:off x="90646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36" name="Line 363"/>
                <p:cNvSpPr>
                  <a:spLocks noChangeShapeType="1"/>
                </p:cNvSpPr>
                <p:nvPr/>
              </p:nvSpPr>
              <p:spPr bwMode="auto">
                <a:xfrm>
                  <a:off x="9096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37" name="Freeform 364"/>
                <p:cNvSpPr>
                  <a:spLocks/>
                </p:cNvSpPr>
                <p:nvPr/>
              </p:nvSpPr>
              <p:spPr bwMode="auto">
                <a:xfrm flipV="1">
                  <a:off x="909637" y="2360613"/>
                  <a:ext cx="1587" cy="4763"/>
                </a:xfrm>
                <a:custGeom>
                  <a:avLst/>
                  <a:gdLst>
                    <a:gd name="T0" fmla="*/ 0 w 4"/>
                    <a:gd name="T1" fmla="*/ 0 h 60"/>
                    <a:gd name="T2" fmla="*/ 0 w 4"/>
                    <a:gd name="T3" fmla="*/ 48 h 60"/>
                    <a:gd name="T4" fmla="*/ 2 w 4"/>
                    <a:gd name="T5" fmla="*/ 24 h 60"/>
                    <a:gd name="T6" fmla="*/ 4 w 4"/>
                    <a:gd name="T7" fmla="*/ 60 h 60"/>
                    <a:gd name="T8" fmla="*/ 4 w 4"/>
                    <a:gd name="T9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0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24"/>
                      </a:lnTo>
                      <a:lnTo>
                        <a:pt x="4" y="6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38" name="Freeform 365"/>
                <p:cNvSpPr>
                  <a:spLocks/>
                </p:cNvSpPr>
                <p:nvPr/>
              </p:nvSpPr>
              <p:spPr bwMode="auto">
                <a:xfrm flipV="1">
                  <a:off x="914400" y="2354263"/>
                  <a:ext cx="0" cy="11113"/>
                </a:xfrm>
                <a:custGeom>
                  <a:avLst/>
                  <a:gdLst>
                    <a:gd name="T0" fmla="*/ 0 w 8"/>
                    <a:gd name="T1" fmla="*/ 0 h 143"/>
                    <a:gd name="T2" fmla="*/ 0 w 8"/>
                    <a:gd name="T3" fmla="*/ 143 h 143"/>
                    <a:gd name="T4" fmla="*/ 2 w 8"/>
                    <a:gd name="T5" fmla="*/ 115 h 143"/>
                    <a:gd name="T6" fmla="*/ 4 w 8"/>
                    <a:gd name="T7" fmla="*/ 125 h 143"/>
                    <a:gd name="T8" fmla="*/ 6 w 8"/>
                    <a:gd name="T9" fmla="*/ 24 h 143"/>
                    <a:gd name="T10" fmla="*/ 8 w 8"/>
                    <a:gd name="T11" fmla="*/ 12 h 143"/>
                    <a:gd name="T12" fmla="*/ 8 w 8"/>
                    <a:gd name="T13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43">
                      <a:moveTo>
                        <a:pt x="0" y="0"/>
                      </a:moveTo>
                      <a:lnTo>
                        <a:pt x="0" y="143"/>
                      </a:lnTo>
                      <a:lnTo>
                        <a:pt x="2" y="115"/>
                      </a:lnTo>
                      <a:lnTo>
                        <a:pt x="4" y="125"/>
                      </a:lnTo>
                      <a:lnTo>
                        <a:pt x="6" y="24"/>
                      </a:lnTo>
                      <a:lnTo>
                        <a:pt x="8" y="12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39" name="Line 366"/>
                <p:cNvSpPr>
                  <a:spLocks noChangeShapeType="1"/>
                </p:cNvSpPr>
                <p:nvPr/>
              </p:nvSpPr>
              <p:spPr bwMode="auto">
                <a:xfrm flipV="1">
                  <a:off x="9159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40" name="Freeform 367"/>
                <p:cNvSpPr>
                  <a:spLocks/>
                </p:cNvSpPr>
                <p:nvPr/>
              </p:nvSpPr>
              <p:spPr bwMode="auto">
                <a:xfrm flipV="1">
                  <a:off x="919162" y="2362200"/>
                  <a:ext cx="0" cy="3175"/>
                </a:xfrm>
                <a:custGeom>
                  <a:avLst/>
                  <a:gdLst>
                    <a:gd name="T0" fmla="*/ 0 w 6"/>
                    <a:gd name="T1" fmla="*/ 0 h 48"/>
                    <a:gd name="T2" fmla="*/ 0 w 6"/>
                    <a:gd name="T3" fmla="*/ 9 h 48"/>
                    <a:gd name="T4" fmla="*/ 2 w 6"/>
                    <a:gd name="T5" fmla="*/ 12 h 48"/>
                    <a:gd name="T6" fmla="*/ 4 w 6"/>
                    <a:gd name="T7" fmla="*/ 48 h 48"/>
                    <a:gd name="T8" fmla="*/ 6 w 6"/>
                    <a:gd name="T9" fmla="*/ 17 h 48"/>
                    <a:gd name="T10" fmla="*/ 6 w 6"/>
                    <a:gd name="T11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8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2"/>
                      </a:lnTo>
                      <a:lnTo>
                        <a:pt x="4" y="48"/>
                      </a:lnTo>
                      <a:lnTo>
                        <a:pt x="6" y="1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41" name="Line 368"/>
                <p:cNvSpPr>
                  <a:spLocks noChangeShapeType="1"/>
                </p:cNvSpPr>
                <p:nvPr/>
              </p:nvSpPr>
              <p:spPr bwMode="auto">
                <a:xfrm flipV="1">
                  <a:off x="923925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42" name="Freeform 369"/>
                <p:cNvSpPr>
                  <a:spLocks/>
                </p:cNvSpPr>
                <p:nvPr/>
              </p:nvSpPr>
              <p:spPr bwMode="auto">
                <a:xfrm flipV="1">
                  <a:off x="923925" y="2363788"/>
                  <a:ext cx="0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18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1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43" name="Line 370"/>
                <p:cNvSpPr>
                  <a:spLocks noChangeShapeType="1"/>
                </p:cNvSpPr>
                <p:nvPr/>
              </p:nvSpPr>
              <p:spPr bwMode="auto">
                <a:xfrm flipV="1">
                  <a:off x="928687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44" name="Freeform 371"/>
                <p:cNvSpPr>
                  <a:spLocks/>
                </p:cNvSpPr>
                <p:nvPr/>
              </p:nvSpPr>
              <p:spPr bwMode="auto">
                <a:xfrm flipV="1">
                  <a:off x="928687" y="2362200"/>
                  <a:ext cx="0" cy="3175"/>
                </a:xfrm>
                <a:custGeom>
                  <a:avLst/>
                  <a:gdLst>
                    <a:gd name="T0" fmla="*/ 0 w 2"/>
                    <a:gd name="T1" fmla="*/ 0 h 45"/>
                    <a:gd name="T2" fmla="*/ 0 w 2"/>
                    <a:gd name="T3" fmla="*/ 45 h 45"/>
                    <a:gd name="T4" fmla="*/ 2 w 2"/>
                    <a:gd name="T5" fmla="*/ 9 h 45"/>
                    <a:gd name="T6" fmla="*/ 2 w 2"/>
                    <a:gd name="T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5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45" name="Line 372"/>
                <p:cNvSpPr>
                  <a:spLocks noChangeShapeType="1"/>
                </p:cNvSpPr>
                <p:nvPr/>
              </p:nvSpPr>
              <p:spPr bwMode="auto">
                <a:xfrm>
                  <a:off x="9366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46" name="Freeform 373"/>
                <p:cNvSpPr>
                  <a:spLocks/>
                </p:cNvSpPr>
                <p:nvPr/>
              </p:nvSpPr>
              <p:spPr bwMode="auto">
                <a:xfrm flipV="1">
                  <a:off x="936625" y="2293938"/>
                  <a:ext cx="1587" cy="71438"/>
                </a:xfrm>
                <a:custGeom>
                  <a:avLst/>
                  <a:gdLst>
                    <a:gd name="T0" fmla="*/ 0 w 12"/>
                    <a:gd name="T1" fmla="*/ 0 h 934"/>
                    <a:gd name="T2" fmla="*/ 0 w 12"/>
                    <a:gd name="T3" fmla="*/ 135 h 934"/>
                    <a:gd name="T4" fmla="*/ 2 w 12"/>
                    <a:gd name="T5" fmla="*/ 488 h 934"/>
                    <a:gd name="T6" fmla="*/ 4 w 12"/>
                    <a:gd name="T7" fmla="*/ 934 h 934"/>
                    <a:gd name="T8" fmla="*/ 6 w 12"/>
                    <a:gd name="T9" fmla="*/ 324 h 934"/>
                    <a:gd name="T10" fmla="*/ 8 w 12"/>
                    <a:gd name="T11" fmla="*/ 177 h 934"/>
                    <a:gd name="T12" fmla="*/ 10 w 12"/>
                    <a:gd name="T13" fmla="*/ 42 h 934"/>
                    <a:gd name="T14" fmla="*/ 12 w 12"/>
                    <a:gd name="T15" fmla="*/ 52 h 934"/>
                    <a:gd name="T16" fmla="*/ 12 w 12"/>
                    <a:gd name="T17" fmla="*/ 0 h 9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934">
                      <a:moveTo>
                        <a:pt x="0" y="0"/>
                      </a:moveTo>
                      <a:lnTo>
                        <a:pt x="0" y="135"/>
                      </a:lnTo>
                      <a:lnTo>
                        <a:pt x="2" y="488"/>
                      </a:lnTo>
                      <a:lnTo>
                        <a:pt x="4" y="934"/>
                      </a:lnTo>
                      <a:lnTo>
                        <a:pt x="6" y="324"/>
                      </a:lnTo>
                      <a:lnTo>
                        <a:pt x="8" y="177"/>
                      </a:lnTo>
                      <a:lnTo>
                        <a:pt x="10" y="42"/>
                      </a:lnTo>
                      <a:lnTo>
                        <a:pt x="12" y="52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47" name="Line 374"/>
                <p:cNvSpPr>
                  <a:spLocks noChangeShapeType="1"/>
                </p:cNvSpPr>
                <p:nvPr/>
              </p:nvSpPr>
              <p:spPr bwMode="auto">
                <a:xfrm flipV="1">
                  <a:off x="938212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48" name="Line 375"/>
                <p:cNvSpPr>
                  <a:spLocks noChangeShapeType="1"/>
                </p:cNvSpPr>
                <p:nvPr/>
              </p:nvSpPr>
              <p:spPr bwMode="auto">
                <a:xfrm flipV="1">
                  <a:off x="9398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49" name="Line 376"/>
                <p:cNvSpPr>
                  <a:spLocks noChangeShapeType="1"/>
                </p:cNvSpPr>
                <p:nvPr/>
              </p:nvSpPr>
              <p:spPr bwMode="auto">
                <a:xfrm>
                  <a:off x="9398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50" name="Line 377"/>
                <p:cNvSpPr>
                  <a:spLocks noChangeShapeType="1"/>
                </p:cNvSpPr>
                <p:nvPr/>
              </p:nvSpPr>
              <p:spPr bwMode="auto">
                <a:xfrm>
                  <a:off x="9398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51" name="Line 378"/>
                <p:cNvSpPr>
                  <a:spLocks noChangeShapeType="1"/>
                </p:cNvSpPr>
                <p:nvPr/>
              </p:nvSpPr>
              <p:spPr bwMode="auto">
                <a:xfrm>
                  <a:off x="9413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52" name="Freeform 379"/>
                <p:cNvSpPr>
                  <a:spLocks/>
                </p:cNvSpPr>
                <p:nvPr/>
              </p:nvSpPr>
              <p:spPr bwMode="auto">
                <a:xfrm flipV="1">
                  <a:off x="946150" y="2357438"/>
                  <a:ext cx="0" cy="7938"/>
                </a:xfrm>
                <a:custGeom>
                  <a:avLst/>
                  <a:gdLst>
                    <a:gd name="T0" fmla="*/ 0 w 6"/>
                    <a:gd name="T1" fmla="*/ 0 h 109"/>
                    <a:gd name="T2" fmla="*/ 0 w 6"/>
                    <a:gd name="T3" fmla="*/ 109 h 109"/>
                    <a:gd name="T4" fmla="*/ 2 w 6"/>
                    <a:gd name="T5" fmla="*/ 62 h 109"/>
                    <a:gd name="T6" fmla="*/ 4 w 6"/>
                    <a:gd name="T7" fmla="*/ 51 h 109"/>
                    <a:gd name="T8" fmla="*/ 6 w 6"/>
                    <a:gd name="T9" fmla="*/ 12 h 109"/>
                    <a:gd name="T10" fmla="*/ 6 w 6"/>
                    <a:gd name="T11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62"/>
                      </a:lnTo>
                      <a:lnTo>
                        <a:pt x="4" y="51"/>
                      </a:lnTo>
                      <a:lnTo>
                        <a:pt x="6" y="1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53" name="Line 380"/>
                <p:cNvSpPr>
                  <a:spLocks noChangeShapeType="1"/>
                </p:cNvSpPr>
                <p:nvPr/>
              </p:nvSpPr>
              <p:spPr bwMode="auto">
                <a:xfrm flipV="1">
                  <a:off x="94773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54" name="Freeform 381"/>
                <p:cNvSpPr>
                  <a:spLocks/>
                </p:cNvSpPr>
                <p:nvPr/>
              </p:nvSpPr>
              <p:spPr bwMode="auto">
                <a:xfrm>
                  <a:off x="949325" y="2365375"/>
                  <a:ext cx="1587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9 h 18"/>
                    <a:gd name="T4" fmla="*/ 2 w 2"/>
                    <a:gd name="T5" fmla="*/ 18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55" name="Freeform 382"/>
                <p:cNvSpPr>
                  <a:spLocks/>
                </p:cNvSpPr>
                <p:nvPr/>
              </p:nvSpPr>
              <p:spPr bwMode="auto">
                <a:xfrm flipV="1">
                  <a:off x="950912" y="2363788"/>
                  <a:ext cx="0" cy="1588"/>
                </a:xfrm>
                <a:custGeom>
                  <a:avLst/>
                  <a:gdLst>
                    <a:gd name="T0" fmla="*/ 0 w 2"/>
                    <a:gd name="T1" fmla="*/ 0 h 34"/>
                    <a:gd name="T2" fmla="*/ 0 w 2"/>
                    <a:gd name="T3" fmla="*/ 12 h 34"/>
                    <a:gd name="T4" fmla="*/ 2 w 2"/>
                    <a:gd name="T5" fmla="*/ 34 h 34"/>
                    <a:gd name="T6" fmla="*/ 2 w 2"/>
                    <a:gd name="T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4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3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56" name="Freeform 383"/>
                <p:cNvSpPr>
                  <a:spLocks/>
                </p:cNvSpPr>
                <p:nvPr/>
              </p:nvSpPr>
              <p:spPr bwMode="auto">
                <a:xfrm flipV="1">
                  <a:off x="954087" y="2363788"/>
                  <a:ext cx="0" cy="1588"/>
                </a:xfrm>
                <a:custGeom>
                  <a:avLst/>
                  <a:gdLst>
                    <a:gd name="T0" fmla="*/ 0 w 4"/>
                    <a:gd name="T1" fmla="*/ 0 h 36"/>
                    <a:gd name="T2" fmla="*/ 0 w 4"/>
                    <a:gd name="T3" fmla="*/ 36 h 36"/>
                    <a:gd name="T4" fmla="*/ 2 w 4"/>
                    <a:gd name="T5" fmla="*/ 30 h 36"/>
                    <a:gd name="T6" fmla="*/ 4 w 4"/>
                    <a:gd name="T7" fmla="*/ 12 h 36"/>
                    <a:gd name="T8" fmla="*/ 4 w 4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30"/>
                      </a:lnTo>
                      <a:lnTo>
                        <a:pt x="4" y="1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57" name="Freeform 384"/>
                <p:cNvSpPr>
                  <a:spLocks/>
                </p:cNvSpPr>
                <p:nvPr/>
              </p:nvSpPr>
              <p:spPr bwMode="auto">
                <a:xfrm flipV="1">
                  <a:off x="955675" y="2359025"/>
                  <a:ext cx="0" cy="6350"/>
                </a:xfrm>
                <a:custGeom>
                  <a:avLst/>
                  <a:gdLst>
                    <a:gd name="T0" fmla="*/ 0 w 2"/>
                    <a:gd name="T1" fmla="*/ 0 h 85"/>
                    <a:gd name="T2" fmla="*/ 0 w 2"/>
                    <a:gd name="T3" fmla="*/ 85 h 85"/>
                    <a:gd name="T4" fmla="*/ 2 w 2"/>
                    <a:gd name="T5" fmla="*/ 44 h 85"/>
                    <a:gd name="T6" fmla="*/ 2 w 2"/>
                    <a:gd name="T7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5">
                      <a:moveTo>
                        <a:pt x="0" y="0"/>
                      </a:moveTo>
                      <a:lnTo>
                        <a:pt x="0" y="85"/>
                      </a:lnTo>
                      <a:lnTo>
                        <a:pt x="2" y="4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58" name="Line 385"/>
                <p:cNvSpPr>
                  <a:spLocks noChangeShapeType="1"/>
                </p:cNvSpPr>
                <p:nvPr/>
              </p:nvSpPr>
              <p:spPr bwMode="auto">
                <a:xfrm>
                  <a:off x="9556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59" name="Freeform 386"/>
                <p:cNvSpPr>
                  <a:spLocks/>
                </p:cNvSpPr>
                <p:nvPr/>
              </p:nvSpPr>
              <p:spPr bwMode="auto">
                <a:xfrm flipV="1">
                  <a:off x="958850" y="2352675"/>
                  <a:ext cx="1587" cy="12700"/>
                </a:xfrm>
                <a:custGeom>
                  <a:avLst/>
                  <a:gdLst>
                    <a:gd name="T0" fmla="*/ 0 w 10"/>
                    <a:gd name="T1" fmla="*/ 0 h 173"/>
                    <a:gd name="T2" fmla="*/ 0 w 10"/>
                    <a:gd name="T3" fmla="*/ 33 h 173"/>
                    <a:gd name="T4" fmla="*/ 2 w 10"/>
                    <a:gd name="T5" fmla="*/ 12 h 173"/>
                    <a:gd name="T6" fmla="*/ 4 w 10"/>
                    <a:gd name="T7" fmla="*/ 53 h 173"/>
                    <a:gd name="T8" fmla="*/ 6 w 10"/>
                    <a:gd name="T9" fmla="*/ 76 h 173"/>
                    <a:gd name="T10" fmla="*/ 8 w 10"/>
                    <a:gd name="T11" fmla="*/ 173 h 173"/>
                    <a:gd name="T12" fmla="*/ 10 w 10"/>
                    <a:gd name="T13" fmla="*/ 18 h 173"/>
                    <a:gd name="T14" fmla="*/ 10 w 1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73">
                      <a:moveTo>
                        <a:pt x="0" y="0"/>
                      </a:moveTo>
                      <a:lnTo>
                        <a:pt x="0" y="33"/>
                      </a:lnTo>
                      <a:lnTo>
                        <a:pt x="2" y="12"/>
                      </a:lnTo>
                      <a:lnTo>
                        <a:pt x="4" y="53"/>
                      </a:lnTo>
                      <a:lnTo>
                        <a:pt x="6" y="76"/>
                      </a:lnTo>
                      <a:lnTo>
                        <a:pt x="8" y="173"/>
                      </a:lnTo>
                      <a:lnTo>
                        <a:pt x="10" y="18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60" name="Line 387"/>
                <p:cNvSpPr>
                  <a:spLocks noChangeShapeType="1"/>
                </p:cNvSpPr>
                <p:nvPr/>
              </p:nvSpPr>
              <p:spPr bwMode="auto">
                <a:xfrm>
                  <a:off x="9620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61" name="Line 388"/>
                <p:cNvSpPr>
                  <a:spLocks noChangeShapeType="1"/>
                </p:cNvSpPr>
                <p:nvPr/>
              </p:nvSpPr>
              <p:spPr bwMode="auto">
                <a:xfrm>
                  <a:off x="9636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62" name="Freeform 389"/>
                <p:cNvSpPr>
                  <a:spLocks/>
                </p:cNvSpPr>
                <p:nvPr/>
              </p:nvSpPr>
              <p:spPr bwMode="auto">
                <a:xfrm flipV="1">
                  <a:off x="963612" y="2363788"/>
                  <a:ext cx="0" cy="1588"/>
                </a:xfrm>
                <a:custGeom>
                  <a:avLst/>
                  <a:gdLst>
                    <a:gd name="T0" fmla="*/ 0 w 2"/>
                    <a:gd name="T1" fmla="*/ 0 h 34"/>
                    <a:gd name="T2" fmla="*/ 0 w 2"/>
                    <a:gd name="T3" fmla="*/ 30 h 34"/>
                    <a:gd name="T4" fmla="*/ 2 w 2"/>
                    <a:gd name="T5" fmla="*/ 34 h 34"/>
                    <a:gd name="T6" fmla="*/ 2 w 2"/>
                    <a:gd name="T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4">
                      <a:moveTo>
                        <a:pt x="0" y="0"/>
                      </a:moveTo>
                      <a:lnTo>
                        <a:pt x="0" y="30"/>
                      </a:lnTo>
                      <a:lnTo>
                        <a:pt x="2" y="3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63" name="Line 390"/>
                <p:cNvSpPr>
                  <a:spLocks noChangeShapeType="1"/>
                </p:cNvSpPr>
                <p:nvPr/>
              </p:nvSpPr>
              <p:spPr bwMode="auto">
                <a:xfrm>
                  <a:off x="9652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64" name="Line 391"/>
                <p:cNvSpPr>
                  <a:spLocks noChangeShapeType="1"/>
                </p:cNvSpPr>
                <p:nvPr/>
              </p:nvSpPr>
              <p:spPr bwMode="auto">
                <a:xfrm flipV="1">
                  <a:off x="9683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65" name="Freeform 392"/>
                <p:cNvSpPr>
                  <a:spLocks/>
                </p:cNvSpPr>
                <p:nvPr/>
              </p:nvSpPr>
              <p:spPr bwMode="auto">
                <a:xfrm flipV="1">
                  <a:off x="973137" y="2347913"/>
                  <a:ext cx="1587" cy="17463"/>
                </a:xfrm>
                <a:custGeom>
                  <a:avLst/>
                  <a:gdLst>
                    <a:gd name="T0" fmla="*/ 0 w 12"/>
                    <a:gd name="T1" fmla="*/ 0 h 230"/>
                    <a:gd name="T2" fmla="*/ 0 w 12"/>
                    <a:gd name="T3" fmla="*/ 153 h 230"/>
                    <a:gd name="T4" fmla="*/ 2 w 12"/>
                    <a:gd name="T5" fmla="*/ 121 h 230"/>
                    <a:gd name="T6" fmla="*/ 4 w 12"/>
                    <a:gd name="T7" fmla="*/ 164 h 230"/>
                    <a:gd name="T8" fmla="*/ 6 w 12"/>
                    <a:gd name="T9" fmla="*/ 230 h 230"/>
                    <a:gd name="T10" fmla="*/ 8 w 12"/>
                    <a:gd name="T11" fmla="*/ 140 h 230"/>
                    <a:gd name="T12" fmla="*/ 10 w 12"/>
                    <a:gd name="T13" fmla="*/ 149 h 230"/>
                    <a:gd name="T14" fmla="*/ 12 w 12"/>
                    <a:gd name="T15" fmla="*/ 67 h 230"/>
                    <a:gd name="T16" fmla="*/ 12 w 12"/>
                    <a:gd name="T17" fmla="*/ 0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30">
                      <a:moveTo>
                        <a:pt x="0" y="0"/>
                      </a:moveTo>
                      <a:lnTo>
                        <a:pt x="0" y="153"/>
                      </a:lnTo>
                      <a:lnTo>
                        <a:pt x="2" y="121"/>
                      </a:lnTo>
                      <a:lnTo>
                        <a:pt x="4" y="164"/>
                      </a:lnTo>
                      <a:lnTo>
                        <a:pt x="6" y="230"/>
                      </a:lnTo>
                      <a:lnTo>
                        <a:pt x="8" y="140"/>
                      </a:lnTo>
                      <a:lnTo>
                        <a:pt x="10" y="149"/>
                      </a:lnTo>
                      <a:lnTo>
                        <a:pt x="12" y="67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66" name="Line 393"/>
                <p:cNvSpPr>
                  <a:spLocks noChangeShapeType="1"/>
                </p:cNvSpPr>
                <p:nvPr/>
              </p:nvSpPr>
              <p:spPr bwMode="auto">
                <a:xfrm>
                  <a:off x="9747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67" name="Line 394"/>
                <p:cNvSpPr>
                  <a:spLocks noChangeShapeType="1"/>
                </p:cNvSpPr>
                <p:nvPr/>
              </p:nvSpPr>
              <p:spPr bwMode="auto">
                <a:xfrm>
                  <a:off x="9810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68" name="Freeform 395"/>
                <p:cNvSpPr>
                  <a:spLocks/>
                </p:cNvSpPr>
                <p:nvPr/>
              </p:nvSpPr>
              <p:spPr bwMode="auto">
                <a:xfrm flipV="1">
                  <a:off x="982662" y="2354263"/>
                  <a:ext cx="0" cy="11113"/>
                </a:xfrm>
                <a:custGeom>
                  <a:avLst/>
                  <a:gdLst>
                    <a:gd name="T0" fmla="*/ 0 w 10"/>
                    <a:gd name="T1" fmla="*/ 0 h 153"/>
                    <a:gd name="T2" fmla="*/ 0 w 10"/>
                    <a:gd name="T3" fmla="*/ 133 h 153"/>
                    <a:gd name="T4" fmla="*/ 2 w 10"/>
                    <a:gd name="T5" fmla="*/ 9 h 153"/>
                    <a:gd name="T6" fmla="*/ 4 w 10"/>
                    <a:gd name="T7" fmla="*/ 153 h 153"/>
                    <a:gd name="T8" fmla="*/ 6 w 10"/>
                    <a:gd name="T9" fmla="*/ 89 h 153"/>
                    <a:gd name="T10" fmla="*/ 8 w 10"/>
                    <a:gd name="T11" fmla="*/ 112 h 153"/>
                    <a:gd name="T12" fmla="*/ 10 w 10"/>
                    <a:gd name="T13" fmla="*/ 45 h 153"/>
                    <a:gd name="T14" fmla="*/ 10 w 10"/>
                    <a:gd name="T15" fmla="*/ 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53">
                      <a:moveTo>
                        <a:pt x="0" y="0"/>
                      </a:moveTo>
                      <a:lnTo>
                        <a:pt x="0" y="133"/>
                      </a:lnTo>
                      <a:lnTo>
                        <a:pt x="2" y="9"/>
                      </a:lnTo>
                      <a:lnTo>
                        <a:pt x="4" y="153"/>
                      </a:lnTo>
                      <a:lnTo>
                        <a:pt x="6" y="89"/>
                      </a:lnTo>
                      <a:lnTo>
                        <a:pt x="8" y="112"/>
                      </a:lnTo>
                      <a:lnTo>
                        <a:pt x="10" y="4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69" name="Line 396"/>
                <p:cNvSpPr>
                  <a:spLocks noChangeShapeType="1"/>
                </p:cNvSpPr>
                <p:nvPr/>
              </p:nvSpPr>
              <p:spPr bwMode="auto">
                <a:xfrm flipV="1">
                  <a:off x="98266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70" name="Freeform 397"/>
                <p:cNvSpPr>
                  <a:spLocks/>
                </p:cNvSpPr>
                <p:nvPr/>
              </p:nvSpPr>
              <p:spPr bwMode="auto">
                <a:xfrm flipV="1">
                  <a:off x="987425" y="2360613"/>
                  <a:ext cx="0" cy="4763"/>
                </a:xfrm>
                <a:custGeom>
                  <a:avLst/>
                  <a:gdLst>
                    <a:gd name="T0" fmla="*/ 0 w 2"/>
                    <a:gd name="T1" fmla="*/ 0 h 68"/>
                    <a:gd name="T2" fmla="*/ 0 w 2"/>
                    <a:gd name="T3" fmla="*/ 12 h 68"/>
                    <a:gd name="T4" fmla="*/ 2 w 2"/>
                    <a:gd name="T5" fmla="*/ 68 h 68"/>
                    <a:gd name="T6" fmla="*/ 2 w 2"/>
                    <a:gd name="T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8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6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71" name="Freeform 398"/>
                <p:cNvSpPr>
                  <a:spLocks/>
                </p:cNvSpPr>
                <p:nvPr/>
              </p:nvSpPr>
              <p:spPr bwMode="auto">
                <a:xfrm flipV="1">
                  <a:off x="990600" y="2338388"/>
                  <a:ext cx="1587" cy="26988"/>
                </a:xfrm>
                <a:custGeom>
                  <a:avLst/>
                  <a:gdLst>
                    <a:gd name="T0" fmla="*/ 0 w 16"/>
                    <a:gd name="T1" fmla="*/ 0 h 352"/>
                    <a:gd name="T2" fmla="*/ 0 w 16"/>
                    <a:gd name="T3" fmla="*/ 18 h 352"/>
                    <a:gd name="T4" fmla="*/ 2 w 16"/>
                    <a:gd name="T5" fmla="*/ 174 h 352"/>
                    <a:gd name="T6" fmla="*/ 4 w 16"/>
                    <a:gd name="T7" fmla="*/ 160 h 352"/>
                    <a:gd name="T8" fmla="*/ 6 w 16"/>
                    <a:gd name="T9" fmla="*/ 352 h 352"/>
                    <a:gd name="T10" fmla="*/ 8 w 16"/>
                    <a:gd name="T11" fmla="*/ 259 h 352"/>
                    <a:gd name="T12" fmla="*/ 10 w 16"/>
                    <a:gd name="T13" fmla="*/ 41 h 352"/>
                    <a:gd name="T14" fmla="*/ 12 w 16"/>
                    <a:gd name="T15" fmla="*/ 97 h 352"/>
                    <a:gd name="T16" fmla="*/ 14 w 16"/>
                    <a:gd name="T17" fmla="*/ 85 h 352"/>
                    <a:gd name="T18" fmla="*/ 16 w 16"/>
                    <a:gd name="T19" fmla="*/ 52 h 352"/>
                    <a:gd name="T20" fmla="*/ 16 w 16"/>
                    <a:gd name="T21" fmla="*/ 0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52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74"/>
                      </a:lnTo>
                      <a:lnTo>
                        <a:pt x="4" y="160"/>
                      </a:lnTo>
                      <a:lnTo>
                        <a:pt x="6" y="352"/>
                      </a:lnTo>
                      <a:lnTo>
                        <a:pt x="8" y="259"/>
                      </a:lnTo>
                      <a:lnTo>
                        <a:pt x="10" y="41"/>
                      </a:lnTo>
                      <a:lnTo>
                        <a:pt x="12" y="97"/>
                      </a:lnTo>
                      <a:lnTo>
                        <a:pt x="14" y="85"/>
                      </a:lnTo>
                      <a:lnTo>
                        <a:pt x="16" y="52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72" name="Line 399"/>
                <p:cNvSpPr>
                  <a:spLocks noChangeShapeType="1"/>
                </p:cNvSpPr>
                <p:nvPr/>
              </p:nvSpPr>
              <p:spPr bwMode="auto">
                <a:xfrm flipV="1">
                  <a:off x="99536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73" name="Line 400"/>
                <p:cNvSpPr>
                  <a:spLocks noChangeShapeType="1"/>
                </p:cNvSpPr>
                <p:nvPr/>
              </p:nvSpPr>
              <p:spPr bwMode="auto">
                <a:xfrm flipV="1">
                  <a:off x="99853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74" name="Line 401"/>
                <p:cNvSpPr>
                  <a:spLocks noChangeShapeType="1"/>
                </p:cNvSpPr>
                <p:nvPr/>
              </p:nvSpPr>
              <p:spPr bwMode="auto">
                <a:xfrm flipV="1">
                  <a:off x="1000125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75" name="Freeform 402"/>
                <p:cNvSpPr>
                  <a:spLocks/>
                </p:cNvSpPr>
                <p:nvPr/>
              </p:nvSpPr>
              <p:spPr bwMode="auto">
                <a:xfrm flipV="1">
                  <a:off x="1000125" y="2359025"/>
                  <a:ext cx="0" cy="6350"/>
                </a:xfrm>
                <a:custGeom>
                  <a:avLst/>
                  <a:gdLst>
                    <a:gd name="T0" fmla="*/ 0 w 4"/>
                    <a:gd name="T1" fmla="*/ 0 h 89"/>
                    <a:gd name="T2" fmla="*/ 0 w 4"/>
                    <a:gd name="T3" fmla="*/ 89 h 89"/>
                    <a:gd name="T4" fmla="*/ 2 w 4"/>
                    <a:gd name="T5" fmla="*/ 52 h 89"/>
                    <a:gd name="T6" fmla="*/ 4 w 4"/>
                    <a:gd name="T7" fmla="*/ 12 h 89"/>
                    <a:gd name="T8" fmla="*/ 4 w 4"/>
                    <a:gd name="T9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9">
                      <a:moveTo>
                        <a:pt x="0" y="0"/>
                      </a:moveTo>
                      <a:lnTo>
                        <a:pt x="0" y="89"/>
                      </a:lnTo>
                      <a:lnTo>
                        <a:pt x="2" y="52"/>
                      </a:lnTo>
                      <a:lnTo>
                        <a:pt x="4" y="1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76" name="Freeform 403"/>
                <p:cNvSpPr>
                  <a:spLocks/>
                </p:cNvSpPr>
                <p:nvPr/>
              </p:nvSpPr>
              <p:spPr bwMode="auto">
                <a:xfrm>
                  <a:off x="1003300" y="2365375"/>
                  <a:ext cx="0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2 h 18"/>
                    <a:gd name="T4" fmla="*/ 2 w 2"/>
                    <a:gd name="T5" fmla="*/ 18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77" name="Line 404"/>
                <p:cNvSpPr>
                  <a:spLocks noChangeShapeType="1"/>
                </p:cNvSpPr>
                <p:nvPr/>
              </p:nvSpPr>
              <p:spPr bwMode="auto">
                <a:xfrm flipV="1">
                  <a:off x="10048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78" name="Line 405"/>
                <p:cNvSpPr>
                  <a:spLocks noChangeShapeType="1"/>
                </p:cNvSpPr>
                <p:nvPr/>
              </p:nvSpPr>
              <p:spPr bwMode="auto">
                <a:xfrm flipV="1">
                  <a:off x="1008062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79" name="Line 407"/>
                <p:cNvSpPr>
                  <a:spLocks noChangeShapeType="1"/>
                </p:cNvSpPr>
                <p:nvPr/>
              </p:nvSpPr>
              <p:spPr bwMode="auto">
                <a:xfrm>
                  <a:off x="10112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80" name="Line 408"/>
                <p:cNvSpPr>
                  <a:spLocks noChangeShapeType="1"/>
                </p:cNvSpPr>
                <p:nvPr/>
              </p:nvSpPr>
              <p:spPr bwMode="auto">
                <a:xfrm>
                  <a:off x="10112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81" name="Line 409"/>
                <p:cNvSpPr>
                  <a:spLocks noChangeShapeType="1"/>
                </p:cNvSpPr>
                <p:nvPr/>
              </p:nvSpPr>
              <p:spPr bwMode="auto">
                <a:xfrm flipV="1">
                  <a:off x="1012826" y="235902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82" name="Freeform 410"/>
                <p:cNvSpPr>
                  <a:spLocks/>
                </p:cNvSpPr>
                <p:nvPr/>
              </p:nvSpPr>
              <p:spPr bwMode="auto">
                <a:xfrm flipV="1">
                  <a:off x="1012826" y="2362200"/>
                  <a:ext cx="0" cy="3175"/>
                </a:xfrm>
                <a:custGeom>
                  <a:avLst/>
                  <a:gdLst>
                    <a:gd name="T0" fmla="*/ 0 w 2"/>
                    <a:gd name="T1" fmla="*/ 0 h 48"/>
                    <a:gd name="T2" fmla="*/ 0 w 2"/>
                    <a:gd name="T3" fmla="*/ 18 h 48"/>
                    <a:gd name="T4" fmla="*/ 2 w 2"/>
                    <a:gd name="T5" fmla="*/ 48 h 48"/>
                    <a:gd name="T6" fmla="*/ 2 w 2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4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83" name="Line 411"/>
                <p:cNvSpPr>
                  <a:spLocks noChangeShapeType="1"/>
                </p:cNvSpPr>
                <p:nvPr/>
              </p:nvSpPr>
              <p:spPr bwMode="auto">
                <a:xfrm>
                  <a:off x="101600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84" name="Freeform 412"/>
                <p:cNvSpPr>
                  <a:spLocks/>
                </p:cNvSpPr>
                <p:nvPr/>
              </p:nvSpPr>
              <p:spPr bwMode="auto">
                <a:xfrm flipV="1">
                  <a:off x="1017588" y="2362200"/>
                  <a:ext cx="1588" cy="3175"/>
                </a:xfrm>
                <a:custGeom>
                  <a:avLst/>
                  <a:gdLst>
                    <a:gd name="T0" fmla="*/ 0 w 8"/>
                    <a:gd name="T1" fmla="*/ 0 h 53"/>
                    <a:gd name="T2" fmla="*/ 0 w 8"/>
                    <a:gd name="T3" fmla="*/ 24 h 53"/>
                    <a:gd name="T4" fmla="*/ 2 w 8"/>
                    <a:gd name="T5" fmla="*/ 24 h 53"/>
                    <a:gd name="T6" fmla="*/ 4 w 8"/>
                    <a:gd name="T7" fmla="*/ 53 h 53"/>
                    <a:gd name="T8" fmla="*/ 6 w 8"/>
                    <a:gd name="T9" fmla="*/ 36 h 53"/>
                    <a:gd name="T10" fmla="*/ 8 w 8"/>
                    <a:gd name="T11" fmla="*/ 24 h 53"/>
                    <a:gd name="T12" fmla="*/ 8 w 8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3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24"/>
                      </a:lnTo>
                      <a:lnTo>
                        <a:pt x="4" y="53"/>
                      </a:lnTo>
                      <a:lnTo>
                        <a:pt x="6" y="36"/>
                      </a:lnTo>
                      <a:lnTo>
                        <a:pt x="8" y="2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85" name="Line 413"/>
                <p:cNvSpPr>
                  <a:spLocks noChangeShapeType="1"/>
                </p:cNvSpPr>
                <p:nvPr/>
              </p:nvSpPr>
              <p:spPr bwMode="auto">
                <a:xfrm>
                  <a:off x="101917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86" name="Line 414"/>
                <p:cNvSpPr>
                  <a:spLocks noChangeShapeType="1"/>
                </p:cNvSpPr>
                <p:nvPr/>
              </p:nvSpPr>
              <p:spPr bwMode="auto">
                <a:xfrm>
                  <a:off x="102235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87" name="Freeform 415"/>
                <p:cNvSpPr>
                  <a:spLocks/>
                </p:cNvSpPr>
                <p:nvPr/>
              </p:nvSpPr>
              <p:spPr bwMode="auto">
                <a:xfrm flipV="1">
                  <a:off x="1027113" y="2357438"/>
                  <a:ext cx="0" cy="7938"/>
                </a:xfrm>
                <a:custGeom>
                  <a:avLst/>
                  <a:gdLst>
                    <a:gd name="T0" fmla="*/ 0 w 2"/>
                    <a:gd name="T1" fmla="*/ 0 h 119"/>
                    <a:gd name="T2" fmla="*/ 0 w 2"/>
                    <a:gd name="T3" fmla="*/ 12 h 119"/>
                    <a:gd name="T4" fmla="*/ 2 w 2"/>
                    <a:gd name="T5" fmla="*/ 119 h 119"/>
                    <a:gd name="T6" fmla="*/ 2 w 2"/>
                    <a:gd name="T7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9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88" name="Line 416"/>
                <p:cNvSpPr>
                  <a:spLocks noChangeShapeType="1"/>
                </p:cNvSpPr>
                <p:nvPr/>
              </p:nvSpPr>
              <p:spPr bwMode="auto">
                <a:xfrm flipV="1">
                  <a:off x="10271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89" name="Freeform 417"/>
                <p:cNvSpPr>
                  <a:spLocks/>
                </p:cNvSpPr>
                <p:nvPr/>
              </p:nvSpPr>
              <p:spPr bwMode="auto">
                <a:xfrm>
                  <a:off x="1028701" y="2365375"/>
                  <a:ext cx="0" cy="0"/>
                </a:xfrm>
                <a:custGeom>
                  <a:avLst/>
                  <a:gdLst>
                    <a:gd name="T0" fmla="*/ 0 w 2"/>
                    <a:gd name="T1" fmla="*/ 0 h 12"/>
                    <a:gd name="T2" fmla="*/ 0 w 2"/>
                    <a:gd name="T3" fmla="*/ 12 h 12"/>
                    <a:gd name="T4" fmla="*/ 2 w 2"/>
                    <a:gd name="T5" fmla="*/ 9 h 12"/>
                    <a:gd name="T6" fmla="*/ 2 w 2"/>
                    <a:gd name="T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90" name="Freeform 418"/>
                <p:cNvSpPr>
                  <a:spLocks/>
                </p:cNvSpPr>
                <p:nvPr/>
              </p:nvSpPr>
              <p:spPr bwMode="auto">
                <a:xfrm>
                  <a:off x="1030288" y="2365375"/>
                  <a:ext cx="0" cy="0"/>
                </a:xfrm>
                <a:custGeom>
                  <a:avLst/>
                  <a:gdLst>
                    <a:gd name="T0" fmla="*/ 0 w 2"/>
                    <a:gd name="T1" fmla="*/ 0 h 12"/>
                    <a:gd name="T2" fmla="*/ 0 w 2"/>
                    <a:gd name="T3" fmla="*/ 12 h 12"/>
                    <a:gd name="T4" fmla="*/ 2 w 2"/>
                    <a:gd name="T5" fmla="*/ 9 h 12"/>
                    <a:gd name="T6" fmla="*/ 2 w 2"/>
                    <a:gd name="T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91" name="Freeform 419"/>
                <p:cNvSpPr>
                  <a:spLocks/>
                </p:cNvSpPr>
                <p:nvPr/>
              </p:nvSpPr>
              <p:spPr bwMode="auto">
                <a:xfrm flipV="1">
                  <a:off x="1035051" y="2347913"/>
                  <a:ext cx="1588" cy="17463"/>
                </a:xfrm>
                <a:custGeom>
                  <a:avLst/>
                  <a:gdLst>
                    <a:gd name="T0" fmla="*/ 0 w 14"/>
                    <a:gd name="T1" fmla="*/ 0 h 242"/>
                    <a:gd name="T2" fmla="*/ 0 w 14"/>
                    <a:gd name="T3" fmla="*/ 51 h 242"/>
                    <a:gd name="T4" fmla="*/ 2 w 14"/>
                    <a:gd name="T5" fmla="*/ 164 h 242"/>
                    <a:gd name="T6" fmla="*/ 4 w 14"/>
                    <a:gd name="T7" fmla="*/ 242 h 242"/>
                    <a:gd name="T8" fmla="*/ 6 w 14"/>
                    <a:gd name="T9" fmla="*/ 119 h 242"/>
                    <a:gd name="T10" fmla="*/ 8 w 14"/>
                    <a:gd name="T11" fmla="*/ 120 h 242"/>
                    <a:gd name="T12" fmla="*/ 10 w 14"/>
                    <a:gd name="T13" fmla="*/ 30 h 242"/>
                    <a:gd name="T14" fmla="*/ 12 w 14"/>
                    <a:gd name="T15" fmla="*/ 21 h 242"/>
                    <a:gd name="T16" fmla="*/ 14 w 14"/>
                    <a:gd name="T17" fmla="*/ 12 h 242"/>
                    <a:gd name="T18" fmla="*/ 14 w 14"/>
                    <a:gd name="T19" fmla="*/ 0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42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2" y="164"/>
                      </a:lnTo>
                      <a:lnTo>
                        <a:pt x="4" y="242"/>
                      </a:lnTo>
                      <a:lnTo>
                        <a:pt x="6" y="119"/>
                      </a:lnTo>
                      <a:lnTo>
                        <a:pt x="8" y="120"/>
                      </a:lnTo>
                      <a:lnTo>
                        <a:pt x="10" y="30"/>
                      </a:lnTo>
                      <a:lnTo>
                        <a:pt x="12" y="21"/>
                      </a:lnTo>
                      <a:lnTo>
                        <a:pt x="14" y="12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92" name="Freeform 420"/>
                <p:cNvSpPr>
                  <a:spLocks/>
                </p:cNvSpPr>
                <p:nvPr/>
              </p:nvSpPr>
              <p:spPr bwMode="auto">
                <a:xfrm flipV="1">
                  <a:off x="1036638" y="2363788"/>
                  <a:ext cx="1588" cy="1588"/>
                </a:xfrm>
                <a:custGeom>
                  <a:avLst/>
                  <a:gdLst>
                    <a:gd name="T0" fmla="*/ 0 w 2"/>
                    <a:gd name="T1" fmla="*/ 0 h 34"/>
                    <a:gd name="T2" fmla="*/ 0 w 2"/>
                    <a:gd name="T3" fmla="*/ 18 h 34"/>
                    <a:gd name="T4" fmla="*/ 2 w 2"/>
                    <a:gd name="T5" fmla="*/ 34 h 34"/>
                    <a:gd name="T6" fmla="*/ 2 w 2"/>
                    <a:gd name="T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4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3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93" name="Line 421"/>
                <p:cNvSpPr>
                  <a:spLocks noChangeShapeType="1"/>
                </p:cNvSpPr>
                <p:nvPr/>
              </p:nvSpPr>
              <p:spPr bwMode="auto">
                <a:xfrm flipV="1">
                  <a:off x="1039813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94" name="Line 422"/>
                <p:cNvSpPr>
                  <a:spLocks noChangeShapeType="1"/>
                </p:cNvSpPr>
                <p:nvPr/>
              </p:nvSpPr>
              <p:spPr bwMode="auto">
                <a:xfrm flipV="1">
                  <a:off x="10398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95" name="Line 423"/>
                <p:cNvSpPr>
                  <a:spLocks noChangeShapeType="1"/>
                </p:cNvSpPr>
                <p:nvPr/>
              </p:nvSpPr>
              <p:spPr bwMode="auto">
                <a:xfrm flipV="1">
                  <a:off x="1044576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96" name="Line 424"/>
                <p:cNvSpPr>
                  <a:spLocks noChangeShapeType="1"/>
                </p:cNvSpPr>
                <p:nvPr/>
              </p:nvSpPr>
              <p:spPr bwMode="auto">
                <a:xfrm>
                  <a:off x="104457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97" name="Line 425"/>
                <p:cNvSpPr>
                  <a:spLocks noChangeShapeType="1"/>
                </p:cNvSpPr>
                <p:nvPr/>
              </p:nvSpPr>
              <p:spPr bwMode="auto">
                <a:xfrm flipV="1">
                  <a:off x="10461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98" name="Freeform 426"/>
                <p:cNvSpPr>
                  <a:spLocks/>
                </p:cNvSpPr>
                <p:nvPr/>
              </p:nvSpPr>
              <p:spPr bwMode="auto">
                <a:xfrm flipV="1">
                  <a:off x="1049338" y="2359025"/>
                  <a:ext cx="0" cy="6350"/>
                </a:xfrm>
                <a:custGeom>
                  <a:avLst/>
                  <a:gdLst>
                    <a:gd name="T0" fmla="*/ 0 w 4"/>
                    <a:gd name="T1" fmla="*/ 0 h 82"/>
                    <a:gd name="T2" fmla="*/ 0 w 4"/>
                    <a:gd name="T3" fmla="*/ 36 h 82"/>
                    <a:gd name="T4" fmla="*/ 2 w 4"/>
                    <a:gd name="T5" fmla="*/ 27 h 82"/>
                    <a:gd name="T6" fmla="*/ 4 w 4"/>
                    <a:gd name="T7" fmla="*/ 82 h 82"/>
                    <a:gd name="T8" fmla="*/ 4 w 4"/>
                    <a:gd name="T9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2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27"/>
                      </a:lnTo>
                      <a:lnTo>
                        <a:pt x="4" y="8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99" name="Freeform 427"/>
                <p:cNvSpPr>
                  <a:spLocks/>
                </p:cNvSpPr>
                <p:nvPr/>
              </p:nvSpPr>
              <p:spPr bwMode="auto">
                <a:xfrm flipV="1">
                  <a:off x="1054101" y="2355850"/>
                  <a:ext cx="0" cy="9525"/>
                </a:xfrm>
                <a:custGeom>
                  <a:avLst/>
                  <a:gdLst>
                    <a:gd name="T0" fmla="*/ 0 w 11"/>
                    <a:gd name="T1" fmla="*/ 0 h 138"/>
                    <a:gd name="T2" fmla="*/ 0 w 11"/>
                    <a:gd name="T3" fmla="*/ 73 h 138"/>
                    <a:gd name="T4" fmla="*/ 2 w 11"/>
                    <a:gd name="T5" fmla="*/ 138 h 138"/>
                    <a:gd name="T6" fmla="*/ 4 w 11"/>
                    <a:gd name="T7" fmla="*/ 24 h 138"/>
                    <a:gd name="T8" fmla="*/ 7 w 11"/>
                    <a:gd name="T9" fmla="*/ 81 h 138"/>
                    <a:gd name="T10" fmla="*/ 9 w 11"/>
                    <a:gd name="T11" fmla="*/ 24 h 138"/>
                    <a:gd name="T12" fmla="*/ 11 w 11"/>
                    <a:gd name="T13" fmla="*/ 12 h 138"/>
                    <a:gd name="T14" fmla="*/ 11 w 11"/>
                    <a:gd name="T15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" h="138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138"/>
                      </a:lnTo>
                      <a:lnTo>
                        <a:pt x="4" y="24"/>
                      </a:lnTo>
                      <a:lnTo>
                        <a:pt x="7" y="81"/>
                      </a:lnTo>
                      <a:lnTo>
                        <a:pt x="9" y="24"/>
                      </a:lnTo>
                      <a:lnTo>
                        <a:pt x="11" y="12"/>
                      </a:lnTo>
                      <a:lnTo>
                        <a:pt x="1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00" name="Freeform 428"/>
                <p:cNvSpPr>
                  <a:spLocks/>
                </p:cNvSpPr>
                <p:nvPr/>
              </p:nvSpPr>
              <p:spPr bwMode="auto">
                <a:xfrm flipV="1">
                  <a:off x="1062038" y="2362200"/>
                  <a:ext cx="1588" cy="3175"/>
                </a:xfrm>
                <a:custGeom>
                  <a:avLst/>
                  <a:gdLst>
                    <a:gd name="T0" fmla="*/ 0 w 8"/>
                    <a:gd name="T1" fmla="*/ 0 h 45"/>
                    <a:gd name="T2" fmla="*/ 0 w 8"/>
                    <a:gd name="T3" fmla="*/ 12 h 45"/>
                    <a:gd name="T4" fmla="*/ 2 w 8"/>
                    <a:gd name="T5" fmla="*/ 12 h 45"/>
                    <a:gd name="T6" fmla="*/ 4 w 8"/>
                    <a:gd name="T7" fmla="*/ 36 h 45"/>
                    <a:gd name="T8" fmla="*/ 6 w 8"/>
                    <a:gd name="T9" fmla="*/ 45 h 45"/>
                    <a:gd name="T10" fmla="*/ 8 w 8"/>
                    <a:gd name="T11" fmla="*/ 12 h 45"/>
                    <a:gd name="T12" fmla="*/ 8 w 8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2"/>
                      </a:lnTo>
                      <a:lnTo>
                        <a:pt x="4" y="36"/>
                      </a:lnTo>
                      <a:lnTo>
                        <a:pt x="6" y="45"/>
                      </a:lnTo>
                      <a:lnTo>
                        <a:pt x="8" y="12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01" name="Line 429"/>
                <p:cNvSpPr>
                  <a:spLocks noChangeShapeType="1"/>
                </p:cNvSpPr>
                <p:nvPr/>
              </p:nvSpPr>
              <p:spPr bwMode="auto">
                <a:xfrm flipV="1">
                  <a:off x="1063626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02" name="Line 430"/>
                <p:cNvSpPr>
                  <a:spLocks noChangeShapeType="1"/>
                </p:cNvSpPr>
                <p:nvPr/>
              </p:nvSpPr>
              <p:spPr bwMode="auto">
                <a:xfrm flipV="1">
                  <a:off x="10683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03" name="Freeform 431"/>
                <p:cNvSpPr>
                  <a:spLocks/>
                </p:cNvSpPr>
                <p:nvPr/>
              </p:nvSpPr>
              <p:spPr bwMode="auto">
                <a:xfrm flipV="1">
                  <a:off x="1071563" y="2351088"/>
                  <a:ext cx="1588" cy="14288"/>
                </a:xfrm>
                <a:custGeom>
                  <a:avLst/>
                  <a:gdLst>
                    <a:gd name="T0" fmla="*/ 0 w 12"/>
                    <a:gd name="T1" fmla="*/ 0 h 189"/>
                    <a:gd name="T2" fmla="*/ 0 w 12"/>
                    <a:gd name="T3" fmla="*/ 51 h 189"/>
                    <a:gd name="T4" fmla="*/ 2 w 12"/>
                    <a:gd name="T5" fmla="*/ 189 h 189"/>
                    <a:gd name="T6" fmla="*/ 4 w 12"/>
                    <a:gd name="T7" fmla="*/ 71 h 189"/>
                    <a:gd name="T8" fmla="*/ 6 w 12"/>
                    <a:gd name="T9" fmla="*/ 107 h 189"/>
                    <a:gd name="T10" fmla="*/ 8 w 12"/>
                    <a:gd name="T11" fmla="*/ 118 h 189"/>
                    <a:gd name="T12" fmla="*/ 10 w 12"/>
                    <a:gd name="T13" fmla="*/ 18 h 189"/>
                    <a:gd name="T14" fmla="*/ 12 w 12"/>
                    <a:gd name="T15" fmla="*/ 12 h 189"/>
                    <a:gd name="T16" fmla="*/ 12 w 12"/>
                    <a:gd name="T17" fmla="*/ 0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89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2" y="189"/>
                      </a:lnTo>
                      <a:lnTo>
                        <a:pt x="4" y="71"/>
                      </a:lnTo>
                      <a:lnTo>
                        <a:pt x="6" y="107"/>
                      </a:lnTo>
                      <a:lnTo>
                        <a:pt x="8" y="118"/>
                      </a:lnTo>
                      <a:lnTo>
                        <a:pt x="10" y="18"/>
                      </a:lnTo>
                      <a:lnTo>
                        <a:pt x="12" y="12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04" name="Line 432"/>
                <p:cNvSpPr>
                  <a:spLocks noChangeShapeType="1"/>
                </p:cNvSpPr>
                <p:nvPr/>
              </p:nvSpPr>
              <p:spPr bwMode="auto">
                <a:xfrm flipV="1">
                  <a:off x="1079501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05" name="Freeform 433"/>
                <p:cNvSpPr>
                  <a:spLocks/>
                </p:cNvSpPr>
                <p:nvPr/>
              </p:nvSpPr>
              <p:spPr bwMode="auto">
                <a:xfrm flipV="1">
                  <a:off x="1081088" y="2325688"/>
                  <a:ext cx="1588" cy="39688"/>
                </a:xfrm>
                <a:custGeom>
                  <a:avLst/>
                  <a:gdLst>
                    <a:gd name="T0" fmla="*/ 0 w 14"/>
                    <a:gd name="T1" fmla="*/ 0 h 523"/>
                    <a:gd name="T2" fmla="*/ 0 w 14"/>
                    <a:gd name="T3" fmla="*/ 234 h 523"/>
                    <a:gd name="T4" fmla="*/ 2 w 14"/>
                    <a:gd name="T5" fmla="*/ 523 h 523"/>
                    <a:gd name="T6" fmla="*/ 4 w 14"/>
                    <a:gd name="T7" fmla="*/ 284 h 523"/>
                    <a:gd name="T8" fmla="*/ 6 w 14"/>
                    <a:gd name="T9" fmla="*/ 338 h 523"/>
                    <a:gd name="T10" fmla="*/ 8 w 14"/>
                    <a:gd name="T11" fmla="*/ 276 h 523"/>
                    <a:gd name="T12" fmla="*/ 10 w 14"/>
                    <a:gd name="T13" fmla="*/ 42 h 523"/>
                    <a:gd name="T14" fmla="*/ 12 w 14"/>
                    <a:gd name="T15" fmla="*/ 60 h 523"/>
                    <a:gd name="T16" fmla="*/ 14 w 14"/>
                    <a:gd name="T17" fmla="*/ 18 h 523"/>
                    <a:gd name="T18" fmla="*/ 14 w 14"/>
                    <a:gd name="T19" fmla="*/ 0 h 5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523">
                      <a:moveTo>
                        <a:pt x="0" y="0"/>
                      </a:moveTo>
                      <a:lnTo>
                        <a:pt x="0" y="234"/>
                      </a:lnTo>
                      <a:lnTo>
                        <a:pt x="2" y="523"/>
                      </a:lnTo>
                      <a:lnTo>
                        <a:pt x="4" y="284"/>
                      </a:lnTo>
                      <a:lnTo>
                        <a:pt x="6" y="338"/>
                      </a:lnTo>
                      <a:lnTo>
                        <a:pt x="8" y="276"/>
                      </a:lnTo>
                      <a:lnTo>
                        <a:pt x="10" y="42"/>
                      </a:lnTo>
                      <a:lnTo>
                        <a:pt x="12" y="60"/>
                      </a:lnTo>
                      <a:lnTo>
                        <a:pt x="14" y="18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06" name="Line 434"/>
                <p:cNvSpPr>
                  <a:spLocks noChangeShapeType="1"/>
                </p:cNvSpPr>
                <p:nvPr/>
              </p:nvSpPr>
              <p:spPr bwMode="auto">
                <a:xfrm>
                  <a:off x="108267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07" name="Line 435"/>
                <p:cNvSpPr>
                  <a:spLocks noChangeShapeType="1"/>
                </p:cNvSpPr>
                <p:nvPr/>
              </p:nvSpPr>
              <p:spPr bwMode="auto">
                <a:xfrm>
                  <a:off x="108267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08" name="Freeform 436"/>
                <p:cNvSpPr>
                  <a:spLocks/>
                </p:cNvSpPr>
                <p:nvPr/>
              </p:nvSpPr>
              <p:spPr bwMode="auto">
                <a:xfrm flipV="1">
                  <a:off x="1085851" y="2359025"/>
                  <a:ext cx="0" cy="6350"/>
                </a:xfrm>
                <a:custGeom>
                  <a:avLst/>
                  <a:gdLst>
                    <a:gd name="T0" fmla="*/ 0 w 4"/>
                    <a:gd name="T1" fmla="*/ 0 h 99"/>
                    <a:gd name="T2" fmla="*/ 0 w 4"/>
                    <a:gd name="T3" fmla="*/ 9 h 99"/>
                    <a:gd name="T4" fmla="*/ 2 w 4"/>
                    <a:gd name="T5" fmla="*/ 48 h 99"/>
                    <a:gd name="T6" fmla="*/ 4 w 4"/>
                    <a:gd name="T7" fmla="*/ 99 h 99"/>
                    <a:gd name="T8" fmla="*/ 4 w 4"/>
                    <a:gd name="T9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9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48"/>
                      </a:lnTo>
                      <a:lnTo>
                        <a:pt x="4" y="9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09" name="Line 437"/>
                <p:cNvSpPr>
                  <a:spLocks noChangeShapeType="1"/>
                </p:cNvSpPr>
                <p:nvPr/>
              </p:nvSpPr>
              <p:spPr bwMode="auto">
                <a:xfrm flipV="1">
                  <a:off x="1085851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10" name="Freeform 438"/>
                <p:cNvSpPr>
                  <a:spLocks/>
                </p:cNvSpPr>
                <p:nvPr/>
              </p:nvSpPr>
              <p:spPr bwMode="auto">
                <a:xfrm flipV="1">
                  <a:off x="1089026" y="2335213"/>
                  <a:ext cx="1588" cy="30163"/>
                </a:xfrm>
                <a:custGeom>
                  <a:avLst/>
                  <a:gdLst>
                    <a:gd name="T0" fmla="*/ 0 w 12"/>
                    <a:gd name="T1" fmla="*/ 0 h 403"/>
                    <a:gd name="T2" fmla="*/ 0 w 12"/>
                    <a:gd name="T3" fmla="*/ 17 h 403"/>
                    <a:gd name="T4" fmla="*/ 2 w 12"/>
                    <a:gd name="T5" fmla="*/ 35 h 403"/>
                    <a:gd name="T6" fmla="*/ 4 w 12"/>
                    <a:gd name="T7" fmla="*/ 321 h 403"/>
                    <a:gd name="T8" fmla="*/ 6 w 12"/>
                    <a:gd name="T9" fmla="*/ 342 h 403"/>
                    <a:gd name="T10" fmla="*/ 8 w 12"/>
                    <a:gd name="T11" fmla="*/ 403 h 403"/>
                    <a:gd name="T12" fmla="*/ 10 w 12"/>
                    <a:gd name="T13" fmla="*/ 250 h 403"/>
                    <a:gd name="T14" fmla="*/ 12 w 12"/>
                    <a:gd name="T15" fmla="*/ 96 h 403"/>
                    <a:gd name="T16" fmla="*/ 12 w 12"/>
                    <a:gd name="T17" fmla="*/ 0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403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35"/>
                      </a:lnTo>
                      <a:lnTo>
                        <a:pt x="4" y="321"/>
                      </a:lnTo>
                      <a:lnTo>
                        <a:pt x="6" y="342"/>
                      </a:lnTo>
                      <a:lnTo>
                        <a:pt x="8" y="403"/>
                      </a:lnTo>
                      <a:lnTo>
                        <a:pt x="10" y="250"/>
                      </a:lnTo>
                      <a:lnTo>
                        <a:pt x="12" y="96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11" name="Freeform 439"/>
                <p:cNvSpPr>
                  <a:spLocks/>
                </p:cNvSpPr>
                <p:nvPr/>
              </p:nvSpPr>
              <p:spPr bwMode="auto">
                <a:xfrm flipV="1">
                  <a:off x="1090613" y="2355850"/>
                  <a:ext cx="1588" cy="9525"/>
                </a:xfrm>
                <a:custGeom>
                  <a:avLst/>
                  <a:gdLst>
                    <a:gd name="T0" fmla="*/ 0 w 2"/>
                    <a:gd name="T1" fmla="*/ 0 h 140"/>
                    <a:gd name="T2" fmla="*/ 0 w 2"/>
                    <a:gd name="T3" fmla="*/ 140 h 140"/>
                    <a:gd name="T4" fmla="*/ 2 w 2"/>
                    <a:gd name="T5" fmla="*/ 36 h 140"/>
                    <a:gd name="T6" fmla="*/ 2 w 2"/>
                    <a:gd name="T7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0">
                      <a:moveTo>
                        <a:pt x="0" y="0"/>
                      </a:moveTo>
                      <a:lnTo>
                        <a:pt x="0" y="140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12" name="Line 440"/>
                <p:cNvSpPr>
                  <a:spLocks noChangeShapeType="1"/>
                </p:cNvSpPr>
                <p:nvPr/>
              </p:nvSpPr>
              <p:spPr bwMode="auto">
                <a:xfrm>
                  <a:off x="109220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13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0937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14" name="Freeform 442"/>
                <p:cNvSpPr>
                  <a:spLocks/>
                </p:cNvSpPr>
                <p:nvPr/>
              </p:nvSpPr>
              <p:spPr bwMode="auto">
                <a:xfrm flipV="1">
                  <a:off x="1095376" y="2363788"/>
                  <a:ext cx="0" cy="1588"/>
                </a:xfrm>
                <a:custGeom>
                  <a:avLst/>
                  <a:gdLst>
                    <a:gd name="T0" fmla="*/ 0 w 4"/>
                    <a:gd name="T1" fmla="*/ 0 h 24"/>
                    <a:gd name="T2" fmla="*/ 0 w 4"/>
                    <a:gd name="T3" fmla="*/ 17 h 24"/>
                    <a:gd name="T4" fmla="*/ 2 w 4"/>
                    <a:gd name="T5" fmla="*/ 24 h 24"/>
                    <a:gd name="T6" fmla="*/ 4 w 4"/>
                    <a:gd name="T7" fmla="*/ 18 h 24"/>
                    <a:gd name="T8" fmla="*/ 4 w 4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4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24"/>
                      </a:lnTo>
                      <a:lnTo>
                        <a:pt x="4" y="1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15" name="Line 443"/>
                <p:cNvSpPr>
                  <a:spLocks noChangeShapeType="1"/>
                </p:cNvSpPr>
                <p:nvPr/>
              </p:nvSpPr>
              <p:spPr bwMode="auto">
                <a:xfrm>
                  <a:off x="109855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16" name="Freeform 444"/>
                <p:cNvSpPr>
                  <a:spLocks/>
                </p:cNvSpPr>
                <p:nvPr/>
              </p:nvSpPr>
              <p:spPr bwMode="auto">
                <a:xfrm flipV="1">
                  <a:off x="1098551" y="1871663"/>
                  <a:ext cx="4763" cy="493713"/>
                </a:xfrm>
                <a:custGeom>
                  <a:avLst/>
                  <a:gdLst>
                    <a:gd name="T0" fmla="*/ 0 w 34"/>
                    <a:gd name="T1" fmla="*/ 0 h 6413"/>
                    <a:gd name="T2" fmla="*/ 0 w 34"/>
                    <a:gd name="T3" fmla="*/ 719 h 6413"/>
                    <a:gd name="T4" fmla="*/ 2 w 34"/>
                    <a:gd name="T5" fmla="*/ 2603 h 6413"/>
                    <a:gd name="T6" fmla="*/ 4 w 34"/>
                    <a:gd name="T7" fmla="*/ 5005 h 6413"/>
                    <a:gd name="T8" fmla="*/ 6 w 34"/>
                    <a:gd name="T9" fmla="*/ 6413 h 6413"/>
                    <a:gd name="T10" fmla="*/ 8 w 34"/>
                    <a:gd name="T11" fmla="*/ 4722 h 6413"/>
                    <a:gd name="T12" fmla="*/ 10 w 34"/>
                    <a:gd name="T13" fmla="*/ 2438 h 6413"/>
                    <a:gd name="T14" fmla="*/ 12 w 34"/>
                    <a:gd name="T15" fmla="*/ 1255 h 6413"/>
                    <a:gd name="T16" fmla="*/ 14 w 34"/>
                    <a:gd name="T17" fmla="*/ 413 h 6413"/>
                    <a:gd name="T18" fmla="*/ 16 w 34"/>
                    <a:gd name="T19" fmla="*/ 266 h 6413"/>
                    <a:gd name="T20" fmla="*/ 18 w 34"/>
                    <a:gd name="T21" fmla="*/ 78 h 6413"/>
                    <a:gd name="T22" fmla="*/ 20 w 34"/>
                    <a:gd name="T23" fmla="*/ 212 h 6413"/>
                    <a:gd name="T24" fmla="*/ 22 w 34"/>
                    <a:gd name="T25" fmla="*/ 109 h 6413"/>
                    <a:gd name="T26" fmla="*/ 24 w 34"/>
                    <a:gd name="T27" fmla="*/ 124 h 6413"/>
                    <a:gd name="T28" fmla="*/ 26 w 34"/>
                    <a:gd name="T29" fmla="*/ 21 h 6413"/>
                    <a:gd name="T30" fmla="*/ 28 w 34"/>
                    <a:gd name="T31" fmla="*/ 42 h 6413"/>
                    <a:gd name="T32" fmla="*/ 30 w 34"/>
                    <a:gd name="T33" fmla="*/ 98 h 6413"/>
                    <a:gd name="T34" fmla="*/ 32 w 34"/>
                    <a:gd name="T35" fmla="*/ 17 h 6413"/>
                    <a:gd name="T36" fmla="*/ 34 w 34"/>
                    <a:gd name="T37" fmla="*/ 17 h 6413"/>
                    <a:gd name="T38" fmla="*/ 34 w 34"/>
                    <a:gd name="T39" fmla="*/ 0 h 64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4" h="6413">
                      <a:moveTo>
                        <a:pt x="0" y="0"/>
                      </a:moveTo>
                      <a:lnTo>
                        <a:pt x="0" y="719"/>
                      </a:lnTo>
                      <a:lnTo>
                        <a:pt x="2" y="2603"/>
                      </a:lnTo>
                      <a:lnTo>
                        <a:pt x="4" y="5005"/>
                      </a:lnTo>
                      <a:lnTo>
                        <a:pt x="6" y="6413"/>
                      </a:lnTo>
                      <a:lnTo>
                        <a:pt x="8" y="4722"/>
                      </a:lnTo>
                      <a:lnTo>
                        <a:pt x="10" y="2438"/>
                      </a:lnTo>
                      <a:lnTo>
                        <a:pt x="12" y="1255"/>
                      </a:lnTo>
                      <a:lnTo>
                        <a:pt x="14" y="413"/>
                      </a:lnTo>
                      <a:lnTo>
                        <a:pt x="16" y="266"/>
                      </a:lnTo>
                      <a:lnTo>
                        <a:pt x="18" y="78"/>
                      </a:lnTo>
                      <a:lnTo>
                        <a:pt x="20" y="212"/>
                      </a:lnTo>
                      <a:lnTo>
                        <a:pt x="22" y="109"/>
                      </a:lnTo>
                      <a:lnTo>
                        <a:pt x="24" y="124"/>
                      </a:lnTo>
                      <a:lnTo>
                        <a:pt x="26" y="21"/>
                      </a:lnTo>
                      <a:lnTo>
                        <a:pt x="28" y="42"/>
                      </a:lnTo>
                      <a:lnTo>
                        <a:pt x="30" y="98"/>
                      </a:lnTo>
                      <a:lnTo>
                        <a:pt x="32" y="17"/>
                      </a:lnTo>
                      <a:lnTo>
                        <a:pt x="34" y="17"/>
                      </a:lnTo>
                      <a:lnTo>
                        <a:pt x="3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17" name="Freeform 445"/>
                <p:cNvSpPr>
                  <a:spLocks/>
                </p:cNvSpPr>
                <p:nvPr/>
              </p:nvSpPr>
              <p:spPr bwMode="auto">
                <a:xfrm flipV="1">
                  <a:off x="1103313" y="2341563"/>
                  <a:ext cx="1588" cy="23813"/>
                </a:xfrm>
                <a:custGeom>
                  <a:avLst/>
                  <a:gdLst>
                    <a:gd name="T0" fmla="*/ 0 w 8"/>
                    <a:gd name="T1" fmla="*/ 0 h 316"/>
                    <a:gd name="T2" fmla="*/ 0 w 8"/>
                    <a:gd name="T3" fmla="*/ 24 h 316"/>
                    <a:gd name="T4" fmla="*/ 2 w 8"/>
                    <a:gd name="T5" fmla="*/ 139 h 316"/>
                    <a:gd name="T6" fmla="*/ 4 w 8"/>
                    <a:gd name="T7" fmla="*/ 154 h 316"/>
                    <a:gd name="T8" fmla="*/ 6 w 8"/>
                    <a:gd name="T9" fmla="*/ 316 h 316"/>
                    <a:gd name="T10" fmla="*/ 8 w 8"/>
                    <a:gd name="T11" fmla="*/ 101 h 316"/>
                    <a:gd name="T12" fmla="*/ 8 w 8"/>
                    <a:gd name="T13" fmla="*/ 0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316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139"/>
                      </a:lnTo>
                      <a:lnTo>
                        <a:pt x="4" y="154"/>
                      </a:lnTo>
                      <a:lnTo>
                        <a:pt x="6" y="316"/>
                      </a:lnTo>
                      <a:lnTo>
                        <a:pt x="8" y="10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18" name="Line 446"/>
                <p:cNvSpPr>
                  <a:spLocks noChangeShapeType="1"/>
                </p:cNvSpPr>
                <p:nvPr/>
              </p:nvSpPr>
              <p:spPr bwMode="auto">
                <a:xfrm>
                  <a:off x="110490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19" name="Freeform 447"/>
                <p:cNvSpPr>
                  <a:spLocks/>
                </p:cNvSpPr>
                <p:nvPr/>
              </p:nvSpPr>
              <p:spPr bwMode="auto">
                <a:xfrm flipV="1">
                  <a:off x="1108076" y="2205038"/>
                  <a:ext cx="1588" cy="160338"/>
                </a:xfrm>
                <a:custGeom>
                  <a:avLst/>
                  <a:gdLst>
                    <a:gd name="T0" fmla="*/ 0 w 15"/>
                    <a:gd name="T1" fmla="*/ 0 h 2093"/>
                    <a:gd name="T2" fmla="*/ 0 w 15"/>
                    <a:gd name="T3" fmla="*/ 18 h 2093"/>
                    <a:gd name="T4" fmla="*/ 2 w 15"/>
                    <a:gd name="T5" fmla="*/ 336 h 2093"/>
                    <a:gd name="T6" fmla="*/ 4 w 15"/>
                    <a:gd name="T7" fmla="*/ 1217 h 2093"/>
                    <a:gd name="T8" fmla="*/ 6 w 15"/>
                    <a:gd name="T9" fmla="*/ 2093 h 2093"/>
                    <a:gd name="T10" fmla="*/ 8 w 15"/>
                    <a:gd name="T11" fmla="*/ 1573 h 2093"/>
                    <a:gd name="T12" fmla="*/ 11 w 15"/>
                    <a:gd name="T13" fmla="*/ 1124 h 2093"/>
                    <a:gd name="T14" fmla="*/ 13 w 15"/>
                    <a:gd name="T15" fmla="*/ 970 h 2093"/>
                    <a:gd name="T16" fmla="*/ 15 w 15"/>
                    <a:gd name="T17" fmla="*/ 388 h 2093"/>
                    <a:gd name="T18" fmla="*/ 15 w 15"/>
                    <a:gd name="T19" fmla="*/ 0 h 20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" h="2093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336"/>
                      </a:lnTo>
                      <a:lnTo>
                        <a:pt x="4" y="1217"/>
                      </a:lnTo>
                      <a:lnTo>
                        <a:pt x="6" y="2093"/>
                      </a:lnTo>
                      <a:lnTo>
                        <a:pt x="8" y="1573"/>
                      </a:lnTo>
                      <a:lnTo>
                        <a:pt x="11" y="1124"/>
                      </a:lnTo>
                      <a:lnTo>
                        <a:pt x="13" y="970"/>
                      </a:lnTo>
                      <a:lnTo>
                        <a:pt x="15" y="388"/>
                      </a:lnTo>
                      <a:lnTo>
                        <a:pt x="1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20" name="Freeform 448"/>
                <p:cNvSpPr>
                  <a:spLocks/>
                </p:cNvSpPr>
                <p:nvPr/>
              </p:nvSpPr>
              <p:spPr bwMode="auto">
                <a:xfrm flipV="1">
                  <a:off x="1109663" y="2360613"/>
                  <a:ext cx="1588" cy="4763"/>
                </a:xfrm>
                <a:custGeom>
                  <a:avLst/>
                  <a:gdLst>
                    <a:gd name="T0" fmla="*/ 0 w 14"/>
                    <a:gd name="T1" fmla="*/ 0 h 72"/>
                    <a:gd name="T2" fmla="*/ 0 w 14"/>
                    <a:gd name="T3" fmla="*/ 67 h 72"/>
                    <a:gd name="T4" fmla="*/ 2 w 14"/>
                    <a:gd name="T5" fmla="*/ 18 h 72"/>
                    <a:gd name="T6" fmla="*/ 4 w 14"/>
                    <a:gd name="T7" fmla="*/ 12 h 72"/>
                    <a:gd name="T8" fmla="*/ 6 w 14"/>
                    <a:gd name="T9" fmla="*/ 72 h 72"/>
                    <a:gd name="T10" fmla="*/ 8 w 14"/>
                    <a:gd name="T11" fmla="*/ 18 h 72"/>
                    <a:gd name="T12" fmla="*/ 10 w 14"/>
                    <a:gd name="T13" fmla="*/ 34 h 72"/>
                    <a:gd name="T14" fmla="*/ 12 w 14"/>
                    <a:gd name="T15" fmla="*/ 33 h 72"/>
                    <a:gd name="T16" fmla="*/ 14 w 14"/>
                    <a:gd name="T17" fmla="*/ 12 h 72"/>
                    <a:gd name="T18" fmla="*/ 14 w 14"/>
                    <a:gd name="T1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72">
                      <a:moveTo>
                        <a:pt x="0" y="0"/>
                      </a:moveTo>
                      <a:lnTo>
                        <a:pt x="0" y="67"/>
                      </a:lnTo>
                      <a:lnTo>
                        <a:pt x="2" y="18"/>
                      </a:lnTo>
                      <a:lnTo>
                        <a:pt x="4" y="12"/>
                      </a:lnTo>
                      <a:lnTo>
                        <a:pt x="6" y="72"/>
                      </a:lnTo>
                      <a:lnTo>
                        <a:pt x="8" y="18"/>
                      </a:lnTo>
                      <a:lnTo>
                        <a:pt x="10" y="34"/>
                      </a:lnTo>
                      <a:lnTo>
                        <a:pt x="12" y="33"/>
                      </a:lnTo>
                      <a:lnTo>
                        <a:pt x="14" y="12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21" name="Line 449"/>
                <p:cNvSpPr>
                  <a:spLocks noChangeShapeType="1"/>
                </p:cNvSpPr>
                <p:nvPr/>
              </p:nvSpPr>
              <p:spPr bwMode="auto">
                <a:xfrm flipV="1">
                  <a:off x="1112838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22" name="Freeform 450"/>
                <p:cNvSpPr>
                  <a:spLocks/>
                </p:cNvSpPr>
                <p:nvPr/>
              </p:nvSpPr>
              <p:spPr bwMode="auto">
                <a:xfrm flipV="1">
                  <a:off x="1112838" y="2362200"/>
                  <a:ext cx="0" cy="3175"/>
                </a:xfrm>
                <a:custGeom>
                  <a:avLst/>
                  <a:gdLst>
                    <a:gd name="T0" fmla="*/ 0 w 2"/>
                    <a:gd name="T1" fmla="*/ 0 h 51"/>
                    <a:gd name="T2" fmla="*/ 0 w 2"/>
                    <a:gd name="T3" fmla="*/ 51 h 51"/>
                    <a:gd name="T4" fmla="*/ 2 w 2"/>
                    <a:gd name="T5" fmla="*/ 36 h 51"/>
                    <a:gd name="T6" fmla="*/ 2 w 2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1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23" name="Line 451"/>
                <p:cNvSpPr>
                  <a:spLocks noChangeShapeType="1"/>
                </p:cNvSpPr>
                <p:nvPr/>
              </p:nvSpPr>
              <p:spPr bwMode="auto">
                <a:xfrm>
                  <a:off x="111442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24" name="Freeform 452"/>
                <p:cNvSpPr>
                  <a:spLocks/>
                </p:cNvSpPr>
                <p:nvPr/>
              </p:nvSpPr>
              <p:spPr bwMode="auto">
                <a:xfrm flipV="1">
                  <a:off x="1116013" y="2324100"/>
                  <a:ext cx="1588" cy="41275"/>
                </a:xfrm>
                <a:custGeom>
                  <a:avLst/>
                  <a:gdLst>
                    <a:gd name="T0" fmla="*/ 0 w 16"/>
                    <a:gd name="T1" fmla="*/ 0 h 546"/>
                    <a:gd name="T2" fmla="*/ 0 w 16"/>
                    <a:gd name="T3" fmla="*/ 96 h 546"/>
                    <a:gd name="T4" fmla="*/ 2 w 16"/>
                    <a:gd name="T5" fmla="*/ 126 h 546"/>
                    <a:gd name="T6" fmla="*/ 4 w 16"/>
                    <a:gd name="T7" fmla="*/ 70 h 546"/>
                    <a:gd name="T8" fmla="*/ 6 w 16"/>
                    <a:gd name="T9" fmla="*/ 281 h 546"/>
                    <a:gd name="T10" fmla="*/ 8 w 16"/>
                    <a:gd name="T11" fmla="*/ 180 h 546"/>
                    <a:gd name="T12" fmla="*/ 10 w 16"/>
                    <a:gd name="T13" fmla="*/ 546 h 546"/>
                    <a:gd name="T14" fmla="*/ 12 w 16"/>
                    <a:gd name="T15" fmla="*/ 221 h 546"/>
                    <a:gd name="T16" fmla="*/ 14 w 16"/>
                    <a:gd name="T17" fmla="*/ 278 h 546"/>
                    <a:gd name="T18" fmla="*/ 16 w 16"/>
                    <a:gd name="T19" fmla="*/ 33 h 546"/>
                    <a:gd name="T20" fmla="*/ 16 w 16"/>
                    <a:gd name="T21" fmla="*/ 0 h 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546">
                      <a:moveTo>
                        <a:pt x="0" y="0"/>
                      </a:moveTo>
                      <a:lnTo>
                        <a:pt x="0" y="96"/>
                      </a:lnTo>
                      <a:lnTo>
                        <a:pt x="2" y="126"/>
                      </a:lnTo>
                      <a:lnTo>
                        <a:pt x="4" y="70"/>
                      </a:lnTo>
                      <a:lnTo>
                        <a:pt x="6" y="281"/>
                      </a:lnTo>
                      <a:lnTo>
                        <a:pt x="8" y="180"/>
                      </a:lnTo>
                      <a:lnTo>
                        <a:pt x="10" y="546"/>
                      </a:lnTo>
                      <a:lnTo>
                        <a:pt x="12" y="221"/>
                      </a:lnTo>
                      <a:lnTo>
                        <a:pt x="14" y="278"/>
                      </a:lnTo>
                      <a:lnTo>
                        <a:pt x="16" y="33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25" name="Line 453"/>
                <p:cNvSpPr>
                  <a:spLocks noChangeShapeType="1"/>
                </p:cNvSpPr>
                <p:nvPr/>
              </p:nvSpPr>
              <p:spPr bwMode="auto">
                <a:xfrm flipV="1">
                  <a:off x="11191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26" name="Freeform 454"/>
                <p:cNvSpPr>
                  <a:spLocks/>
                </p:cNvSpPr>
                <p:nvPr/>
              </p:nvSpPr>
              <p:spPr bwMode="auto">
                <a:xfrm flipV="1">
                  <a:off x="1122363" y="2362200"/>
                  <a:ext cx="0" cy="3175"/>
                </a:xfrm>
                <a:custGeom>
                  <a:avLst/>
                  <a:gdLst>
                    <a:gd name="T0" fmla="*/ 0 w 2"/>
                    <a:gd name="T1" fmla="*/ 0 h 43"/>
                    <a:gd name="T2" fmla="*/ 0 w 2"/>
                    <a:gd name="T3" fmla="*/ 43 h 43"/>
                    <a:gd name="T4" fmla="*/ 2 w 2"/>
                    <a:gd name="T5" fmla="*/ 17 h 43"/>
                    <a:gd name="T6" fmla="*/ 2 w 2"/>
                    <a:gd name="T7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3">
                      <a:moveTo>
                        <a:pt x="0" y="0"/>
                      </a:moveTo>
                      <a:lnTo>
                        <a:pt x="0" y="43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27" name="Line 455"/>
                <p:cNvSpPr>
                  <a:spLocks noChangeShapeType="1"/>
                </p:cNvSpPr>
                <p:nvPr/>
              </p:nvSpPr>
              <p:spPr bwMode="auto">
                <a:xfrm flipV="1">
                  <a:off x="11223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28" name="Line 456"/>
                <p:cNvSpPr>
                  <a:spLocks noChangeShapeType="1"/>
                </p:cNvSpPr>
                <p:nvPr/>
              </p:nvSpPr>
              <p:spPr bwMode="auto">
                <a:xfrm flipV="1">
                  <a:off x="1123951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29" name="Freeform 457"/>
                <p:cNvSpPr>
                  <a:spLocks/>
                </p:cNvSpPr>
                <p:nvPr/>
              </p:nvSpPr>
              <p:spPr bwMode="auto">
                <a:xfrm flipV="1">
                  <a:off x="1125538" y="2357438"/>
                  <a:ext cx="1588" cy="7938"/>
                </a:xfrm>
                <a:custGeom>
                  <a:avLst/>
                  <a:gdLst>
                    <a:gd name="T0" fmla="*/ 0 w 6"/>
                    <a:gd name="T1" fmla="*/ 0 h 102"/>
                    <a:gd name="T2" fmla="*/ 0 w 6"/>
                    <a:gd name="T3" fmla="*/ 17 h 102"/>
                    <a:gd name="T4" fmla="*/ 2 w 6"/>
                    <a:gd name="T5" fmla="*/ 36 h 102"/>
                    <a:gd name="T6" fmla="*/ 4 w 6"/>
                    <a:gd name="T7" fmla="*/ 102 h 102"/>
                    <a:gd name="T8" fmla="*/ 6 w 6"/>
                    <a:gd name="T9" fmla="*/ 35 h 102"/>
                    <a:gd name="T10" fmla="*/ 6 w 6"/>
                    <a:gd name="T11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02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36"/>
                      </a:lnTo>
                      <a:lnTo>
                        <a:pt x="4" y="102"/>
                      </a:lnTo>
                      <a:lnTo>
                        <a:pt x="6" y="35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30" name="Freeform 458"/>
                <p:cNvSpPr>
                  <a:spLocks/>
                </p:cNvSpPr>
                <p:nvPr/>
              </p:nvSpPr>
              <p:spPr bwMode="auto">
                <a:xfrm flipV="1">
                  <a:off x="1128713" y="2341563"/>
                  <a:ext cx="1588" cy="23813"/>
                </a:xfrm>
                <a:custGeom>
                  <a:avLst/>
                  <a:gdLst>
                    <a:gd name="T0" fmla="*/ 0 w 10"/>
                    <a:gd name="T1" fmla="*/ 0 h 324"/>
                    <a:gd name="T2" fmla="*/ 0 w 10"/>
                    <a:gd name="T3" fmla="*/ 127 h 324"/>
                    <a:gd name="T4" fmla="*/ 2 w 10"/>
                    <a:gd name="T5" fmla="*/ 192 h 324"/>
                    <a:gd name="T6" fmla="*/ 4 w 10"/>
                    <a:gd name="T7" fmla="*/ 274 h 324"/>
                    <a:gd name="T8" fmla="*/ 6 w 10"/>
                    <a:gd name="T9" fmla="*/ 324 h 324"/>
                    <a:gd name="T10" fmla="*/ 8 w 10"/>
                    <a:gd name="T11" fmla="*/ 207 h 324"/>
                    <a:gd name="T12" fmla="*/ 10 w 10"/>
                    <a:gd name="T13" fmla="*/ 109 h 324"/>
                    <a:gd name="T14" fmla="*/ 10 w 10"/>
                    <a:gd name="T15" fmla="*/ 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324">
                      <a:moveTo>
                        <a:pt x="0" y="0"/>
                      </a:moveTo>
                      <a:lnTo>
                        <a:pt x="0" y="127"/>
                      </a:lnTo>
                      <a:lnTo>
                        <a:pt x="2" y="192"/>
                      </a:lnTo>
                      <a:lnTo>
                        <a:pt x="4" y="274"/>
                      </a:lnTo>
                      <a:lnTo>
                        <a:pt x="6" y="324"/>
                      </a:lnTo>
                      <a:lnTo>
                        <a:pt x="8" y="207"/>
                      </a:lnTo>
                      <a:lnTo>
                        <a:pt x="10" y="109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31" name="Freeform 459"/>
                <p:cNvSpPr>
                  <a:spLocks/>
                </p:cNvSpPr>
                <p:nvPr/>
              </p:nvSpPr>
              <p:spPr bwMode="auto">
                <a:xfrm flipV="1">
                  <a:off x="1130301" y="2357438"/>
                  <a:ext cx="1588" cy="7938"/>
                </a:xfrm>
                <a:custGeom>
                  <a:avLst/>
                  <a:gdLst>
                    <a:gd name="T0" fmla="*/ 0 w 6"/>
                    <a:gd name="T1" fmla="*/ 0 h 121"/>
                    <a:gd name="T2" fmla="*/ 0 w 6"/>
                    <a:gd name="T3" fmla="*/ 43 h 121"/>
                    <a:gd name="T4" fmla="*/ 2 w 6"/>
                    <a:gd name="T5" fmla="*/ 12 h 121"/>
                    <a:gd name="T6" fmla="*/ 4 w 6"/>
                    <a:gd name="T7" fmla="*/ 121 h 121"/>
                    <a:gd name="T8" fmla="*/ 6 w 6"/>
                    <a:gd name="T9" fmla="*/ 17 h 121"/>
                    <a:gd name="T10" fmla="*/ 6 w 6"/>
                    <a:gd name="T11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21">
                      <a:moveTo>
                        <a:pt x="0" y="0"/>
                      </a:moveTo>
                      <a:lnTo>
                        <a:pt x="0" y="43"/>
                      </a:lnTo>
                      <a:lnTo>
                        <a:pt x="2" y="12"/>
                      </a:lnTo>
                      <a:lnTo>
                        <a:pt x="4" y="121"/>
                      </a:lnTo>
                      <a:lnTo>
                        <a:pt x="6" y="1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32" name="Freeform 460"/>
                <p:cNvSpPr>
                  <a:spLocks/>
                </p:cNvSpPr>
                <p:nvPr/>
              </p:nvSpPr>
              <p:spPr bwMode="auto">
                <a:xfrm flipV="1">
                  <a:off x="1135063" y="2360613"/>
                  <a:ext cx="0" cy="4763"/>
                </a:xfrm>
                <a:custGeom>
                  <a:avLst/>
                  <a:gdLst>
                    <a:gd name="T0" fmla="*/ 0 w 6"/>
                    <a:gd name="T1" fmla="*/ 0 h 73"/>
                    <a:gd name="T2" fmla="*/ 0 w 6"/>
                    <a:gd name="T3" fmla="*/ 48 h 73"/>
                    <a:gd name="T4" fmla="*/ 2 w 6"/>
                    <a:gd name="T5" fmla="*/ 24 h 73"/>
                    <a:gd name="T6" fmla="*/ 4 w 6"/>
                    <a:gd name="T7" fmla="*/ 73 h 73"/>
                    <a:gd name="T8" fmla="*/ 6 w 6"/>
                    <a:gd name="T9" fmla="*/ 36 h 73"/>
                    <a:gd name="T10" fmla="*/ 6 w 6"/>
                    <a:gd name="T11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3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24"/>
                      </a:lnTo>
                      <a:lnTo>
                        <a:pt x="4" y="73"/>
                      </a:lnTo>
                      <a:lnTo>
                        <a:pt x="6" y="36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33" name="Freeform 461"/>
                <p:cNvSpPr>
                  <a:spLocks/>
                </p:cNvSpPr>
                <p:nvPr/>
              </p:nvSpPr>
              <p:spPr bwMode="auto">
                <a:xfrm flipV="1">
                  <a:off x="1143001" y="2360613"/>
                  <a:ext cx="1588" cy="4763"/>
                </a:xfrm>
                <a:custGeom>
                  <a:avLst/>
                  <a:gdLst>
                    <a:gd name="T0" fmla="*/ 0 w 12"/>
                    <a:gd name="T1" fmla="*/ 0 h 61"/>
                    <a:gd name="T2" fmla="*/ 0 w 12"/>
                    <a:gd name="T3" fmla="*/ 9 h 61"/>
                    <a:gd name="T4" fmla="*/ 2 w 12"/>
                    <a:gd name="T5" fmla="*/ 35 h 61"/>
                    <a:gd name="T6" fmla="*/ 4 w 12"/>
                    <a:gd name="T7" fmla="*/ 61 h 61"/>
                    <a:gd name="T8" fmla="*/ 6 w 12"/>
                    <a:gd name="T9" fmla="*/ 42 h 61"/>
                    <a:gd name="T10" fmla="*/ 8 w 12"/>
                    <a:gd name="T11" fmla="*/ 17 h 61"/>
                    <a:gd name="T12" fmla="*/ 10 w 12"/>
                    <a:gd name="T13" fmla="*/ 18 h 61"/>
                    <a:gd name="T14" fmla="*/ 12 w 12"/>
                    <a:gd name="T15" fmla="*/ 29 h 61"/>
                    <a:gd name="T16" fmla="*/ 12 w 12"/>
                    <a:gd name="T1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61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35"/>
                      </a:lnTo>
                      <a:lnTo>
                        <a:pt x="4" y="61"/>
                      </a:lnTo>
                      <a:lnTo>
                        <a:pt x="6" y="42"/>
                      </a:lnTo>
                      <a:lnTo>
                        <a:pt x="8" y="17"/>
                      </a:lnTo>
                      <a:lnTo>
                        <a:pt x="10" y="18"/>
                      </a:lnTo>
                      <a:lnTo>
                        <a:pt x="12" y="2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34" name="Line 462"/>
                <p:cNvSpPr>
                  <a:spLocks noChangeShapeType="1"/>
                </p:cNvSpPr>
                <p:nvPr/>
              </p:nvSpPr>
              <p:spPr bwMode="auto">
                <a:xfrm>
                  <a:off x="11477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35" name="Freeform 463"/>
                <p:cNvSpPr>
                  <a:spLocks/>
                </p:cNvSpPr>
                <p:nvPr/>
              </p:nvSpPr>
              <p:spPr bwMode="auto">
                <a:xfrm flipV="1">
                  <a:off x="1149351" y="2360613"/>
                  <a:ext cx="0" cy="4763"/>
                </a:xfrm>
                <a:custGeom>
                  <a:avLst/>
                  <a:gdLst>
                    <a:gd name="T0" fmla="*/ 0 w 2"/>
                    <a:gd name="T1" fmla="*/ 0 h 73"/>
                    <a:gd name="T2" fmla="*/ 0 w 2"/>
                    <a:gd name="T3" fmla="*/ 73 h 73"/>
                    <a:gd name="T4" fmla="*/ 2 w 2"/>
                    <a:gd name="T5" fmla="*/ 58 h 73"/>
                    <a:gd name="T6" fmla="*/ 2 w 2"/>
                    <a:gd name="T7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5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36" name="Line 464"/>
                <p:cNvSpPr>
                  <a:spLocks noChangeShapeType="1"/>
                </p:cNvSpPr>
                <p:nvPr/>
              </p:nvSpPr>
              <p:spPr bwMode="auto">
                <a:xfrm flipV="1">
                  <a:off x="1152526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37" name="Freeform 465"/>
                <p:cNvSpPr>
                  <a:spLocks/>
                </p:cNvSpPr>
                <p:nvPr/>
              </p:nvSpPr>
              <p:spPr bwMode="auto">
                <a:xfrm flipV="1">
                  <a:off x="1152526" y="2351088"/>
                  <a:ext cx="1588" cy="14288"/>
                </a:xfrm>
                <a:custGeom>
                  <a:avLst/>
                  <a:gdLst>
                    <a:gd name="T0" fmla="*/ 0 w 6"/>
                    <a:gd name="T1" fmla="*/ 0 h 191"/>
                    <a:gd name="T2" fmla="*/ 0 w 6"/>
                    <a:gd name="T3" fmla="*/ 18 h 191"/>
                    <a:gd name="T4" fmla="*/ 2 w 6"/>
                    <a:gd name="T5" fmla="*/ 88 h 191"/>
                    <a:gd name="T6" fmla="*/ 4 w 6"/>
                    <a:gd name="T7" fmla="*/ 191 h 191"/>
                    <a:gd name="T8" fmla="*/ 6 w 6"/>
                    <a:gd name="T9" fmla="*/ 72 h 191"/>
                    <a:gd name="T10" fmla="*/ 6 w 6"/>
                    <a:gd name="T11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91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88"/>
                      </a:lnTo>
                      <a:lnTo>
                        <a:pt x="4" y="191"/>
                      </a:lnTo>
                      <a:lnTo>
                        <a:pt x="6" y="7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38" name="Line 466"/>
                <p:cNvSpPr>
                  <a:spLocks noChangeShapeType="1"/>
                </p:cNvSpPr>
                <p:nvPr/>
              </p:nvSpPr>
              <p:spPr bwMode="auto">
                <a:xfrm>
                  <a:off x="11541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39" name="Freeform 467"/>
                <p:cNvSpPr>
                  <a:spLocks/>
                </p:cNvSpPr>
                <p:nvPr/>
              </p:nvSpPr>
              <p:spPr bwMode="auto">
                <a:xfrm flipV="1">
                  <a:off x="1157288" y="2363788"/>
                  <a:ext cx="0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17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40" name="Line 468"/>
                <p:cNvSpPr>
                  <a:spLocks noChangeShapeType="1"/>
                </p:cNvSpPr>
                <p:nvPr/>
              </p:nvSpPr>
              <p:spPr bwMode="auto">
                <a:xfrm flipV="1">
                  <a:off x="1158876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41" name="Line 469"/>
                <p:cNvSpPr>
                  <a:spLocks noChangeShapeType="1"/>
                </p:cNvSpPr>
                <p:nvPr/>
              </p:nvSpPr>
              <p:spPr bwMode="auto">
                <a:xfrm>
                  <a:off x="11604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42" name="Freeform 470"/>
                <p:cNvSpPr>
                  <a:spLocks/>
                </p:cNvSpPr>
                <p:nvPr/>
              </p:nvSpPr>
              <p:spPr bwMode="auto">
                <a:xfrm flipV="1">
                  <a:off x="1162051" y="2363788"/>
                  <a:ext cx="0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18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1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43" name="Line 471"/>
                <p:cNvSpPr>
                  <a:spLocks noChangeShapeType="1"/>
                </p:cNvSpPr>
                <p:nvPr/>
              </p:nvSpPr>
              <p:spPr bwMode="auto">
                <a:xfrm>
                  <a:off x="11668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44" name="Freeform 472"/>
                <p:cNvSpPr>
                  <a:spLocks/>
                </p:cNvSpPr>
                <p:nvPr/>
              </p:nvSpPr>
              <p:spPr bwMode="auto">
                <a:xfrm flipV="1">
                  <a:off x="1171576" y="2355850"/>
                  <a:ext cx="0" cy="9525"/>
                </a:xfrm>
                <a:custGeom>
                  <a:avLst/>
                  <a:gdLst>
                    <a:gd name="T0" fmla="*/ 0 w 6"/>
                    <a:gd name="T1" fmla="*/ 0 h 138"/>
                    <a:gd name="T2" fmla="*/ 0 w 6"/>
                    <a:gd name="T3" fmla="*/ 51 h 138"/>
                    <a:gd name="T4" fmla="*/ 2 w 6"/>
                    <a:gd name="T5" fmla="*/ 138 h 138"/>
                    <a:gd name="T6" fmla="*/ 4 w 6"/>
                    <a:gd name="T7" fmla="*/ 103 h 138"/>
                    <a:gd name="T8" fmla="*/ 6 w 6"/>
                    <a:gd name="T9" fmla="*/ 137 h 138"/>
                    <a:gd name="T10" fmla="*/ 6 w 6"/>
                    <a:gd name="T11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38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2" y="138"/>
                      </a:lnTo>
                      <a:lnTo>
                        <a:pt x="4" y="103"/>
                      </a:lnTo>
                      <a:lnTo>
                        <a:pt x="6" y="13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45" name="Line 473"/>
                <p:cNvSpPr>
                  <a:spLocks noChangeShapeType="1"/>
                </p:cNvSpPr>
                <p:nvPr/>
              </p:nvSpPr>
              <p:spPr bwMode="auto">
                <a:xfrm flipV="1">
                  <a:off x="1176338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46" name="Line 474"/>
                <p:cNvSpPr>
                  <a:spLocks noChangeShapeType="1"/>
                </p:cNvSpPr>
                <p:nvPr/>
              </p:nvSpPr>
              <p:spPr bwMode="auto">
                <a:xfrm>
                  <a:off x="117792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47" name="Freeform 475"/>
                <p:cNvSpPr>
                  <a:spLocks/>
                </p:cNvSpPr>
                <p:nvPr/>
              </p:nvSpPr>
              <p:spPr bwMode="auto">
                <a:xfrm flipV="1">
                  <a:off x="1179513" y="2359025"/>
                  <a:ext cx="1588" cy="6350"/>
                </a:xfrm>
                <a:custGeom>
                  <a:avLst/>
                  <a:gdLst>
                    <a:gd name="T0" fmla="*/ 0 w 14"/>
                    <a:gd name="T1" fmla="*/ 0 h 94"/>
                    <a:gd name="T2" fmla="*/ 0 w 14"/>
                    <a:gd name="T3" fmla="*/ 9 h 94"/>
                    <a:gd name="T4" fmla="*/ 2 w 14"/>
                    <a:gd name="T5" fmla="*/ 24 h 94"/>
                    <a:gd name="T6" fmla="*/ 4 w 14"/>
                    <a:gd name="T7" fmla="*/ 65 h 94"/>
                    <a:gd name="T8" fmla="*/ 6 w 14"/>
                    <a:gd name="T9" fmla="*/ 94 h 94"/>
                    <a:gd name="T10" fmla="*/ 8 w 14"/>
                    <a:gd name="T11" fmla="*/ 58 h 94"/>
                    <a:gd name="T12" fmla="*/ 10 w 14"/>
                    <a:gd name="T13" fmla="*/ 33 h 94"/>
                    <a:gd name="T14" fmla="*/ 12 w 14"/>
                    <a:gd name="T15" fmla="*/ 17 h 94"/>
                    <a:gd name="T16" fmla="*/ 14 w 14"/>
                    <a:gd name="T17" fmla="*/ 55 h 94"/>
                    <a:gd name="T18" fmla="*/ 14 w 14"/>
                    <a:gd name="T19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94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24"/>
                      </a:lnTo>
                      <a:lnTo>
                        <a:pt x="4" y="65"/>
                      </a:lnTo>
                      <a:lnTo>
                        <a:pt x="6" y="94"/>
                      </a:lnTo>
                      <a:lnTo>
                        <a:pt x="8" y="58"/>
                      </a:lnTo>
                      <a:lnTo>
                        <a:pt x="10" y="33"/>
                      </a:lnTo>
                      <a:lnTo>
                        <a:pt x="12" y="17"/>
                      </a:lnTo>
                      <a:lnTo>
                        <a:pt x="14" y="55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48" name="Line 476"/>
                <p:cNvSpPr>
                  <a:spLocks noChangeShapeType="1"/>
                </p:cNvSpPr>
                <p:nvPr/>
              </p:nvSpPr>
              <p:spPr bwMode="auto">
                <a:xfrm flipV="1">
                  <a:off x="11826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49" name="Freeform 477"/>
                <p:cNvSpPr>
                  <a:spLocks/>
                </p:cNvSpPr>
                <p:nvPr/>
              </p:nvSpPr>
              <p:spPr bwMode="auto">
                <a:xfrm flipV="1">
                  <a:off x="1189038" y="2309813"/>
                  <a:ext cx="1588" cy="55563"/>
                </a:xfrm>
                <a:custGeom>
                  <a:avLst/>
                  <a:gdLst>
                    <a:gd name="T0" fmla="*/ 0 w 18"/>
                    <a:gd name="T1" fmla="*/ 0 h 728"/>
                    <a:gd name="T2" fmla="*/ 0 w 18"/>
                    <a:gd name="T3" fmla="*/ 139 h 728"/>
                    <a:gd name="T4" fmla="*/ 2 w 18"/>
                    <a:gd name="T5" fmla="*/ 685 h 728"/>
                    <a:gd name="T6" fmla="*/ 4 w 18"/>
                    <a:gd name="T7" fmla="*/ 728 h 728"/>
                    <a:gd name="T8" fmla="*/ 6 w 18"/>
                    <a:gd name="T9" fmla="*/ 653 h 728"/>
                    <a:gd name="T10" fmla="*/ 8 w 18"/>
                    <a:gd name="T11" fmla="*/ 497 h 728"/>
                    <a:gd name="T12" fmla="*/ 10 w 18"/>
                    <a:gd name="T13" fmla="*/ 105 h 728"/>
                    <a:gd name="T14" fmla="*/ 12 w 18"/>
                    <a:gd name="T15" fmla="*/ 76 h 728"/>
                    <a:gd name="T16" fmla="*/ 14 w 18"/>
                    <a:gd name="T17" fmla="*/ 30 h 728"/>
                    <a:gd name="T18" fmla="*/ 16 w 18"/>
                    <a:gd name="T19" fmla="*/ 29 h 728"/>
                    <a:gd name="T20" fmla="*/ 18 w 18"/>
                    <a:gd name="T21" fmla="*/ 27 h 728"/>
                    <a:gd name="T22" fmla="*/ 18 w 18"/>
                    <a:gd name="T23" fmla="*/ 0 h 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728">
                      <a:moveTo>
                        <a:pt x="0" y="0"/>
                      </a:moveTo>
                      <a:lnTo>
                        <a:pt x="0" y="139"/>
                      </a:lnTo>
                      <a:lnTo>
                        <a:pt x="2" y="685"/>
                      </a:lnTo>
                      <a:lnTo>
                        <a:pt x="4" y="728"/>
                      </a:lnTo>
                      <a:lnTo>
                        <a:pt x="6" y="653"/>
                      </a:lnTo>
                      <a:lnTo>
                        <a:pt x="8" y="497"/>
                      </a:lnTo>
                      <a:lnTo>
                        <a:pt x="10" y="105"/>
                      </a:lnTo>
                      <a:lnTo>
                        <a:pt x="12" y="76"/>
                      </a:lnTo>
                      <a:lnTo>
                        <a:pt x="14" y="30"/>
                      </a:lnTo>
                      <a:lnTo>
                        <a:pt x="16" y="29"/>
                      </a:lnTo>
                      <a:lnTo>
                        <a:pt x="18" y="27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50" name="Freeform 478"/>
                <p:cNvSpPr>
                  <a:spLocks/>
                </p:cNvSpPr>
                <p:nvPr/>
              </p:nvSpPr>
              <p:spPr bwMode="auto">
                <a:xfrm flipV="1">
                  <a:off x="1190626" y="2363788"/>
                  <a:ext cx="1588" cy="1588"/>
                </a:xfrm>
                <a:custGeom>
                  <a:avLst/>
                  <a:gdLst>
                    <a:gd name="T0" fmla="*/ 0 w 4"/>
                    <a:gd name="T1" fmla="*/ 0 h 36"/>
                    <a:gd name="T2" fmla="*/ 0 w 4"/>
                    <a:gd name="T3" fmla="*/ 9 h 36"/>
                    <a:gd name="T4" fmla="*/ 2 w 4"/>
                    <a:gd name="T5" fmla="*/ 9 h 36"/>
                    <a:gd name="T6" fmla="*/ 4 w 4"/>
                    <a:gd name="T7" fmla="*/ 36 h 36"/>
                    <a:gd name="T8" fmla="*/ 4 w 4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6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9"/>
                      </a:lnTo>
                      <a:lnTo>
                        <a:pt x="4" y="3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51" name="Freeform 479"/>
                <p:cNvSpPr>
                  <a:spLocks/>
                </p:cNvSpPr>
                <p:nvPr/>
              </p:nvSpPr>
              <p:spPr bwMode="auto">
                <a:xfrm flipV="1">
                  <a:off x="1196976" y="2343150"/>
                  <a:ext cx="1588" cy="22225"/>
                </a:xfrm>
                <a:custGeom>
                  <a:avLst/>
                  <a:gdLst>
                    <a:gd name="T0" fmla="*/ 0 w 16"/>
                    <a:gd name="T1" fmla="*/ 0 h 297"/>
                    <a:gd name="T2" fmla="*/ 0 w 16"/>
                    <a:gd name="T3" fmla="*/ 17 h 297"/>
                    <a:gd name="T4" fmla="*/ 2 w 16"/>
                    <a:gd name="T5" fmla="*/ 54 h 297"/>
                    <a:gd name="T6" fmla="*/ 4 w 16"/>
                    <a:gd name="T7" fmla="*/ 194 h 297"/>
                    <a:gd name="T8" fmla="*/ 6 w 16"/>
                    <a:gd name="T9" fmla="*/ 293 h 297"/>
                    <a:gd name="T10" fmla="*/ 8 w 16"/>
                    <a:gd name="T11" fmla="*/ 297 h 297"/>
                    <a:gd name="T12" fmla="*/ 10 w 16"/>
                    <a:gd name="T13" fmla="*/ 142 h 297"/>
                    <a:gd name="T14" fmla="*/ 12 w 16"/>
                    <a:gd name="T15" fmla="*/ 151 h 297"/>
                    <a:gd name="T16" fmla="*/ 14 w 16"/>
                    <a:gd name="T17" fmla="*/ 36 h 297"/>
                    <a:gd name="T18" fmla="*/ 16 w 16"/>
                    <a:gd name="T19" fmla="*/ 36 h 297"/>
                    <a:gd name="T20" fmla="*/ 16 w 16"/>
                    <a:gd name="T21" fmla="*/ 0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97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54"/>
                      </a:lnTo>
                      <a:lnTo>
                        <a:pt x="4" y="194"/>
                      </a:lnTo>
                      <a:lnTo>
                        <a:pt x="6" y="293"/>
                      </a:lnTo>
                      <a:lnTo>
                        <a:pt x="8" y="297"/>
                      </a:lnTo>
                      <a:lnTo>
                        <a:pt x="10" y="142"/>
                      </a:lnTo>
                      <a:lnTo>
                        <a:pt x="12" y="151"/>
                      </a:lnTo>
                      <a:lnTo>
                        <a:pt x="14" y="36"/>
                      </a:lnTo>
                      <a:lnTo>
                        <a:pt x="16" y="36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52" name="Line 480"/>
                <p:cNvSpPr>
                  <a:spLocks noChangeShapeType="1"/>
                </p:cNvSpPr>
                <p:nvPr/>
              </p:nvSpPr>
              <p:spPr bwMode="auto">
                <a:xfrm>
                  <a:off x="120015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53" name="Line 481"/>
                <p:cNvSpPr>
                  <a:spLocks noChangeShapeType="1"/>
                </p:cNvSpPr>
                <p:nvPr/>
              </p:nvSpPr>
              <p:spPr bwMode="auto">
                <a:xfrm flipV="1">
                  <a:off x="1201738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54" name="Freeform 482"/>
                <p:cNvSpPr>
                  <a:spLocks/>
                </p:cNvSpPr>
                <p:nvPr/>
              </p:nvSpPr>
              <p:spPr bwMode="auto">
                <a:xfrm flipV="1">
                  <a:off x="1203326" y="23637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24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55" name="Line 483"/>
                <p:cNvSpPr>
                  <a:spLocks noChangeShapeType="1"/>
                </p:cNvSpPr>
                <p:nvPr/>
              </p:nvSpPr>
              <p:spPr bwMode="auto">
                <a:xfrm flipV="1">
                  <a:off x="1203326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56" name="Freeform 484"/>
                <p:cNvSpPr>
                  <a:spLocks/>
                </p:cNvSpPr>
                <p:nvPr/>
              </p:nvSpPr>
              <p:spPr bwMode="auto">
                <a:xfrm flipV="1">
                  <a:off x="1206501" y="2132013"/>
                  <a:ext cx="6350" cy="233363"/>
                </a:xfrm>
                <a:custGeom>
                  <a:avLst/>
                  <a:gdLst>
                    <a:gd name="T0" fmla="*/ 0 w 61"/>
                    <a:gd name="T1" fmla="*/ 0 h 3028"/>
                    <a:gd name="T2" fmla="*/ 0 w 61"/>
                    <a:gd name="T3" fmla="*/ 225 h 3028"/>
                    <a:gd name="T4" fmla="*/ 3 w 61"/>
                    <a:gd name="T5" fmla="*/ 315 h 3028"/>
                    <a:gd name="T6" fmla="*/ 5 w 61"/>
                    <a:gd name="T7" fmla="*/ 1685 h 3028"/>
                    <a:gd name="T8" fmla="*/ 7 w 61"/>
                    <a:gd name="T9" fmla="*/ 2239 h 3028"/>
                    <a:gd name="T10" fmla="*/ 9 w 61"/>
                    <a:gd name="T11" fmla="*/ 3028 h 3028"/>
                    <a:gd name="T12" fmla="*/ 11 w 61"/>
                    <a:gd name="T13" fmla="*/ 1787 h 3028"/>
                    <a:gd name="T14" fmla="*/ 13 w 61"/>
                    <a:gd name="T15" fmla="*/ 889 h 3028"/>
                    <a:gd name="T16" fmla="*/ 15 w 61"/>
                    <a:gd name="T17" fmla="*/ 406 h 3028"/>
                    <a:gd name="T18" fmla="*/ 17 w 61"/>
                    <a:gd name="T19" fmla="*/ 158 h 3028"/>
                    <a:gd name="T20" fmla="*/ 19 w 61"/>
                    <a:gd name="T21" fmla="*/ 111 h 3028"/>
                    <a:gd name="T22" fmla="*/ 21 w 61"/>
                    <a:gd name="T23" fmla="*/ 12 h 3028"/>
                    <a:gd name="T24" fmla="*/ 23 w 61"/>
                    <a:gd name="T25" fmla="*/ 34 h 3028"/>
                    <a:gd name="T26" fmla="*/ 25 w 61"/>
                    <a:gd name="T27" fmla="*/ 36 h 3028"/>
                    <a:gd name="T28" fmla="*/ 27 w 61"/>
                    <a:gd name="T29" fmla="*/ 21 h 3028"/>
                    <a:gd name="T30" fmla="*/ 29 w 61"/>
                    <a:gd name="T31" fmla="*/ 18 h 3028"/>
                    <a:gd name="T32" fmla="*/ 31 w 61"/>
                    <a:gd name="T33" fmla="*/ 27 h 3028"/>
                    <a:gd name="T34" fmla="*/ 33 w 61"/>
                    <a:gd name="T35" fmla="*/ 65 h 3028"/>
                    <a:gd name="T36" fmla="*/ 35 w 61"/>
                    <a:gd name="T37" fmla="*/ 9 h 3028"/>
                    <a:gd name="T38" fmla="*/ 37 w 61"/>
                    <a:gd name="T39" fmla="*/ 104 h 3028"/>
                    <a:gd name="T40" fmla="*/ 39 w 61"/>
                    <a:gd name="T41" fmla="*/ 153 h 3028"/>
                    <a:gd name="T42" fmla="*/ 41 w 61"/>
                    <a:gd name="T43" fmla="*/ 181 h 3028"/>
                    <a:gd name="T44" fmla="*/ 43 w 61"/>
                    <a:gd name="T45" fmla="*/ 92 h 3028"/>
                    <a:gd name="T46" fmla="*/ 45 w 61"/>
                    <a:gd name="T47" fmla="*/ 295 h 3028"/>
                    <a:gd name="T48" fmla="*/ 47 w 61"/>
                    <a:gd name="T49" fmla="*/ 746 h 3028"/>
                    <a:gd name="T50" fmla="*/ 49 w 61"/>
                    <a:gd name="T51" fmla="*/ 1055 h 3028"/>
                    <a:gd name="T52" fmla="*/ 51 w 61"/>
                    <a:gd name="T53" fmla="*/ 439 h 3028"/>
                    <a:gd name="T54" fmla="*/ 53 w 61"/>
                    <a:gd name="T55" fmla="*/ 201 h 3028"/>
                    <a:gd name="T56" fmla="*/ 55 w 61"/>
                    <a:gd name="T57" fmla="*/ 173 h 3028"/>
                    <a:gd name="T58" fmla="*/ 57 w 61"/>
                    <a:gd name="T59" fmla="*/ 50 h 3028"/>
                    <a:gd name="T60" fmla="*/ 59 w 61"/>
                    <a:gd name="T61" fmla="*/ 51 h 3028"/>
                    <a:gd name="T62" fmla="*/ 61 w 61"/>
                    <a:gd name="T63" fmla="*/ 27 h 3028"/>
                    <a:gd name="T64" fmla="*/ 61 w 61"/>
                    <a:gd name="T65" fmla="*/ 0 h 30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1" h="3028">
                      <a:moveTo>
                        <a:pt x="0" y="0"/>
                      </a:moveTo>
                      <a:lnTo>
                        <a:pt x="0" y="225"/>
                      </a:lnTo>
                      <a:lnTo>
                        <a:pt x="3" y="315"/>
                      </a:lnTo>
                      <a:lnTo>
                        <a:pt x="5" y="1685"/>
                      </a:lnTo>
                      <a:lnTo>
                        <a:pt x="7" y="2239"/>
                      </a:lnTo>
                      <a:lnTo>
                        <a:pt x="9" y="3028"/>
                      </a:lnTo>
                      <a:lnTo>
                        <a:pt x="11" y="1787"/>
                      </a:lnTo>
                      <a:lnTo>
                        <a:pt x="13" y="889"/>
                      </a:lnTo>
                      <a:lnTo>
                        <a:pt x="15" y="406"/>
                      </a:lnTo>
                      <a:lnTo>
                        <a:pt x="17" y="158"/>
                      </a:lnTo>
                      <a:lnTo>
                        <a:pt x="19" y="111"/>
                      </a:lnTo>
                      <a:lnTo>
                        <a:pt x="21" y="12"/>
                      </a:lnTo>
                      <a:lnTo>
                        <a:pt x="23" y="34"/>
                      </a:lnTo>
                      <a:lnTo>
                        <a:pt x="25" y="36"/>
                      </a:lnTo>
                      <a:lnTo>
                        <a:pt x="27" y="21"/>
                      </a:lnTo>
                      <a:lnTo>
                        <a:pt x="29" y="18"/>
                      </a:lnTo>
                      <a:lnTo>
                        <a:pt x="31" y="27"/>
                      </a:lnTo>
                      <a:lnTo>
                        <a:pt x="33" y="65"/>
                      </a:lnTo>
                      <a:lnTo>
                        <a:pt x="35" y="9"/>
                      </a:lnTo>
                      <a:lnTo>
                        <a:pt x="37" y="104"/>
                      </a:lnTo>
                      <a:lnTo>
                        <a:pt x="39" y="153"/>
                      </a:lnTo>
                      <a:lnTo>
                        <a:pt x="41" y="181"/>
                      </a:lnTo>
                      <a:lnTo>
                        <a:pt x="43" y="92"/>
                      </a:lnTo>
                      <a:lnTo>
                        <a:pt x="45" y="295"/>
                      </a:lnTo>
                      <a:lnTo>
                        <a:pt x="47" y="746"/>
                      </a:lnTo>
                      <a:lnTo>
                        <a:pt x="49" y="1055"/>
                      </a:lnTo>
                      <a:lnTo>
                        <a:pt x="51" y="439"/>
                      </a:lnTo>
                      <a:lnTo>
                        <a:pt x="53" y="201"/>
                      </a:lnTo>
                      <a:lnTo>
                        <a:pt x="55" y="173"/>
                      </a:lnTo>
                      <a:lnTo>
                        <a:pt x="57" y="50"/>
                      </a:lnTo>
                      <a:lnTo>
                        <a:pt x="59" y="51"/>
                      </a:lnTo>
                      <a:lnTo>
                        <a:pt x="61" y="27"/>
                      </a:lnTo>
                      <a:lnTo>
                        <a:pt x="6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57" name="Freeform 485"/>
                <p:cNvSpPr>
                  <a:spLocks/>
                </p:cNvSpPr>
                <p:nvPr/>
              </p:nvSpPr>
              <p:spPr bwMode="auto">
                <a:xfrm>
                  <a:off x="1214438" y="2365375"/>
                  <a:ext cx="0" cy="0"/>
                </a:xfrm>
                <a:custGeom>
                  <a:avLst/>
                  <a:gdLst>
                    <a:gd name="T0" fmla="*/ 0 w 2"/>
                    <a:gd name="T1" fmla="*/ 0 h 12"/>
                    <a:gd name="T2" fmla="*/ 0 w 2"/>
                    <a:gd name="T3" fmla="*/ 12 h 12"/>
                    <a:gd name="T4" fmla="*/ 2 w 2"/>
                    <a:gd name="T5" fmla="*/ 9 h 12"/>
                    <a:gd name="T6" fmla="*/ 2 w 2"/>
                    <a:gd name="T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58" name="Line 486"/>
                <p:cNvSpPr>
                  <a:spLocks noChangeShapeType="1"/>
                </p:cNvSpPr>
                <p:nvPr/>
              </p:nvSpPr>
              <p:spPr bwMode="auto">
                <a:xfrm>
                  <a:off x="12144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59" name="Freeform 487"/>
                <p:cNvSpPr>
                  <a:spLocks/>
                </p:cNvSpPr>
                <p:nvPr/>
              </p:nvSpPr>
              <p:spPr bwMode="auto">
                <a:xfrm flipV="1">
                  <a:off x="1216026" y="2205038"/>
                  <a:ext cx="3175" cy="160338"/>
                </a:xfrm>
                <a:custGeom>
                  <a:avLst/>
                  <a:gdLst>
                    <a:gd name="T0" fmla="*/ 0 w 35"/>
                    <a:gd name="T1" fmla="*/ 0 h 2088"/>
                    <a:gd name="T2" fmla="*/ 0 w 35"/>
                    <a:gd name="T3" fmla="*/ 27 h 2088"/>
                    <a:gd name="T4" fmla="*/ 2 w 35"/>
                    <a:gd name="T5" fmla="*/ 90 h 2088"/>
                    <a:gd name="T6" fmla="*/ 4 w 35"/>
                    <a:gd name="T7" fmla="*/ 822 h 2088"/>
                    <a:gd name="T8" fmla="*/ 6 w 35"/>
                    <a:gd name="T9" fmla="*/ 2088 h 2088"/>
                    <a:gd name="T10" fmla="*/ 8 w 35"/>
                    <a:gd name="T11" fmla="*/ 1903 h 2088"/>
                    <a:gd name="T12" fmla="*/ 10 w 35"/>
                    <a:gd name="T13" fmla="*/ 1737 h 2088"/>
                    <a:gd name="T14" fmla="*/ 12 w 35"/>
                    <a:gd name="T15" fmla="*/ 1006 h 2088"/>
                    <a:gd name="T16" fmla="*/ 14 w 35"/>
                    <a:gd name="T17" fmla="*/ 303 h 2088"/>
                    <a:gd name="T18" fmla="*/ 16 w 35"/>
                    <a:gd name="T19" fmla="*/ 82 h 2088"/>
                    <a:gd name="T20" fmla="*/ 19 w 35"/>
                    <a:gd name="T21" fmla="*/ 148 h 2088"/>
                    <a:gd name="T22" fmla="*/ 21 w 35"/>
                    <a:gd name="T23" fmla="*/ 114 h 2088"/>
                    <a:gd name="T24" fmla="*/ 23 w 35"/>
                    <a:gd name="T25" fmla="*/ 67 h 2088"/>
                    <a:gd name="T26" fmla="*/ 25 w 35"/>
                    <a:gd name="T27" fmla="*/ 149 h 2088"/>
                    <a:gd name="T28" fmla="*/ 27 w 35"/>
                    <a:gd name="T29" fmla="*/ 9 h 2088"/>
                    <a:gd name="T30" fmla="*/ 29 w 35"/>
                    <a:gd name="T31" fmla="*/ 18 h 2088"/>
                    <a:gd name="T32" fmla="*/ 31 w 35"/>
                    <a:gd name="T33" fmla="*/ 24 h 2088"/>
                    <a:gd name="T34" fmla="*/ 33 w 35"/>
                    <a:gd name="T35" fmla="*/ 18 h 2088"/>
                    <a:gd name="T36" fmla="*/ 35 w 35"/>
                    <a:gd name="T37" fmla="*/ 24 h 2088"/>
                    <a:gd name="T38" fmla="*/ 35 w 35"/>
                    <a:gd name="T39" fmla="*/ 0 h 2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5" h="2088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90"/>
                      </a:lnTo>
                      <a:lnTo>
                        <a:pt x="4" y="822"/>
                      </a:lnTo>
                      <a:lnTo>
                        <a:pt x="6" y="2088"/>
                      </a:lnTo>
                      <a:lnTo>
                        <a:pt x="8" y="1903"/>
                      </a:lnTo>
                      <a:lnTo>
                        <a:pt x="10" y="1737"/>
                      </a:lnTo>
                      <a:lnTo>
                        <a:pt x="12" y="1006"/>
                      </a:lnTo>
                      <a:lnTo>
                        <a:pt x="14" y="303"/>
                      </a:lnTo>
                      <a:lnTo>
                        <a:pt x="16" y="82"/>
                      </a:lnTo>
                      <a:lnTo>
                        <a:pt x="19" y="148"/>
                      </a:lnTo>
                      <a:lnTo>
                        <a:pt x="21" y="114"/>
                      </a:lnTo>
                      <a:lnTo>
                        <a:pt x="23" y="67"/>
                      </a:lnTo>
                      <a:lnTo>
                        <a:pt x="25" y="149"/>
                      </a:lnTo>
                      <a:lnTo>
                        <a:pt x="27" y="9"/>
                      </a:lnTo>
                      <a:lnTo>
                        <a:pt x="29" y="18"/>
                      </a:lnTo>
                      <a:lnTo>
                        <a:pt x="31" y="24"/>
                      </a:lnTo>
                      <a:lnTo>
                        <a:pt x="33" y="18"/>
                      </a:lnTo>
                      <a:lnTo>
                        <a:pt x="35" y="24"/>
                      </a:lnTo>
                      <a:lnTo>
                        <a:pt x="3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60" name="Freeform 488"/>
                <p:cNvSpPr>
                  <a:spLocks/>
                </p:cNvSpPr>
                <p:nvPr/>
              </p:nvSpPr>
              <p:spPr bwMode="auto">
                <a:xfrm flipV="1">
                  <a:off x="1219201" y="23637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18 h 27"/>
                    <a:gd name="T4" fmla="*/ 2 w 2"/>
                    <a:gd name="T5" fmla="*/ 2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61" name="Freeform 489"/>
                <p:cNvSpPr>
                  <a:spLocks/>
                </p:cNvSpPr>
                <p:nvPr/>
              </p:nvSpPr>
              <p:spPr bwMode="auto">
                <a:xfrm flipV="1">
                  <a:off x="1220788" y="2330450"/>
                  <a:ext cx="0" cy="34925"/>
                </a:xfrm>
                <a:custGeom>
                  <a:avLst/>
                  <a:gdLst>
                    <a:gd name="T0" fmla="*/ 0 w 10"/>
                    <a:gd name="T1" fmla="*/ 0 h 453"/>
                    <a:gd name="T2" fmla="*/ 0 w 10"/>
                    <a:gd name="T3" fmla="*/ 201 h 453"/>
                    <a:gd name="T4" fmla="*/ 2 w 10"/>
                    <a:gd name="T5" fmla="*/ 337 h 453"/>
                    <a:gd name="T6" fmla="*/ 4 w 10"/>
                    <a:gd name="T7" fmla="*/ 453 h 453"/>
                    <a:gd name="T8" fmla="*/ 6 w 10"/>
                    <a:gd name="T9" fmla="*/ 144 h 453"/>
                    <a:gd name="T10" fmla="*/ 8 w 10"/>
                    <a:gd name="T11" fmla="*/ 102 h 453"/>
                    <a:gd name="T12" fmla="*/ 10 w 10"/>
                    <a:gd name="T13" fmla="*/ 118 h 453"/>
                    <a:gd name="T14" fmla="*/ 10 w 10"/>
                    <a:gd name="T15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453">
                      <a:moveTo>
                        <a:pt x="0" y="0"/>
                      </a:moveTo>
                      <a:lnTo>
                        <a:pt x="0" y="201"/>
                      </a:lnTo>
                      <a:lnTo>
                        <a:pt x="2" y="337"/>
                      </a:lnTo>
                      <a:lnTo>
                        <a:pt x="4" y="453"/>
                      </a:lnTo>
                      <a:lnTo>
                        <a:pt x="6" y="144"/>
                      </a:lnTo>
                      <a:lnTo>
                        <a:pt x="8" y="102"/>
                      </a:lnTo>
                      <a:lnTo>
                        <a:pt x="10" y="118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62" name="Freeform 490"/>
                <p:cNvSpPr>
                  <a:spLocks/>
                </p:cNvSpPr>
                <p:nvPr/>
              </p:nvSpPr>
              <p:spPr bwMode="auto">
                <a:xfrm flipV="1">
                  <a:off x="1222376" y="2363788"/>
                  <a:ext cx="1588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6 h 36"/>
                    <a:gd name="T4" fmla="*/ 2 w 2"/>
                    <a:gd name="T5" fmla="*/ 12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63" name="Freeform 491"/>
                <p:cNvSpPr>
                  <a:spLocks/>
                </p:cNvSpPr>
                <p:nvPr/>
              </p:nvSpPr>
              <p:spPr bwMode="auto">
                <a:xfrm flipV="1">
                  <a:off x="1223963" y="1666875"/>
                  <a:ext cx="4763" cy="698500"/>
                </a:xfrm>
                <a:custGeom>
                  <a:avLst/>
                  <a:gdLst>
                    <a:gd name="T0" fmla="*/ 0 w 37"/>
                    <a:gd name="T1" fmla="*/ 0 h 9068"/>
                    <a:gd name="T2" fmla="*/ 0 w 37"/>
                    <a:gd name="T3" fmla="*/ 45 h 9068"/>
                    <a:gd name="T4" fmla="*/ 2 w 37"/>
                    <a:gd name="T5" fmla="*/ 140 h 9068"/>
                    <a:gd name="T6" fmla="*/ 4 w 37"/>
                    <a:gd name="T7" fmla="*/ 451 h 9068"/>
                    <a:gd name="T8" fmla="*/ 6 w 37"/>
                    <a:gd name="T9" fmla="*/ 4048 h 9068"/>
                    <a:gd name="T10" fmla="*/ 8 w 37"/>
                    <a:gd name="T11" fmla="*/ 9067 h 9068"/>
                    <a:gd name="T12" fmla="*/ 10 w 37"/>
                    <a:gd name="T13" fmla="*/ 9068 h 9068"/>
                    <a:gd name="T14" fmla="*/ 12 w 37"/>
                    <a:gd name="T15" fmla="*/ 5844 h 9068"/>
                    <a:gd name="T16" fmla="*/ 14 w 37"/>
                    <a:gd name="T17" fmla="*/ 3655 h 9068"/>
                    <a:gd name="T18" fmla="*/ 16 w 37"/>
                    <a:gd name="T19" fmla="*/ 1628 h 9068"/>
                    <a:gd name="T20" fmla="*/ 18 w 37"/>
                    <a:gd name="T21" fmla="*/ 551 h 9068"/>
                    <a:gd name="T22" fmla="*/ 20 w 37"/>
                    <a:gd name="T23" fmla="*/ 509 h 9068"/>
                    <a:gd name="T24" fmla="*/ 22 w 37"/>
                    <a:gd name="T25" fmla="*/ 256 h 9068"/>
                    <a:gd name="T26" fmla="*/ 24 w 37"/>
                    <a:gd name="T27" fmla="*/ 126 h 9068"/>
                    <a:gd name="T28" fmla="*/ 26 w 37"/>
                    <a:gd name="T29" fmla="*/ 144 h 9068"/>
                    <a:gd name="T30" fmla="*/ 28 w 37"/>
                    <a:gd name="T31" fmla="*/ 354 h 9068"/>
                    <a:gd name="T32" fmla="*/ 30 w 37"/>
                    <a:gd name="T33" fmla="*/ 60 h 9068"/>
                    <a:gd name="T34" fmla="*/ 32 w 37"/>
                    <a:gd name="T35" fmla="*/ 175 h 9068"/>
                    <a:gd name="T36" fmla="*/ 34 w 37"/>
                    <a:gd name="T37" fmla="*/ 124 h 9068"/>
                    <a:gd name="T38" fmla="*/ 37 w 37"/>
                    <a:gd name="T39" fmla="*/ 17 h 9068"/>
                    <a:gd name="T40" fmla="*/ 37 w 37"/>
                    <a:gd name="T41" fmla="*/ 0 h 90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" h="9068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2" y="140"/>
                      </a:lnTo>
                      <a:lnTo>
                        <a:pt x="4" y="451"/>
                      </a:lnTo>
                      <a:lnTo>
                        <a:pt x="6" y="4048"/>
                      </a:lnTo>
                      <a:lnTo>
                        <a:pt x="8" y="9067"/>
                      </a:lnTo>
                      <a:lnTo>
                        <a:pt x="10" y="9068"/>
                      </a:lnTo>
                      <a:lnTo>
                        <a:pt x="12" y="5844"/>
                      </a:lnTo>
                      <a:lnTo>
                        <a:pt x="14" y="3655"/>
                      </a:lnTo>
                      <a:lnTo>
                        <a:pt x="16" y="1628"/>
                      </a:lnTo>
                      <a:lnTo>
                        <a:pt x="18" y="551"/>
                      </a:lnTo>
                      <a:lnTo>
                        <a:pt x="20" y="509"/>
                      </a:lnTo>
                      <a:lnTo>
                        <a:pt x="22" y="256"/>
                      </a:lnTo>
                      <a:lnTo>
                        <a:pt x="24" y="126"/>
                      </a:lnTo>
                      <a:lnTo>
                        <a:pt x="26" y="144"/>
                      </a:lnTo>
                      <a:lnTo>
                        <a:pt x="28" y="354"/>
                      </a:lnTo>
                      <a:lnTo>
                        <a:pt x="30" y="60"/>
                      </a:lnTo>
                      <a:lnTo>
                        <a:pt x="32" y="175"/>
                      </a:lnTo>
                      <a:lnTo>
                        <a:pt x="34" y="124"/>
                      </a:lnTo>
                      <a:lnTo>
                        <a:pt x="37" y="17"/>
                      </a:lnTo>
                      <a:lnTo>
                        <a:pt x="3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64" name="Freeform 492"/>
                <p:cNvSpPr>
                  <a:spLocks/>
                </p:cNvSpPr>
                <p:nvPr/>
              </p:nvSpPr>
              <p:spPr bwMode="auto">
                <a:xfrm flipV="1">
                  <a:off x="1228726" y="2332038"/>
                  <a:ext cx="1588" cy="33338"/>
                </a:xfrm>
                <a:custGeom>
                  <a:avLst/>
                  <a:gdLst>
                    <a:gd name="T0" fmla="*/ 0 w 10"/>
                    <a:gd name="T1" fmla="*/ 0 h 433"/>
                    <a:gd name="T2" fmla="*/ 0 w 10"/>
                    <a:gd name="T3" fmla="*/ 159 h 433"/>
                    <a:gd name="T4" fmla="*/ 2 w 10"/>
                    <a:gd name="T5" fmla="*/ 433 h 433"/>
                    <a:gd name="T6" fmla="*/ 4 w 10"/>
                    <a:gd name="T7" fmla="*/ 240 h 433"/>
                    <a:gd name="T8" fmla="*/ 6 w 10"/>
                    <a:gd name="T9" fmla="*/ 321 h 433"/>
                    <a:gd name="T10" fmla="*/ 8 w 10"/>
                    <a:gd name="T11" fmla="*/ 192 h 433"/>
                    <a:gd name="T12" fmla="*/ 10 w 10"/>
                    <a:gd name="T13" fmla="*/ 36 h 433"/>
                    <a:gd name="T14" fmla="*/ 10 w 10"/>
                    <a:gd name="T15" fmla="*/ 0 h 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433">
                      <a:moveTo>
                        <a:pt x="0" y="0"/>
                      </a:moveTo>
                      <a:lnTo>
                        <a:pt x="0" y="159"/>
                      </a:lnTo>
                      <a:lnTo>
                        <a:pt x="2" y="433"/>
                      </a:lnTo>
                      <a:lnTo>
                        <a:pt x="4" y="240"/>
                      </a:lnTo>
                      <a:lnTo>
                        <a:pt x="6" y="321"/>
                      </a:lnTo>
                      <a:lnTo>
                        <a:pt x="8" y="192"/>
                      </a:lnTo>
                      <a:lnTo>
                        <a:pt x="10" y="3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65" name="Line 493"/>
                <p:cNvSpPr>
                  <a:spLocks noChangeShapeType="1"/>
                </p:cNvSpPr>
                <p:nvPr/>
              </p:nvSpPr>
              <p:spPr bwMode="auto">
                <a:xfrm>
                  <a:off x="123190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66" name="Line 494"/>
                <p:cNvSpPr>
                  <a:spLocks noChangeShapeType="1"/>
                </p:cNvSpPr>
                <p:nvPr/>
              </p:nvSpPr>
              <p:spPr bwMode="auto">
                <a:xfrm flipV="1">
                  <a:off x="12334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67" name="Freeform 495"/>
                <p:cNvSpPr>
                  <a:spLocks/>
                </p:cNvSpPr>
                <p:nvPr/>
              </p:nvSpPr>
              <p:spPr bwMode="auto">
                <a:xfrm flipV="1">
                  <a:off x="1233488" y="2357438"/>
                  <a:ext cx="1588" cy="7938"/>
                </a:xfrm>
                <a:custGeom>
                  <a:avLst/>
                  <a:gdLst>
                    <a:gd name="T0" fmla="*/ 0 w 4"/>
                    <a:gd name="T1" fmla="*/ 0 h 116"/>
                    <a:gd name="T2" fmla="*/ 0 w 4"/>
                    <a:gd name="T3" fmla="*/ 45 h 116"/>
                    <a:gd name="T4" fmla="*/ 2 w 4"/>
                    <a:gd name="T5" fmla="*/ 39 h 116"/>
                    <a:gd name="T6" fmla="*/ 4 w 4"/>
                    <a:gd name="T7" fmla="*/ 116 h 116"/>
                    <a:gd name="T8" fmla="*/ 4 w 4"/>
                    <a:gd name="T9" fmla="*/ 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6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2" y="39"/>
                      </a:lnTo>
                      <a:lnTo>
                        <a:pt x="4" y="11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68" name="Line 496"/>
                <p:cNvSpPr>
                  <a:spLocks noChangeShapeType="1"/>
                </p:cNvSpPr>
                <p:nvPr/>
              </p:nvSpPr>
              <p:spPr bwMode="auto">
                <a:xfrm flipV="1">
                  <a:off x="1235076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69" name="Line 497"/>
                <p:cNvSpPr>
                  <a:spLocks noChangeShapeType="1"/>
                </p:cNvSpPr>
                <p:nvPr/>
              </p:nvSpPr>
              <p:spPr bwMode="auto">
                <a:xfrm>
                  <a:off x="123507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70" name="Freeform 498"/>
                <p:cNvSpPr>
                  <a:spLocks/>
                </p:cNvSpPr>
                <p:nvPr/>
              </p:nvSpPr>
              <p:spPr bwMode="auto">
                <a:xfrm flipV="1">
                  <a:off x="1238251" y="2363788"/>
                  <a:ext cx="0" cy="1588"/>
                </a:xfrm>
                <a:custGeom>
                  <a:avLst/>
                  <a:gdLst>
                    <a:gd name="T0" fmla="*/ 0 w 4"/>
                    <a:gd name="T1" fmla="*/ 0 h 36"/>
                    <a:gd name="T2" fmla="*/ 0 w 4"/>
                    <a:gd name="T3" fmla="*/ 18 h 36"/>
                    <a:gd name="T4" fmla="*/ 2 w 4"/>
                    <a:gd name="T5" fmla="*/ 17 h 36"/>
                    <a:gd name="T6" fmla="*/ 4 w 4"/>
                    <a:gd name="T7" fmla="*/ 36 h 36"/>
                    <a:gd name="T8" fmla="*/ 4 w 4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6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7"/>
                      </a:lnTo>
                      <a:lnTo>
                        <a:pt x="4" y="3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71" name="Freeform 499"/>
                <p:cNvSpPr>
                  <a:spLocks/>
                </p:cNvSpPr>
                <p:nvPr/>
              </p:nvSpPr>
              <p:spPr bwMode="auto">
                <a:xfrm flipV="1">
                  <a:off x="1243013" y="2362200"/>
                  <a:ext cx="0" cy="3175"/>
                </a:xfrm>
                <a:custGeom>
                  <a:avLst/>
                  <a:gdLst>
                    <a:gd name="T0" fmla="*/ 0 w 2"/>
                    <a:gd name="T1" fmla="*/ 0 h 45"/>
                    <a:gd name="T2" fmla="*/ 0 w 2"/>
                    <a:gd name="T3" fmla="*/ 34 h 45"/>
                    <a:gd name="T4" fmla="*/ 2 w 2"/>
                    <a:gd name="T5" fmla="*/ 45 h 45"/>
                    <a:gd name="T6" fmla="*/ 2 w 2"/>
                    <a:gd name="T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5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4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72" name="Line 500"/>
                <p:cNvSpPr>
                  <a:spLocks noChangeShapeType="1"/>
                </p:cNvSpPr>
                <p:nvPr/>
              </p:nvSpPr>
              <p:spPr bwMode="auto">
                <a:xfrm>
                  <a:off x="12430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73" name="Line 501"/>
                <p:cNvSpPr>
                  <a:spLocks noChangeShapeType="1"/>
                </p:cNvSpPr>
                <p:nvPr/>
              </p:nvSpPr>
              <p:spPr bwMode="auto">
                <a:xfrm>
                  <a:off x="124777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74" name="Line 502"/>
                <p:cNvSpPr>
                  <a:spLocks noChangeShapeType="1"/>
                </p:cNvSpPr>
                <p:nvPr/>
              </p:nvSpPr>
              <p:spPr bwMode="auto">
                <a:xfrm>
                  <a:off x="124777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75" name="Line 503"/>
                <p:cNvSpPr>
                  <a:spLocks noChangeShapeType="1"/>
                </p:cNvSpPr>
                <p:nvPr/>
              </p:nvSpPr>
              <p:spPr bwMode="auto">
                <a:xfrm flipV="1">
                  <a:off x="12493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76" name="Line 504"/>
                <p:cNvSpPr>
                  <a:spLocks noChangeShapeType="1"/>
                </p:cNvSpPr>
                <p:nvPr/>
              </p:nvSpPr>
              <p:spPr bwMode="auto">
                <a:xfrm>
                  <a:off x="125095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77" name="Line 505"/>
                <p:cNvSpPr>
                  <a:spLocks noChangeShapeType="1"/>
                </p:cNvSpPr>
                <p:nvPr/>
              </p:nvSpPr>
              <p:spPr bwMode="auto">
                <a:xfrm>
                  <a:off x="12525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78" name="Line 506"/>
                <p:cNvSpPr>
                  <a:spLocks noChangeShapeType="1"/>
                </p:cNvSpPr>
                <p:nvPr/>
              </p:nvSpPr>
              <p:spPr bwMode="auto">
                <a:xfrm flipV="1">
                  <a:off x="12557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79" name="Line 507"/>
                <p:cNvSpPr>
                  <a:spLocks noChangeShapeType="1"/>
                </p:cNvSpPr>
                <p:nvPr/>
              </p:nvSpPr>
              <p:spPr bwMode="auto">
                <a:xfrm>
                  <a:off x="125730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80" name="Freeform 508"/>
                <p:cNvSpPr>
                  <a:spLocks/>
                </p:cNvSpPr>
                <p:nvPr/>
              </p:nvSpPr>
              <p:spPr bwMode="auto">
                <a:xfrm flipV="1">
                  <a:off x="1260476" y="2362200"/>
                  <a:ext cx="1588" cy="3175"/>
                </a:xfrm>
                <a:custGeom>
                  <a:avLst/>
                  <a:gdLst>
                    <a:gd name="T0" fmla="*/ 0 w 9"/>
                    <a:gd name="T1" fmla="*/ 0 h 53"/>
                    <a:gd name="T2" fmla="*/ 0 w 9"/>
                    <a:gd name="T3" fmla="*/ 44 h 53"/>
                    <a:gd name="T4" fmla="*/ 2 w 9"/>
                    <a:gd name="T5" fmla="*/ 36 h 53"/>
                    <a:gd name="T6" fmla="*/ 4 w 9"/>
                    <a:gd name="T7" fmla="*/ 12 h 53"/>
                    <a:gd name="T8" fmla="*/ 7 w 9"/>
                    <a:gd name="T9" fmla="*/ 53 h 53"/>
                    <a:gd name="T10" fmla="*/ 9 w 9"/>
                    <a:gd name="T11" fmla="*/ 12 h 53"/>
                    <a:gd name="T12" fmla="*/ 9 w 9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53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36"/>
                      </a:lnTo>
                      <a:lnTo>
                        <a:pt x="4" y="12"/>
                      </a:lnTo>
                      <a:lnTo>
                        <a:pt x="7" y="53"/>
                      </a:lnTo>
                      <a:lnTo>
                        <a:pt x="9" y="12"/>
                      </a:lnTo>
                      <a:lnTo>
                        <a:pt x="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81" name="Line 509"/>
                <p:cNvSpPr>
                  <a:spLocks noChangeShapeType="1"/>
                </p:cNvSpPr>
                <p:nvPr/>
              </p:nvSpPr>
              <p:spPr bwMode="auto">
                <a:xfrm flipV="1">
                  <a:off x="1263651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82" name="Freeform 510"/>
                <p:cNvSpPr>
                  <a:spLocks/>
                </p:cNvSpPr>
                <p:nvPr/>
              </p:nvSpPr>
              <p:spPr bwMode="auto">
                <a:xfrm flipV="1">
                  <a:off x="1265238" y="2360613"/>
                  <a:ext cx="0" cy="4763"/>
                </a:xfrm>
                <a:custGeom>
                  <a:avLst/>
                  <a:gdLst>
                    <a:gd name="T0" fmla="*/ 0 w 4"/>
                    <a:gd name="T1" fmla="*/ 0 h 60"/>
                    <a:gd name="T2" fmla="*/ 0 w 4"/>
                    <a:gd name="T3" fmla="*/ 36 h 60"/>
                    <a:gd name="T4" fmla="*/ 2 w 4"/>
                    <a:gd name="T5" fmla="*/ 60 h 60"/>
                    <a:gd name="T6" fmla="*/ 4 w 4"/>
                    <a:gd name="T7" fmla="*/ 12 h 60"/>
                    <a:gd name="T8" fmla="*/ 4 w 4"/>
                    <a:gd name="T9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0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60"/>
                      </a:lnTo>
                      <a:lnTo>
                        <a:pt x="4" y="1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83" name="Line 511"/>
                <p:cNvSpPr>
                  <a:spLocks noChangeShapeType="1"/>
                </p:cNvSpPr>
                <p:nvPr/>
              </p:nvSpPr>
              <p:spPr bwMode="auto">
                <a:xfrm flipV="1">
                  <a:off x="1266826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84" name="Line 512"/>
                <p:cNvSpPr>
                  <a:spLocks noChangeShapeType="1"/>
                </p:cNvSpPr>
                <p:nvPr/>
              </p:nvSpPr>
              <p:spPr bwMode="auto">
                <a:xfrm flipV="1">
                  <a:off x="1268413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85" name="Freeform 513"/>
                <p:cNvSpPr>
                  <a:spLocks/>
                </p:cNvSpPr>
                <p:nvPr/>
              </p:nvSpPr>
              <p:spPr bwMode="auto">
                <a:xfrm flipV="1">
                  <a:off x="1270001" y="2346325"/>
                  <a:ext cx="0" cy="19050"/>
                </a:xfrm>
                <a:custGeom>
                  <a:avLst/>
                  <a:gdLst>
                    <a:gd name="T0" fmla="*/ 0 w 10"/>
                    <a:gd name="T1" fmla="*/ 0 h 261"/>
                    <a:gd name="T2" fmla="*/ 0 w 10"/>
                    <a:gd name="T3" fmla="*/ 12 h 261"/>
                    <a:gd name="T4" fmla="*/ 2 w 10"/>
                    <a:gd name="T5" fmla="*/ 181 h 261"/>
                    <a:gd name="T6" fmla="*/ 4 w 10"/>
                    <a:gd name="T7" fmla="*/ 261 h 261"/>
                    <a:gd name="T8" fmla="*/ 6 w 10"/>
                    <a:gd name="T9" fmla="*/ 212 h 261"/>
                    <a:gd name="T10" fmla="*/ 8 w 10"/>
                    <a:gd name="T11" fmla="*/ 133 h 261"/>
                    <a:gd name="T12" fmla="*/ 10 w 10"/>
                    <a:gd name="T13" fmla="*/ 34 h 261"/>
                    <a:gd name="T14" fmla="*/ 10 w 10"/>
                    <a:gd name="T15" fmla="*/ 0 h 2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61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81"/>
                      </a:lnTo>
                      <a:lnTo>
                        <a:pt x="4" y="261"/>
                      </a:lnTo>
                      <a:lnTo>
                        <a:pt x="6" y="212"/>
                      </a:lnTo>
                      <a:lnTo>
                        <a:pt x="8" y="133"/>
                      </a:lnTo>
                      <a:lnTo>
                        <a:pt x="10" y="3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86" name="Line 514"/>
                <p:cNvSpPr>
                  <a:spLocks noChangeShapeType="1"/>
                </p:cNvSpPr>
                <p:nvPr/>
              </p:nvSpPr>
              <p:spPr bwMode="auto">
                <a:xfrm flipV="1">
                  <a:off x="1274763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87" name="Line 515"/>
                <p:cNvSpPr>
                  <a:spLocks noChangeShapeType="1"/>
                </p:cNvSpPr>
                <p:nvPr/>
              </p:nvSpPr>
              <p:spPr bwMode="auto">
                <a:xfrm>
                  <a:off x="12747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88" name="Freeform 516"/>
                <p:cNvSpPr>
                  <a:spLocks/>
                </p:cNvSpPr>
                <p:nvPr/>
              </p:nvSpPr>
              <p:spPr bwMode="auto">
                <a:xfrm flipV="1">
                  <a:off x="1277938" y="2319338"/>
                  <a:ext cx="1588" cy="46038"/>
                </a:xfrm>
                <a:custGeom>
                  <a:avLst/>
                  <a:gdLst>
                    <a:gd name="T0" fmla="*/ 0 w 16"/>
                    <a:gd name="T1" fmla="*/ 0 h 596"/>
                    <a:gd name="T2" fmla="*/ 0 w 16"/>
                    <a:gd name="T3" fmla="*/ 17 h 596"/>
                    <a:gd name="T4" fmla="*/ 2 w 16"/>
                    <a:gd name="T5" fmla="*/ 136 h 596"/>
                    <a:gd name="T6" fmla="*/ 4 w 16"/>
                    <a:gd name="T7" fmla="*/ 472 h 596"/>
                    <a:gd name="T8" fmla="*/ 6 w 16"/>
                    <a:gd name="T9" fmla="*/ 596 h 596"/>
                    <a:gd name="T10" fmla="*/ 8 w 16"/>
                    <a:gd name="T11" fmla="*/ 355 h 596"/>
                    <a:gd name="T12" fmla="*/ 10 w 16"/>
                    <a:gd name="T13" fmla="*/ 276 h 596"/>
                    <a:gd name="T14" fmla="*/ 12 w 16"/>
                    <a:gd name="T15" fmla="*/ 85 h 596"/>
                    <a:gd name="T16" fmla="*/ 14 w 16"/>
                    <a:gd name="T17" fmla="*/ 21 h 596"/>
                    <a:gd name="T18" fmla="*/ 16 w 16"/>
                    <a:gd name="T19" fmla="*/ 79 h 596"/>
                    <a:gd name="T20" fmla="*/ 16 w 16"/>
                    <a:gd name="T21" fmla="*/ 0 h 5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596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136"/>
                      </a:lnTo>
                      <a:lnTo>
                        <a:pt x="4" y="472"/>
                      </a:lnTo>
                      <a:lnTo>
                        <a:pt x="6" y="596"/>
                      </a:lnTo>
                      <a:lnTo>
                        <a:pt x="8" y="355"/>
                      </a:lnTo>
                      <a:lnTo>
                        <a:pt x="10" y="276"/>
                      </a:lnTo>
                      <a:lnTo>
                        <a:pt x="12" y="85"/>
                      </a:lnTo>
                      <a:lnTo>
                        <a:pt x="14" y="21"/>
                      </a:lnTo>
                      <a:lnTo>
                        <a:pt x="16" y="79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89" name="Line 517"/>
                <p:cNvSpPr>
                  <a:spLocks noChangeShapeType="1"/>
                </p:cNvSpPr>
                <p:nvPr/>
              </p:nvSpPr>
              <p:spPr bwMode="auto">
                <a:xfrm>
                  <a:off x="12811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90" name="Line 518"/>
                <p:cNvSpPr>
                  <a:spLocks noChangeShapeType="1"/>
                </p:cNvSpPr>
                <p:nvPr/>
              </p:nvSpPr>
              <p:spPr bwMode="auto">
                <a:xfrm>
                  <a:off x="128270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91" name="Line 519"/>
                <p:cNvSpPr>
                  <a:spLocks noChangeShapeType="1"/>
                </p:cNvSpPr>
                <p:nvPr/>
              </p:nvSpPr>
              <p:spPr bwMode="auto">
                <a:xfrm flipV="1">
                  <a:off x="1282701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92" name="Line 520"/>
                <p:cNvSpPr>
                  <a:spLocks noChangeShapeType="1"/>
                </p:cNvSpPr>
                <p:nvPr/>
              </p:nvSpPr>
              <p:spPr bwMode="auto">
                <a:xfrm>
                  <a:off x="128270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93" name="Line 521"/>
                <p:cNvSpPr>
                  <a:spLocks noChangeShapeType="1"/>
                </p:cNvSpPr>
                <p:nvPr/>
              </p:nvSpPr>
              <p:spPr bwMode="auto">
                <a:xfrm flipV="1">
                  <a:off x="12842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94" name="Freeform 522"/>
                <p:cNvSpPr>
                  <a:spLocks/>
                </p:cNvSpPr>
                <p:nvPr/>
              </p:nvSpPr>
              <p:spPr bwMode="auto">
                <a:xfrm flipV="1">
                  <a:off x="1287463" y="2360613"/>
                  <a:ext cx="0" cy="4763"/>
                </a:xfrm>
                <a:custGeom>
                  <a:avLst/>
                  <a:gdLst>
                    <a:gd name="T0" fmla="*/ 0 w 2"/>
                    <a:gd name="T1" fmla="*/ 0 h 64"/>
                    <a:gd name="T2" fmla="*/ 0 w 2"/>
                    <a:gd name="T3" fmla="*/ 12 h 64"/>
                    <a:gd name="T4" fmla="*/ 2 w 2"/>
                    <a:gd name="T5" fmla="*/ 64 h 64"/>
                    <a:gd name="T6" fmla="*/ 2 w 2"/>
                    <a:gd name="T7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4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6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95" name="Freeform 523"/>
                <p:cNvSpPr>
                  <a:spLocks/>
                </p:cNvSpPr>
                <p:nvPr/>
              </p:nvSpPr>
              <p:spPr bwMode="auto">
                <a:xfrm flipV="1">
                  <a:off x="1287463" y="2343150"/>
                  <a:ext cx="1588" cy="22225"/>
                </a:xfrm>
                <a:custGeom>
                  <a:avLst/>
                  <a:gdLst>
                    <a:gd name="T0" fmla="*/ 0 w 20"/>
                    <a:gd name="T1" fmla="*/ 0 h 294"/>
                    <a:gd name="T2" fmla="*/ 0 w 20"/>
                    <a:gd name="T3" fmla="*/ 109 h 294"/>
                    <a:gd name="T4" fmla="*/ 2 w 20"/>
                    <a:gd name="T5" fmla="*/ 34 h 294"/>
                    <a:gd name="T6" fmla="*/ 4 w 20"/>
                    <a:gd name="T7" fmla="*/ 39 h 294"/>
                    <a:gd name="T8" fmla="*/ 6 w 20"/>
                    <a:gd name="T9" fmla="*/ 120 h 294"/>
                    <a:gd name="T10" fmla="*/ 8 w 20"/>
                    <a:gd name="T11" fmla="*/ 294 h 294"/>
                    <a:gd name="T12" fmla="*/ 10 w 20"/>
                    <a:gd name="T13" fmla="*/ 101 h 294"/>
                    <a:gd name="T14" fmla="*/ 12 w 20"/>
                    <a:gd name="T15" fmla="*/ 36 h 294"/>
                    <a:gd name="T16" fmla="*/ 14 w 20"/>
                    <a:gd name="T17" fmla="*/ 48 h 294"/>
                    <a:gd name="T18" fmla="*/ 16 w 20"/>
                    <a:gd name="T19" fmla="*/ 24 h 294"/>
                    <a:gd name="T20" fmla="*/ 18 w 20"/>
                    <a:gd name="T21" fmla="*/ 46 h 294"/>
                    <a:gd name="T22" fmla="*/ 20 w 20"/>
                    <a:gd name="T23" fmla="*/ 9 h 294"/>
                    <a:gd name="T24" fmla="*/ 20 w 20"/>
                    <a:gd name="T25" fmla="*/ 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94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34"/>
                      </a:lnTo>
                      <a:lnTo>
                        <a:pt x="4" y="39"/>
                      </a:lnTo>
                      <a:lnTo>
                        <a:pt x="6" y="120"/>
                      </a:lnTo>
                      <a:lnTo>
                        <a:pt x="8" y="294"/>
                      </a:lnTo>
                      <a:lnTo>
                        <a:pt x="10" y="101"/>
                      </a:lnTo>
                      <a:lnTo>
                        <a:pt x="12" y="36"/>
                      </a:lnTo>
                      <a:lnTo>
                        <a:pt x="14" y="48"/>
                      </a:lnTo>
                      <a:lnTo>
                        <a:pt x="16" y="24"/>
                      </a:lnTo>
                      <a:lnTo>
                        <a:pt x="18" y="46"/>
                      </a:lnTo>
                      <a:lnTo>
                        <a:pt x="20" y="9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96" name="Line 524"/>
                <p:cNvSpPr>
                  <a:spLocks noChangeShapeType="1"/>
                </p:cNvSpPr>
                <p:nvPr/>
              </p:nvSpPr>
              <p:spPr bwMode="auto">
                <a:xfrm>
                  <a:off x="129222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97" name="Line 525"/>
                <p:cNvSpPr>
                  <a:spLocks noChangeShapeType="1"/>
                </p:cNvSpPr>
                <p:nvPr/>
              </p:nvSpPr>
              <p:spPr bwMode="auto">
                <a:xfrm>
                  <a:off x="12938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98" name="Line 526"/>
                <p:cNvSpPr>
                  <a:spLocks noChangeShapeType="1"/>
                </p:cNvSpPr>
                <p:nvPr/>
              </p:nvSpPr>
              <p:spPr bwMode="auto">
                <a:xfrm>
                  <a:off x="12969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099" name="Freeform 527"/>
                <p:cNvSpPr>
                  <a:spLocks/>
                </p:cNvSpPr>
                <p:nvPr/>
              </p:nvSpPr>
              <p:spPr bwMode="auto">
                <a:xfrm flipV="1">
                  <a:off x="1296988" y="2354263"/>
                  <a:ext cx="1588" cy="11113"/>
                </a:xfrm>
                <a:custGeom>
                  <a:avLst/>
                  <a:gdLst>
                    <a:gd name="T0" fmla="*/ 0 w 10"/>
                    <a:gd name="T1" fmla="*/ 0 h 158"/>
                    <a:gd name="T2" fmla="*/ 0 w 10"/>
                    <a:gd name="T3" fmla="*/ 73 h 158"/>
                    <a:gd name="T4" fmla="*/ 2 w 10"/>
                    <a:gd name="T5" fmla="*/ 158 h 158"/>
                    <a:gd name="T6" fmla="*/ 4 w 10"/>
                    <a:gd name="T7" fmla="*/ 12 h 158"/>
                    <a:gd name="T8" fmla="*/ 6 w 10"/>
                    <a:gd name="T9" fmla="*/ 45 h 158"/>
                    <a:gd name="T10" fmla="*/ 8 w 10"/>
                    <a:gd name="T11" fmla="*/ 51 h 158"/>
                    <a:gd name="T12" fmla="*/ 10 w 10"/>
                    <a:gd name="T13" fmla="*/ 66 h 158"/>
                    <a:gd name="T14" fmla="*/ 10 w 10"/>
                    <a:gd name="T15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58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158"/>
                      </a:lnTo>
                      <a:lnTo>
                        <a:pt x="4" y="12"/>
                      </a:lnTo>
                      <a:lnTo>
                        <a:pt x="6" y="45"/>
                      </a:lnTo>
                      <a:lnTo>
                        <a:pt x="8" y="51"/>
                      </a:lnTo>
                      <a:lnTo>
                        <a:pt x="10" y="6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00" name="Freeform 528"/>
                <p:cNvSpPr>
                  <a:spLocks/>
                </p:cNvSpPr>
                <p:nvPr/>
              </p:nvSpPr>
              <p:spPr bwMode="auto">
                <a:xfrm>
                  <a:off x="1298576" y="2365375"/>
                  <a:ext cx="0" cy="0"/>
                </a:xfrm>
                <a:custGeom>
                  <a:avLst/>
                  <a:gdLst>
                    <a:gd name="T0" fmla="*/ 0 w 4"/>
                    <a:gd name="T1" fmla="*/ 0 h 17"/>
                    <a:gd name="T2" fmla="*/ 0 w 4"/>
                    <a:gd name="T3" fmla="*/ 17 h 17"/>
                    <a:gd name="T4" fmla="*/ 2 w 4"/>
                    <a:gd name="T5" fmla="*/ 12 h 17"/>
                    <a:gd name="T6" fmla="*/ 4 w 4"/>
                    <a:gd name="T7" fmla="*/ 9 h 17"/>
                    <a:gd name="T8" fmla="*/ 4 w 4"/>
                    <a:gd name="T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7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01" name="Line 529"/>
                <p:cNvSpPr>
                  <a:spLocks noChangeShapeType="1"/>
                </p:cNvSpPr>
                <p:nvPr/>
              </p:nvSpPr>
              <p:spPr bwMode="auto">
                <a:xfrm>
                  <a:off x="13001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02" name="Line 530"/>
                <p:cNvSpPr>
                  <a:spLocks noChangeShapeType="1"/>
                </p:cNvSpPr>
                <p:nvPr/>
              </p:nvSpPr>
              <p:spPr bwMode="auto">
                <a:xfrm>
                  <a:off x="130175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03" name="Line 531"/>
                <p:cNvSpPr>
                  <a:spLocks noChangeShapeType="1"/>
                </p:cNvSpPr>
                <p:nvPr/>
              </p:nvSpPr>
              <p:spPr bwMode="auto">
                <a:xfrm flipV="1">
                  <a:off x="1301751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04" name="Freeform 532"/>
                <p:cNvSpPr>
                  <a:spLocks/>
                </p:cNvSpPr>
                <p:nvPr/>
              </p:nvSpPr>
              <p:spPr bwMode="auto">
                <a:xfrm flipV="1">
                  <a:off x="1304926" y="2235200"/>
                  <a:ext cx="3175" cy="130175"/>
                </a:xfrm>
                <a:custGeom>
                  <a:avLst/>
                  <a:gdLst>
                    <a:gd name="T0" fmla="*/ 0 w 28"/>
                    <a:gd name="T1" fmla="*/ 0 h 1698"/>
                    <a:gd name="T2" fmla="*/ 0 w 28"/>
                    <a:gd name="T3" fmla="*/ 243 h 1698"/>
                    <a:gd name="T4" fmla="*/ 2 w 28"/>
                    <a:gd name="T5" fmla="*/ 260 h 1698"/>
                    <a:gd name="T6" fmla="*/ 4 w 28"/>
                    <a:gd name="T7" fmla="*/ 528 h 1698"/>
                    <a:gd name="T8" fmla="*/ 6 w 28"/>
                    <a:gd name="T9" fmla="*/ 970 h 1698"/>
                    <a:gd name="T10" fmla="*/ 8 w 28"/>
                    <a:gd name="T11" fmla="*/ 1698 h 1698"/>
                    <a:gd name="T12" fmla="*/ 10 w 28"/>
                    <a:gd name="T13" fmla="*/ 1308 h 1698"/>
                    <a:gd name="T14" fmla="*/ 12 w 28"/>
                    <a:gd name="T15" fmla="*/ 1006 h 1698"/>
                    <a:gd name="T16" fmla="*/ 14 w 28"/>
                    <a:gd name="T17" fmla="*/ 470 h 1698"/>
                    <a:gd name="T18" fmla="*/ 16 w 28"/>
                    <a:gd name="T19" fmla="*/ 300 h 1698"/>
                    <a:gd name="T20" fmla="*/ 18 w 28"/>
                    <a:gd name="T21" fmla="*/ 54 h 1698"/>
                    <a:gd name="T22" fmla="*/ 20 w 28"/>
                    <a:gd name="T23" fmla="*/ 110 h 1698"/>
                    <a:gd name="T24" fmla="*/ 22 w 28"/>
                    <a:gd name="T25" fmla="*/ 68 h 1698"/>
                    <a:gd name="T26" fmla="*/ 24 w 28"/>
                    <a:gd name="T27" fmla="*/ 103 h 1698"/>
                    <a:gd name="T28" fmla="*/ 26 w 28"/>
                    <a:gd name="T29" fmla="*/ 80 h 1698"/>
                    <a:gd name="T30" fmla="*/ 28 w 28"/>
                    <a:gd name="T31" fmla="*/ 17 h 1698"/>
                    <a:gd name="T32" fmla="*/ 28 w 28"/>
                    <a:gd name="T33" fmla="*/ 0 h 16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1698">
                      <a:moveTo>
                        <a:pt x="0" y="0"/>
                      </a:moveTo>
                      <a:lnTo>
                        <a:pt x="0" y="243"/>
                      </a:lnTo>
                      <a:lnTo>
                        <a:pt x="2" y="260"/>
                      </a:lnTo>
                      <a:lnTo>
                        <a:pt x="4" y="528"/>
                      </a:lnTo>
                      <a:lnTo>
                        <a:pt x="6" y="970"/>
                      </a:lnTo>
                      <a:lnTo>
                        <a:pt x="8" y="1698"/>
                      </a:lnTo>
                      <a:lnTo>
                        <a:pt x="10" y="1308"/>
                      </a:lnTo>
                      <a:lnTo>
                        <a:pt x="12" y="1006"/>
                      </a:lnTo>
                      <a:lnTo>
                        <a:pt x="14" y="470"/>
                      </a:lnTo>
                      <a:lnTo>
                        <a:pt x="16" y="300"/>
                      </a:lnTo>
                      <a:lnTo>
                        <a:pt x="18" y="54"/>
                      </a:lnTo>
                      <a:lnTo>
                        <a:pt x="20" y="110"/>
                      </a:lnTo>
                      <a:lnTo>
                        <a:pt x="22" y="68"/>
                      </a:lnTo>
                      <a:lnTo>
                        <a:pt x="24" y="103"/>
                      </a:lnTo>
                      <a:lnTo>
                        <a:pt x="26" y="80"/>
                      </a:lnTo>
                      <a:lnTo>
                        <a:pt x="28" y="17"/>
                      </a:lnTo>
                      <a:lnTo>
                        <a:pt x="2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05" name="Line 533"/>
                <p:cNvSpPr>
                  <a:spLocks noChangeShapeType="1"/>
                </p:cNvSpPr>
                <p:nvPr/>
              </p:nvSpPr>
              <p:spPr bwMode="auto">
                <a:xfrm flipV="1">
                  <a:off x="1309688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06" name="Line 534"/>
                <p:cNvSpPr>
                  <a:spLocks noChangeShapeType="1"/>
                </p:cNvSpPr>
                <p:nvPr/>
              </p:nvSpPr>
              <p:spPr bwMode="auto">
                <a:xfrm>
                  <a:off x="131127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07" name="Freeform 535"/>
                <p:cNvSpPr>
                  <a:spLocks/>
                </p:cNvSpPr>
                <p:nvPr/>
              </p:nvSpPr>
              <p:spPr bwMode="auto">
                <a:xfrm flipV="1">
                  <a:off x="1314451" y="2254250"/>
                  <a:ext cx="3175" cy="111125"/>
                </a:xfrm>
                <a:custGeom>
                  <a:avLst/>
                  <a:gdLst>
                    <a:gd name="T0" fmla="*/ 0 w 25"/>
                    <a:gd name="T1" fmla="*/ 0 h 1458"/>
                    <a:gd name="T2" fmla="*/ 0 w 25"/>
                    <a:gd name="T3" fmla="*/ 69 h 1458"/>
                    <a:gd name="T4" fmla="*/ 2 w 25"/>
                    <a:gd name="T5" fmla="*/ 582 h 1458"/>
                    <a:gd name="T6" fmla="*/ 4 w 25"/>
                    <a:gd name="T7" fmla="*/ 1141 h 1458"/>
                    <a:gd name="T8" fmla="*/ 7 w 25"/>
                    <a:gd name="T9" fmla="*/ 935 h 1458"/>
                    <a:gd name="T10" fmla="*/ 9 w 25"/>
                    <a:gd name="T11" fmla="*/ 1458 h 1458"/>
                    <a:gd name="T12" fmla="*/ 11 w 25"/>
                    <a:gd name="T13" fmla="*/ 1175 h 1458"/>
                    <a:gd name="T14" fmla="*/ 13 w 25"/>
                    <a:gd name="T15" fmla="*/ 699 h 1458"/>
                    <a:gd name="T16" fmla="*/ 15 w 25"/>
                    <a:gd name="T17" fmla="*/ 417 h 1458"/>
                    <a:gd name="T18" fmla="*/ 17 w 25"/>
                    <a:gd name="T19" fmla="*/ 229 h 1458"/>
                    <a:gd name="T20" fmla="*/ 19 w 25"/>
                    <a:gd name="T21" fmla="*/ 118 h 1458"/>
                    <a:gd name="T22" fmla="*/ 21 w 25"/>
                    <a:gd name="T23" fmla="*/ 39 h 1458"/>
                    <a:gd name="T24" fmla="*/ 23 w 25"/>
                    <a:gd name="T25" fmla="*/ 39 h 1458"/>
                    <a:gd name="T26" fmla="*/ 25 w 25"/>
                    <a:gd name="T27" fmla="*/ 18 h 1458"/>
                    <a:gd name="T28" fmla="*/ 25 w 25"/>
                    <a:gd name="T29" fmla="*/ 0 h 14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1458">
                      <a:moveTo>
                        <a:pt x="0" y="0"/>
                      </a:moveTo>
                      <a:lnTo>
                        <a:pt x="0" y="69"/>
                      </a:lnTo>
                      <a:lnTo>
                        <a:pt x="2" y="582"/>
                      </a:lnTo>
                      <a:lnTo>
                        <a:pt x="4" y="1141"/>
                      </a:lnTo>
                      <a:lnTo>
                        <a:pt x="7" y="935"/>
                      </a:lnTo>
                      <a:lnTo>
                        <a:pt x="9" y="1458"/>
                      </a:lnTo>
                      <a:lnTo>
                        <a:pt x="11" y="1175"/>
                      </a:lnTo>
                      <a:lnTo>
                        <a:pt x="13" y="699"/>
                      </a:lnTo>
                      <a:lnTo>
                        <a:pt x="15" y="417"/>
                      </a:lnTo>
                      <a:lnTo>
                        <a:pt x="17" y="229"/>
                      </a:lnTo>
                      <a:lnTo>
                        <a:pt x="19" y="118"/>
                      </a:lnTo>
                      <a:lnTo>
                        <a:pt x="21" y="39"/>
                      </a:lnTo>
                      <a:lnTo>
                        <a:pt x="23" y="39"/>
                      </a:lnTo>
                      <a:lnTo>
                        <a:pt x="25" y="18"/>
                      </a:lnTo>
                      <a:lnTo>
                        <a:pt x="2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08" name="Freeform 536"/>
                <p:cNvSpPr>
                  <a:spLocks/>
                </p:cNvSpPr>
                <p:nvPr/>
              </p:nvSpPr>
              <p:spPr bwMode="auto">
                <a:xfrm flipV="1">
                  <a:off x="1317626" y="2363788"/>
                  <a:ext cx="1588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9 h 24"/>
                    <a:gd name="T4" fmla="*/ 2 w 2"/>
                    <a:gd name="T5" fmla="*/ 24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09" name="Freeform 537"/>
                <p:cNvSpPr>
                  <a:spLocks/>
                </p:cNvSpPr>
                <p:nvPr/>
              </p:nvSpPr>
              <p:spPr bwMode="auto">
                <a:xfrm flipV="1">
                  <a:off x="1319213" y="2341563"/>
                  <a:ext cx="1588" cy="23813"/>
                </a:xfrm>
                <a:custGeom>
                  <a:avLst/>
                  <a:gdLst>
                    <a:gd name="T0" fmla="*/ 0 w 14"/>
                    <a:gd name="T1" fmla="*/ 0 h 315"/>
                    <a:gd name="T2" fmla="*/ 0 w 14"/>
                    <a:gd name="T3" fmla="*/ 109 h 315"/>
                    <a:gd name="T4" fmla="*/ 2 w 14"/>
                    <a:gd name="T5" fmla="*/ 133 h 315"/>
                    <a:gd name="T6" fmla="*/ 4 w 14"/>
                    <a:gd name="T7" fmla="*/ 270 h 315"/>
                    <a:gd name="T8" fmla="*/ 6 w 14"/>
                    <a:gd name="T9" fmla="*/ 315 h 315"/>
                    <a:gd name="T10" fmla="*/ 8 w 14"/>
                    <a:gd name="T11" fmla="*/ 55 h 315"/>
                    <a:gd name="T12" fmla="*/ 10 w 14"/>
                    <a:gd name="T13" fmla="*/ 69 h 315"/>
                    <a:gd name="T14" fmla="*/ 12 w 14"/>
                    <a:gd name="T15" fmla="*/ 45 h 315"/>
                    <a:gd name="T16" fmla="*/ 14 w 14"/>
                    <a:gd name="T17" fmla="*/ 18 h 315"/>
                    <a:gd name="T18" fmla="*/ 14 w 14"/>
                    <a:gd name="T19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315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133"/>
                      </a:lnTo>
                      <a:lnTo>
                        <a:pt x="4" y="270"/>
                      </a:lnTo>
                      <a:lnTo>
                        <a:pt x="6" y="315"/>
                      </a:lnTo>
                      <a:lnTo>
                        <a:pt x="8" y="55"/>
                      </a:lnTo>
                      <a:lnTo>
                        <a:pt x="10" y="69"/>
                      </a:lnTo>
                      <a:lnTo>
                        <a:pt x="12" y="45"/>
                      </a:lnTo>
                      <a:lnTo>
                        <a:pt x="14" y="18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10" name="Line 538"/>
                <p:cNvSpPr>
                  <a:spLocks noChangeShapeType="1"/>
                </p:cNvSpPr>
                <p:nvPr/>
              </p:nvSpPr>
              <p:spPr bwMode="auto">
                <a:xfrm>
                  <a:off x="132080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11" name="Line 539"/>
                <p:cNvSpPr>
                  <a:spLocks noChangeShapeType="1"/>
                </p:cNvSpPr>
                <p:nvPr/>
              </p:nvSpPr>
              <p:spPr bwMode="auto">
                <a:xfrm flipV="1">
                  <a:off x="1323976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12" name="Freeform 540"/>
                <p:cNvSpPr>
                  <a:spLocks/>
                </p:cNvSpPr>
                <p:nvPr/>
              </p:nvSpPr>
              <p:spPr bwMode="auto">
                <a:xfrm flipV="1">
                  <a:off x="1323976" y="2355850"/>
                  <a:ext cx="1588" cy="9525"/>
                </a:xfrm>
                <a:custGeom>
                  <a:avLst/>
                  <a:gdLst>
                    <a:gd name="T0" fmla="*/ 0 w 10"/>
                    <a:gd name="T1" fmla="*/ 0 h 142"/>
                    <a:gd name="T2" fmla="*/ 0 w 10"/>
                    <a:gd name="T3" fmla="*/ 12 h 142"/>
                    <a:gd name="T4" fmla="*/ 2 w 10"/>
                    <a:gd name="T5" fmla="*/ 126 h 142"/>
                    <a:gd name="T6" fmla="*/ 4 w 10"/>
                    <a:gd name="T7" fmla="*/ 139 h 142"/>
                    <a:gd name="T8" fmla="*/ 6 w 10"/>
                    <a:gd name="T9" fmla="*/ 112 h 142"/>
                    <a:gd name="T10" fmla="*/ 8 w 10"/>
                    <a:gd name="T11" fmla="*/ 142 h 142"/>
                    <a:gd name="T12" fmla="*/ 10 w 10"/>
                    <a:gd name="T13" fmla="*/ 134 h 142"/>
                    <a:gd name="T14" fmla="*/ 10 w 10"/>
                    <a:gd name="T15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42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26"/>
                      </a:lnTo>
                      <a:lnTo>
                        <a:pt x="4" y="139"/>
                      </a:lnTo>
                      <a:lnTo>
                        <a:pt x="6" y="112"/>
                      </a:lnTo>
                      <a:lnTo>
                        <a:pt x="8" y="142"/>
                      </a:lnTo>
                      <a:lnTo>
                        <a:pt x="10" y="13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13" name="Line 541"/>
                <p:cNvSpPr>
                  <a:spLocks noChangeShapeType="1"/>
                </p:cNvSpPr>
                <p:nvPr/>
              </p:nvSpPr>
              <p:spPr bwMode="auto">
                <a:xfrm flipV="1">
                  <a:off x="13255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14" name="Freeform 542"/>
                <p:cNvSpPr>
                  <a:spLocks/>
                </p:cNvSpPr>
                <p:nvPr/>
              </p:nvSpPr>
              <p:spPr bwMode="auto">
                <a:xfrm flipV="1">
                  <a:off x="1328738" y="2363788"/>
                  <a:ext cx="1588" cy="1588"/>
                </a:xfrm>
                <a:custGeom>
                  <a:avLst/>
                  <a:gdLst>
                    <a:gd name="T0" fmla="*/ 0 w 2"/>
                    <a:gd name="T1" fmla="*/ 0 h 21"/>
                    <a:gd name="T2" fmla="*/ 0 w 2"/>
                    <a:gd name="T3" fmla="*/ 21 h 21"/>
                    <a:gd name="T4" fmla="*/ 2 w 2"/>
                    <a:gd name="T5" fmla="*/ 18 h 21"/>
                    <a:gd name="T6" fmla="*/ 2 w 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1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15" name="Freeform 543"/>
                <p:cNvSpPr>
                  <a:spLocks/>
                </p:cNvSpPr>
                <p:nvPr/>
              </p:nvSpPr>
              <p:spPr bwMode="auto">
                <a:xfrm flipV="1">
                  <a:off x="1333501" y="2357438"/>
                  <a:ext cx="1588" cy="7938"/>
                </a:xfrm>
                <a:custGeom>
                  <a:avLst/>
                  <a:gdLst>
                    <a:gd name="T0" fmla="*/ 0 w 12"/>
                    <a:gd name="T1" fmla="*/ 0 h 109"/>
                    <a:gd name="T2" fmla="*/ 0 w 12"/>
                    <a:gd name="T3" fmla="*/ 108 h 109"/>
                    <a:gd name="T4" fmla="*/ 2 w 12"/>
                    <a:gd name="T5" fmla="*/ 12 h 109"/>
                    <a:gd name="T6" fmla="*/ 4 w 12"/>
                    <a:gd name="T7" fmla="*/ 109 h 109"/>
                    <a:gd name="T8" fmla="*/ 6 w 12"/>
                    <a:gd name="T9" fmla="*/ 77 h 109"/>
                    <a:gd name="T10" fmla="*/ 8 w 12"/>
                    <a:gd name="T11" fmla="*/ 30 h 109"/>
                    <a:gd name="T12" fmla="*/ 10 w 12"/>
                    <a:gd name="T13" fmla="*/ 85 h 109"/>
                    <a:gd name="T14" fmla="*/ 12 w 12"/>
                    <a:gd name="T15" fmla="*/ 18 h 109"/>
                    <a:gd name="T16" fmla="*/ 12 w 12"/>
                    <a:gd name="T1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09">
                      <a:moveTo>
                        <a:pt x="0" y="0"/>
                      </a:moveTo>
                      <a:lnTo>
                        <a:pt x="0" y="108"/>
                      </a:lnTo>
                      <a:lnTo>
                        <a:pt x="2" y="12"/>
                      </a:lnTo>
                      <a:lnTo>
                        <a:pt x="4" y="109"/>
                      </a:lnTo>
                      <a:lnTo>
                        <a:pt x="6" y="77"/>
                      </a:lnTo>
                      <a:lnTo>
                        <a:pt x="8" y="30"/>
                      </a:lnTo>
                      <a:lnTo>
                        <a:pt x="10" y="85"/>
                      </a:lnTo>
                      <a:lnTo>
                        <a:pt x="12" y="18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16" name="Line 544"/>
                <p:cNvSpPr>
                  <a:spLocks noChangeShapeType="1"/>
                </p:cNvSpPr>
                <p:nvPr/>
              </p:nvSpPr>
              <p:spPr bwMode="auto">
                <a:xfrm flipV="1">
                  <a:off x="1335088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17" name="Freeform 545"/>
                <p:cNvSpPr>
                  <a:spLocks/>
                </p:cNvSpPr>
                <p:nvPr/>
              </p:nvSpPr>
              <p:spPr bwMode="auto">
                <a:xfrm flipV="1">
                  <a:off x="1338263" y="2359025"/>
                  <a:ext cx="1588" cy="6350"/>
                </a:xfrm>
                <a:custGeom>
                  <a:avLst/>
                  <a:gdLst>
                    <a:gd name="T0" fmla="*/ 0 w 12"/>
                    <a:gd name="T1" fmla="*/ 0 h 98"/>
                    <a:gd name="T2" fmla="*/ 0 w 12"/>
                    <a:gd name="T3" fmla="*/ 17 h 98"/>
                    <a:gd name="T4" fmla="*/ 2 w 12"/>
                    <a:gd name="T5" fmla="*/ 98 h 98"/>
                    <a:gd name="T6" fmla="*/ 4 w 12"/>
                    <a:gd name="T7" fmla="*/ 71 h 98"/>
                    <a:gd name="T8" fmla="*/ 6 w 12"/>
                    <a:gd name="T9" fmla="*/ 17 h 98"/>
                    <a:gd name="T10" fmla="*/ 8 w 12"/>
                    <a:gd name="T11" fmla="*/ 17 h 98"/>
                    <a:gd name="T12" fmla="*/ 10 w 12"/>
                    <a:gd name="T13" fmla="*/ 12 h 98"/>
                    <a:gd name="T14" fmla="*/ 12 w 12"/>
                    <a:gd name="T15" fmla="*/ 17 h 98"/>
                    <a:gd name="T16" fmla="*/ 12 w 12"/>
                    <a:gd name="T17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98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98"/>
                      </a:lnTo>
                      <a:lnTo>
                        <a:pt x="4" y="71"/>
                      </a:lnTo>
                      <a:lnTo>
                        <a:pt x="6" y="17"/>
                      </a:lnTo>
                      <a:lnTo>
                        <a:pt x="8" y="17"/>
                      </a:lnTo>
                      <a:lnTo>
                        <a:pt x="10" y="12"/>
                      </a:lnTo>
                      <a:lnTo>
                        <a:pt x="12" y="17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18" name="Line 546"/>
                <p:cNvSpPr>
                  <a:spLocks noChangeShapeType="1"/>
                </p:cNvSpPr>
                <p:nvPr/>
              </p:nvSpPr>
              <p:spPr bwMode="auto">
                <a:xfrm flipV="1">
                  <a:off x="1339851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19" name="Freeform 547"/>
                <p:cNvSpPr>
                  <a:spLocks/>
                </p:cNvSpPr>
                <p:nvPr/>
              </p:nvSpPr>
              <p:spPr bwMode="auto">
                <a:xfrm flipV="1">
                  <a:off x="1343026" y="2359025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34 h 94"/>
                    <a:gd name="T4" fmla="*/ 2 w 2"/>
                    <a:gd name="T5" fmla="*/ 94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9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20" name="Line 548"/>
                <p:cNvSpPr>
                  <a:spLocks noChangeShapeType="1"/>
                </p:cNvSpPr>
                <p:nvPr/>
              </p:nvSpPr>
              <p:spPr bwMode="auto">
                <a:xfrm>
                  <a:off x="134620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21" name="Line 549"/>
                <p:cNvSpPr>
                  <a:spLocks noChangeShapeType="1"/>
                </p:cNvSpPr>
                <p:nvPr/>
              </p:nvSpPr>
              <p:spPr bwMode="auto">
                <a:xfrm flipV="1">
                  <a:off x="13477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22" name="Line 550"/>
                <p:cNvSpPr>
                  <a:spLocks noChangeShapeType="1"/>
                </p:cNvSpPr>
                <p:nvPr/>
              </p:nvSpPr>
              <p:spPr bwMode="auto">
                <a:xfrm>
                  <a:off x="13477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23" name="Line 551"/>
                <p:cNvSpPr>
                  <a:spLocks noChangeShapeType="1"/>
                </p:cNvSpPr>
                <p:nvPr/>
              </p:nvSpPr>
              <p:spPr bwMode="auto">
                <a:xfrm flipV="1">
                  <a:off x="1350963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24" name="Line 552"/>
                <p:cNvSpPr>
                  <a:spLocks noChangeShapeType="1"/>
                </p:cNvSpPr>
                <p:nvPr/>
              </p:nvSpPr>
              <p:spPr bwMode="auto">
                <a:xfrm flipV="1">
                  <a:off x="1355726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25" name="Line 553"/>
                <p:cNvSpPr>
                  <a:spLocks noChangeShapeType="1"/>
                </p:cNvSpPr>
                <p:nvPr/>
              </p:nvSpPr>
              <p:spPr bwMode="auto">
                <a:xfrm>
                  <a:off x="135572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26" name="Line 554"/>
                <p:cNvSpPr>
                  <a:spLocks noChangeShapeType="1"/>
                </p:cNvSpPr>
                <p:nvPr/>
              </p:nvSpPr>
              <p:spPr bwMode="auto">
                <a:xfrm flipV="1">
                  <a:off x="1360488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27" name="Freeform 555"/>
                <p:cNvSpPr>
                  <a:spLocks/>
                </p:cNvSpPr>
                <p:nvPr/>
              </p:nvSpPr>
              <p:spPr bwMode="auto">
                <a:xfrm>
                  <a:off x="1365251" y="2365375"/>
                  <a:ext cx="0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8 h 18"/>
                    <a:gd name="T4" fmla="*/ 2 w 2"/>
                    <a:gd name="T5" fmla="*/ 9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28" name="Line 556"/>
                <p:cNvSpPr>
                  <a:spLocks noChangeShapeType="1"/>
                </p:cNvSpPr>
                <p:nvPr/>
              </p:nvSpPr>
              <p:spPr bwMode="auto">
                <a:xfrm>
                  <a:off x="136525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29" name="Line 557"/>
                <p:cNvSpPr>
                  <a:spLocks noChangeShapeType="1"/>
                </p:cNvSpPr>
                <p:nvPr/>
              </p:nvSpPr>
              <p:spPr bwMode="auto">
                <a:xfrm flipV="1">
                  <a:off x="13668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30" name="Freeform 558"/>
                <p:cNvSpPr>
                  <a:spLocks/>
                </p:cNvSpPr>
                <p:nvPr/>
              </p:nvSpPr>
              <p:spPr bwMode="auto">
                <a:xfrm flipV="1">
                  <a:off x="1368426" y="2360613"/>
                  <a:ext cx="1588" cy="4763"/>
                </a:xfrm>
                <a:custGeom>
                  <a:avLst/>
                  <a:gdLst>
                    <a:gd name="T0" fmla="*/ 0 w 9"/>
                    <a:gd name="T1" fmla="*/ 0 h 68"/>
                    <a:gd name="T2" fmla="*/ 0 w 9"/>
                    <a:gd name="T3" fmla="*/ 24 h 68"/>
                    <a:gd name="T4" fmla="*/ 2 w 9"/>
                    <a:gd name="T5" fmla="*/ 60 h 68"/>
                    <a:gd name="T6" fmla="*/ 4 w 9"/>
                    <a:gd name="T7" fmla="*/ 24 h 68"/>
                    <a:gd name="T8" fmla="*/ 7 w 9"/>
                    <a:gd name="T9" fmla="*/ 36 h 68"/>
                    <a:gd name="T10" fmla="*/ 9 w 9"/>
                    <a:gd name="T11" fmla="*/ 68 h 68"/>
                    <a:gd name="T12" fmla="*/ 9 w 9"/>
                    <a:gd name="T13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68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60"/>
                      </a:lnTo>
                      <a:lnTo>
                        <a:pt x="4" y="24"/>
                      </a:lnTo>
                      <a:lnTo>
                        <a:pt x="7" y="36"/>
                      </a:lnTo>
                      <a:lnTo>
                        <a:pt x="9" y="68"/>
                      </a:lnTo>
                      <a:lnTo>
                        <a:pt x="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31" name="Line 559"/>
                <p:cNvSpPr>
                  <a:spLocks noChangeShapeType="1"/>
                </p:cNvSpPr>
                <p:nvPr/>
              </p:nvSpPr>
              <p:spPr bwMode="auto">
                <a:xfrm flipV="1">
                  <a:off x="13731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32" name="Freeform 560"/>
                <p:cNvSpPr>
                  <a:spLocks/>
                </p:cNvSpPr>
                <p:nvPr/>
              </p:nvSpPr>
              <p:spPr bwMode="auto">
                <a:xfrm flipV="1">
                  <a:off x="1377951" y="2339975"/>
                  <a:ext cx="1588" cy="25400"/>
                </a:xfrm>
                <a:custGeom>
                  <a:avLst/>
                  <a:gdLst>
                    <a:gd name="T0" fmla="*/ 0 w 10"/>
                    <a:gd name="T1" fmla="*/ 0 h 342"/>
                    <a:gd name="T2" fmla="*/ 0 w 10"/>
                    <a:gd name="T3" fmla="*/ 138 h 342"/>
                    <a:gd name="T4" fmla="*/ 2 w 10"/>
                    <a:gd name="T5" fmla="*/ 218 h 342"/>
                    <a:gd name="T6" fmla="*/ 4 w 10"/>
                    <a:gd name="T7" fmla="*/ 137 h 342"/>
                    <a:gd name="T8" fmla="*/ 6 w 10"/>
                    <a:gd name="T9" fmla="*/ 36 h 342"/>
                    <a:gd name="T10" fmla="*/ 8 w 10"/>
                    <a:gd name="T11" fmla="*/ 342 h 342"/>
                    <a:gd name="T12" fmla="*/ 10 w 10"/>
                    <a:gd name="T13" fmla="*/ 9 h 342"/>
                    <a:gd name="T14" fmla="*/ 10 w 10"/>
                    <a:gd name="T15" fmla="*/ 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342">
                      <a:moveTo>
                        <a:pt x="0" y="0"/>
                      </a:moveTo>
                      <a:lnTo>
                        <a:pt x="0" y="138"/>
                      </a:lnTo>
                      <a:lnTo>
                        <a:pt x="2" y="218"/>
                      </a:lnTo>
                      <a:lnTo>
                        <a:pt x="4" y="137"/>
                      </a:lnTo>
                      <a:lnTo>
                        <a:pt x="6" y="36"/>
                      </a:lnTo>
                      <a:lnTo>
                        <a:pt x="8" y="342"/>
                      </a:lnTo>
                      <a:lnTo>
                        <a:pt x="10" y="9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33" name="Line 561"/>
                <p:cNvSpPr>
                  <a:spLocks noChangeShapeType="1"/>
                </p:cNvSpPr>
                <p:nvPr/>
              </p:nvSpPr>
              <p:spPr bwMode="auto">
                <a:xfrm>
                  <a:off x="13795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34" name="Line 562"/>
                <p:cNvSpPr>
                  <a:spLocks noChangeShapeType="1"/>
                </p:cNvSpPr>
                <p:nvPr/>
              </p:nvSpPr>
              <p:spPr bwMode="auto">
                <a:xfrm flipV="1">
                  <a:off x="1381126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35" name="Freeform 563"/>
                <p:cNvSpPr>
                  <a:spLocks/>
                </p:cNvSpPr>
                <p:nvPr/>
              </p:nvSpPr>
              <p:spPr bwMode="auto">
                <a:xfrm flipV="1">
                  <a:off x="1382713" y="2357438"/>
                  <a:ext cx="0" cy="7938"/>
                </a:xfrm>
                <a:custGeom>
                  <a:avLst/>
                  <a:gdLst>
                    <a:gd name="T0" fmla="*/ 0 w 4"/>
                    <a:gd name="T1" fmla="*/ 0 h 109"/>
                    <a:gd name="T2" fmla="*/ 0 w 4"/>
                    <a:gd name="T3" fmla="*/ 36 h 109"/>
                    <a:gd name="T4" fmla="*/ 2 w 4"/>
                    <a:gd name="T5" fmla="*/ 109 h 109"/>
                    <a:gd name="T6" fmla="*/ 4 w 4"/>
                    <a:gd name="T7" fmla="*/ 17 h 109"/>
                    <a:gd name="T8" fmla="*/ 4 w 4"/>
                    <a:gd name="T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9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109"/>
                      </a:lnTo>
                      <a:lnTo>
                        <a:pt x="4" y="1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36" name="Line 564"/>
                <p:cNvSpPr>
                  <a:spLocks noChangeShapeType="1"/>
                </p:cNvSpPr>
                <p:nvPr/>
              </p:nvSpPr>
              <p:spPr bwMode="auto">
                <a:xfrm>
                  <a:off x="138430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37" name="Freeform 565"/>
                <p:cNvSpPr>
                  <a:spLocks/>
                </p:cNvSpPr>
                <p:nvPr/>
              </p:nvSpPr>
              <p:spPr bwMode="auto">
                <a:xfrm flipV="1">
                  <a:off x="1385888" y="1924050"/>
                  <a:ext cx="3175" cy="441325"/>
                </a:xfrm>
                <a:custGeom>
                  <a:avLst/>
                  <a:gdLst>
                    <a:gd name="T0" fmla="*/ 0 w 34"/>
                    <a:gd name="T1" fmla="*/ 0 h 5724"/>
                    <a:gd name="T2" fmla="*/ 0 w 34"/>
                    <a:gd name="T3" fmla="*/ 73 h 5724"/>
                    <a:gd name="T4" fmla="*/ 2 w 34"/>
                    <a:gd name="T5" fmla="*/ 12 h 5724"/>
                    <a:gd name="T6" fmla="*/ 4 w 34"/>
                    <a:gd name="T7" fmla="*/ 124 h 5724"/>
                    <a:gd name="T8" fmla="*/ 6 w 34"/>
                    <a:gd name="T9" fmla="*/ 940 h 5724"/>
                    <a:gd name="T10" fmla="*/ 8 w 34"/>
                    <a:gd name="T11" fmla="*/ 2622 h 5724"/>
                    <a:gd name="T12" fmla="*/ 10 w 34"/>
                    <a:gd name="T13" fmla="*/ 4962 h 5724"/>
                    <a:gd name="T14" fmla="*/ 12 w 34"/>
                    <a:gd name="T15" fmla="*/ 5724 h 5724"/>
                    <a:gd name="T16" fmla="*/ 14 w 34"/>
                    <a:gd name="T17" fmla="*/ 4145 h 5724"/>
                    <a:gd name="T18" fmla="*/ 16 w 34"/>
                    <a:gd name="T19" fmla="*/ 3748 h 5724"/>
                    <a:gd name="T20" fmla="*/ 18 w 34"/>
                    <a:gd name="T21" fmla="*/ 2755 h 5724"/>
                    <a:gd name="T22" fmla="*/ 20 w 34"/>
                    <a:gd name="T23" fmla="*/ 1481 h 5724"/>
                    <a:gd name="T24" fmla="*/ 22 w 34"/>
                    <a:gd name="T25" fmla="*/ 990 h 5724"/>
                    <a:gd name="T26" fmla="*/ 24 w 34"/>
                    <a:gd name="T27" fmla="*/ 521 h 5724"/>
                    <a:gd name="T28" fmla="*/ 26 w 34"/>
                    <a:gd name="T29" fmla="*/ 152 h 5724"/>
                    <a:gd name="T30" fmla="*/ 28 w 34"/>
                    <a:gd name="T31" fmla="*/ 99 h 5724"/>
                    <a:gd name="T32" fmla="*/ 30 w 34"/>
                    <a:gd name="T33" fmla="*/ 72 h 5724"/>
                    <a:gd name="T34" fmla="*/ 32 w 34"/>
                    <a:gd name="T35" fmla="*/ 69 h 5724"/>
                    <a:gd name="T36" fmla="*/ 34 w 34"/>
                    <a:gd name="T37" fmla="*/ 63 h 5724"/>
                    <a:gd name="T38" fmla="*/ 34 w 34"/>
                    <a:gd name="T39" fmla="*/ 0 h 57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4" h="5724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12"/>
                      </a:lnTo>
                      <a:lnTo>
                        <a:pt x="4" y="124"/>
                      </a:lnTo>
                      <a:lnTo>
                        <a:pt x="6" y="940"/>
                      </a:lnTo>
                      <a:lnTo>
                        <a:pt x="8" y="2622"/>
                      </a:lnTo>
                      <a:lnTo>
                        <a:pt x="10" y="4962"/>
                      </a:lnTo>
                      <a:lnTo>
                        <a:pt x="12" y="5724"/>
                      </a:lnTo>
                      <a:lnTo>
                        <a:pt x="14" y="4145"/>
                      </a:lnTo>
                      <a:lnTo>
                        <a:pt x="16" y="3748"/>
                      </a:lnTo>
                      <a:lnTo>
                        <a:pt x="18" y="2755"/>
                      </a:lnTo>
                      <a:lnTo>
                        <a:pt x="20" y="1481"/>
                      </a:lnTo>
                      <a:lnTo>
                        <a:pt x="22" y="990"/>
                      </a:lnTo>
                      <a:lnTo>
                        <a:pt x="24" y="521"/>
                      </a:lnTo>
                      <a:lnTo>
                        <a:pt x="26" y="152"/>
                      </a:lnTo>
                      <a:lnTo>
                        <a:pt x="28" y="99"/>
                      </a:lnTo>
                      <a:lnTo>
                        <a:pt x="30" y="72"/>
                      </a:lnTo>
                      <a:lnTo>
                        <a:pt x="32" y="69"/>
                      </a:lnTo>
                      <a:lnTo>
                        <a:pt x="34" y="63"/>
                      </a:lnTo>
                      <a:lnTo>
                        <a:pt x="3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38" name="Line 566"/>
                <p:cNvSpPr>
                  <a:spLocks noChangeShapeType="1"/>
                </p:cNvSpPr>
                <p:nvPr/>
              </p:nvSpPr>
              <p:spPr bwMode="auto">
                <a:xfrm flipV="1">
                  <a:off x="1390651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39" name="Freeform 567"/>
                <p:cNvSpPr>
                  <a:spLocks/>
                </p:cNvSpPr>
                <p:nvPr/>
              </p:nvSpPr>
              <p:spPr bwMode="auto">
                <a:xfrm flipV="1">
                  <a:off x="1390651" y="2360613"/>
                  <a:ext cx="1588" cy="4763"/>
                </a:xfrm>
                <a:custGeom>
                  <a:avLst/>
                  <a:gdLst>
                    <a:gd name="T0" fmla="*/ 0 w 7"/>
                    <a:gd name="T1" fmla="*/ 0 h 73"/>
                    <a:gd name="T2" fmla="*/ 0 w 7"/>
                    <a:gd name="T3" fmla="*/ 36 h 73"/>
                    <a:gd name="T4" fmla="*/ 3 w 7"/>
                    <a:gd name="T5" fmla="*/ 51 h 73"/>
                    <a:gd name="T6" fmla="*/ 5 w 7"/>
                    <a:gd name="T7" fmla="*/ 9 h 73"/>
                    <a:gd name="T8" fmla="*/ 7 w 7"/>
                    <a:gd name="T9" fmla="*/ 73 h 73"/>
                    <a:gd name="T10" fmla="*/ 7 w 7"/>
                    <a:gd name="T11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3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3" y="51"/>
                      </a:lnTo>
                      <a:lnTo>
                        <a:pt x="5" y="9"/>
                      </a:lnTo>
                      <a:lnTo>
                        <a:pt x="7" y="73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40" name="Line 568"/>
                <p:cNvSpPr>
                  <a:spLocks noChangeShapeType="1"/>
                </p:cNvSpPr>
                <p:nvPr/>
              </p:nvSpPr>
              <p:spPr bwMode="auto">
                <a:xfrm flipV="1">
                  <a:off x="1393826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41" name="Line 569"/>
                <p:cNvSpPr>
                  <a:spLocks noChangeShapeType="1"/>
                </p:cNvSpPr>
                <p:nvPr/>
              </p:nvSpPr>
              <p:spPr bwMode="auto">
                <a:xfrm>
                  <a:off x="139382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42" name="Line 570"/>
                <p:cNvSpPr>
                  <a:spLocks noChangeShapeType="1"/>
                </p:cNvSpPr>
                <p:nvPr/>
              </p:nvSpPr>
              <p:spPr bwMode="auto">
                <a:xfrm flipV="1">
                  <a:off x="1393826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43" name="Freeform 571"/>
                <p:cNvSpPr>
                  <a:spLocks/>
                </p:cNvSpPr>
                <p:nvPr/>
              </p:nvSpPr>
              <p:spPr bwMode="auto">
                <a:xfrm flipV="1">
                  <a:off x="1395413" y="2351088"/>
                  <a:ext cx="1588" cy="14288"/>
                </a:xfrm>
                <a:custGeom>
                  <a:avLst/>
                  <a:gdLst>
                    <a:gd name="T0" fmla="*/ 0 w 12"/>
                    <a:gd name="T1" fmla="*/ 0 h 204"/>
                    <a:gd name="T2" fmla="*/ 0 w 12"/>
                    <a:gd name="T3" fmla="*/ 12 h 204"/>
                    <a:gd name="T4" fmla="*/ 2 w 12"/>
                    <a:gd name="T5" fmla="*/ 18 h 204"/>
                    <a:gd name="T6" fmla="*/ 4 w 12"/>
                    <a:gd name="T7" fmla="*/ 115 h 204"/>
                    <a:gd name="T8" fmla="*/ 6 w 12"/>
                    <a:gd name="T9" fmla="*/ 162 h 204"/>
                    <a:gd name="T10" fmla="*/ 8 w 12"/>
                    <a:gd name="T11" fmla="*/ 41 h 204"/>
                    <a:gd name="T12" fmla="*/ 10 w 12"/>
                    <a:gd name="T13" fmla="*/ 61 h 204"/>
                    <a:gd name="T14" fmla="*/ 12 w 12"/>
                    <a:gd name="T15" fmla="*/ 204 h 204"/>
                    <a:gd name="T16" fmla="*/ 12 w 12"/>
                    <a:gd name="T17" fmla="*/ 0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04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8"/>
                      </a:lnTo>
                      <a:lnTo>
                        <a:pt x="4" y="115"/>
                      </a:lnTo>
                      <a:lnTo>
                        <a:pt x="6" y="162"/>
                      </a:lnTo>
                      <a:lnTo>
                        <a:pt x="8" y="41"/>
                      </a:lnTo>
                      <a:lnTo>
                        <a:pt x="10" y="61"/>
                      </a:lnTo>
                      <a:lnTo>
                        <a:pt x="12" y="20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44" name="Line 572"/>
                <p:cNvSpPr>
                  <a:spLocks noChangeShapeType="1"/>
                </p:cNvSpPr>
                <p:nvPr/>
              </p:nvSpPr>
              <p:spPr bwMode="auto">
                <a:xfrm>
                  <a:off x="139700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45" name="Freeform 573"/>
                <p:cNvSpPr>
                  <a:spLocks/>
                </p:cNvSpPr>
                <p:nvPr/>
              </p:nvSpPr>
              <p:spPr bwMode="auto">
                <a:xfrm flipV="1">
                  <a:off x="1398588" y="2362200"/>
                  <a:ext cx="0" cy="3175"/>
                </a:xfrm>
                <a:custGeom>
                  <a:avLst/>
                  <a:gdLst>
                    <a:gd name="T0" fmla="*/ 0 w 2"/>
                    <a:gd name="T1" fmla="*/ 0 h 51"/>
                    <a:gd name="T2" fmla="*/ 0 w 2"/>
                    <a:gd name="T3" fmla="*/ 51 h 51"/>
                    <a:gd name="T4" fmla="*/ 2 w 2"/>
                    <a:gd name="T5" fmla="*/ 17 h 51"/>
                    <a:gd name="T6" fmla="*/ 2 w 2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1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46" name="Line 574"/>
                <p:cNvSpPr>
                  <a:spLocks noChangeShapeType="1"/>
                </p:cNvSpPr>
                <p:nvPr/>
              </p:nvSpPr>
              <p:spPr bwMode="auto">
                <a:xfrm>
                  <a:off x="13985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47" name="Line 575"/>
                <p:cNvSpPr>
                  <a:spLocks noChangeShapeType="1"/>
                </p:cNvSpPr>
                <p:nvPr/>
              </p:nvSpPr>
              <p:spPr bwMode="auto">
                <a:xfrm>
                  <a:off x="14049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48" name="Freeform 576"/>
                <p:cNvSpPr>
                  <a:spLocks/>
                </p:cNvSpPr>
                <p:nvPr/>
              </p:nvSpPr>
              <p:spPr bwMode="auto">
                <a:xfrm flipV="1">
                  <a:off x="1404938" y="2359025"/>
                  <a:ext cx="1588" cy="6350"/>
                </a:xfrm>
                <a:custGeom>
                  <a:avLst/>
                  <a:gdLst>
                    <a:gd name="T0" fmla="*/ 0 w 8"/>
                    <a:gd name="T1" fmla="*/ 0 h 92"/>
                    <a:gd name="T2" fmla="*/ 0 w 8"/>
                    <a:gd name="T3" fmla="*/ 92 h 92"/>
                    <a:gd name="T4" fmla="*/ 2 w 8"/>
                    <a:gd name="T5" fmla="*/ 24 h 92"/>
                    <a:gd name="T6" fmla="*/ 4 w 8"/>
                    <a:gd name="T7" fmla="*/ 27 h 92"/>
                    <a:gd name="T8" fmla="*/ 6 w 8"/>
                    <a:gd name="T9" fmla="*/ 29 h 92"/>
                    <a:gd name="T10" fmla="*/ 8 w 8"/>
                    <a:gd name="T11" fmla="*/ 12 h 92"/>
                    <a:gd name="T12" fmla="*/ 8 w 8"/>
                    <a:gd name="T13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92">
                      <a:moveTo>
                        <a:pt x="0" y="0"/>
                      </a:moveTo>
                      <a:lnTo>
                        <a:pt x="0" y="92"/>
                      </a:lnTo>
                      <a:lnTo>
                        <a:pt x="2" y="24"/>
                      </a:lnTo>
                      <a:lnTo>
                        <a:pt x="4" y="27"/>
                      </a:lnTo>
                      <a:lnTo>
                        <a:pt x="6" y="29"/>
                      </a:lnTo>
                      <a:lnTo>
                        <a:pt x="8" y="12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49" name="Line 577"/>
                <p:cNvSpPr>
                  <a:spLocks noChangeShapeType="1"/>
                </p:cNvSpPr>
                <p:nvPr/>
              </p:nvSpPr>
              <p:spPr bwMode="auto">
                <a:xfrm flipV="1">
                  <a:off x="1409701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50" name="Line 578"/>
                <p:cNvSpPr>
                  <a:spLocks noChangeShapeType="1"/>
                </p:cNvSpPr>
                <p:nvPr/>
              </p:nvSpPr>
              <p:spPr bwMode="auto">
                <a:xfrm>
                  <a:off x="14112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51" name="Line 579"/>
                <p:cNvSpPr>
                  <a:spLocks noChangeShapeType="1"/>
                </p:cNvSpPr>
                <p:nvPr/>
              </p:nvSpPr>
              <p:spPr bwMode="auto">
                <a:xfrm flipV="1">
                  <a:off x="1414463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52" name="Freeform 580"/>
                <p:cNvSpPr>
                  <a:spLocks/>
                </p:cNvSpPr>
                <p:nvPr/>
              </p:nvSpPr>
              <p:spPr bwMode="auto">
                <a:xfrm flipV="1">
                  <a:off x="1414463" y="2357438"/>
                  <a:ext cx="0" cy="7938"/>
                </a:xfrm>
                <a:custGeom>
                  <a:avLst/>
                  <a:gdLst>
                    <a:gd name="T0" fmla="*/ 0 w 2"/>
                    <a:gd name="T1" fmla="*/ 0 h 107"/>
                    <a:gd name="T2" fmla="*/ 0 w 2"/>
                    <a:gd name="T3" fmla="*/ 107 h 107"/>
                    <a:gd name="T4" fmla="*/ 2 w 2"/>
                    <a:gd name="T5" fmla="*/ 21 h 107"/>
                    <a:gd name="T6" fmla="*/ 2 w 2"/>
                    <a:gd name="T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7">
                      <a:moveTo>
                        <a:pt x="0" y="0"/>
                      </a:moveTo>
                      <a:lnTo>
                        <a:pt x="0" y="107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53" name="Freeform 581"/>
                <p:cNvSpPr>
                  <a:spLocks/>
                </p:cNvSpPr>
                <p:nvPr/>
              </p:nvSpPr>
              <p:spPr bwMode="auto">
                <a:xfrm flipV="1">
                  <a:off x="1419226" y="2362200"/>
                  <a:ext cx="0" cy="3175"/>
                </a:xfrm>
                <a:custGeom>
                  <a:avLst/>
                  <a:gdLst>
                    <a:gd name="T0" fmla="*/ 0 w 2"/>
                    <a:gd name="T1" fmla="*/ 0 h 45"/>
                    <a:gd name="T2" fmla="*/ 0 w 2"/>
                    <a:gd name="T3" fmla="*/ 24 h 45"/>
                    <a:gd name="T4" fmla="*/ 2 w 2"/>
                    <a:gd name="T5" fmla="*/ 45 h 45"/>
                    <a:gd name="T6" fmla="*/ 2 w 2"/>
                    <a:gd name="T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5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4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54" name="Freeform 582"/>
                <p:cNvSpPr>
                  <a:spLocks/>
                </p:cNvSpPr>
                <p:nvPr/>
              </p:nvSpPr>
              <p:spPr bwMode="auto">
                <a:xfrm flipV="1">
                  <a:off x="1422401" y="2297113"/>
                  <a:ext cx="3175" cy="68263"/>
                </a:xfrm>
                <a:custGeom>
                  <a:avLst/>
                  <a:gdLst>
                    <a:gd name="T0" fmla="*/ 0 w 27"/>
                    <a:gd name="T1" fmla="*/ 0 h 888"/>
                    <a:gd name="T2" fmla="*/ 0 w 27"/>
                    <a:gd name="T3" fmla="*/ 73 h 888"/>
                    <a:gd name="T4" fmla="*/ 2 w 27"/>
                    <a:gd name="T5" fmla="*/ 34 h 888"/>
                    <a:gd name="T6" fmla="*/ 4 w 27"/>
                    <a:gd name="T7" fmla="*/ 180 h 888"/>
                    <a:gd name="T8" fmla="*/ 6 w 27"/>
                    <a:gd name="T9" fmla="*/ 455 h 888"/>
                    <a:gd name="T10" fmla="*/ 8 w 27"/>
                    <a:gd name="T11" fmla="*/ 713 h 888"/>
                    <a:gd name="T12" fmla="*/ 10 w 27"/>
                    <a:gd name="T13" fmla="*/ 793 h 888"/>
                    <a:gd name="T14" fmla="*/ 12 w 27"/>
                    <a:gd name="T15" fmla="*/ 888 h 888"/>
                    <a:gd name="T16" fmla="*/ 14 w 27"/>
                    <a:gd name="T17" fmla="*/ 747 h 888"/>
                    <a:gd name="T18" fmla="*/ 16 w 27"/>
                    <a:gd name="T19" fmla="*/ 632 h 888"/>
                    <a:gd name="T20" fmla="*/ 19 w 27"/>
                    <a:gd name="T21" fmla="*/ 305 h 888"/>
                    <a:gd name="T22" fmla="*/ 21 w 27"/>
                    <a:gd name="T23" fmla="*/ 88 h 888"/>
                    <a:gd name="T24" fmla="*/ 23 w 27"/>
                    <a:gd name="T25" fmla="*/ 159 h 888"/>
                    <a:gd name="T26" fmla="*/ 25 w 27"/>
                    <a:gd name="T27" fmla="*/ 30 h 888"/>
                    <a:gd name="T28" fmla="*/ 27 w 27"/>
                    <a:gd name="T29" fmla="*/ 52 h 888"/>
                    <a:gd name="T30" fmla="*/ 27 w 27"/>
                    <a:gd name="T31" fmla="*/ 0 h 8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7" h="888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34"/>
                      </a:lnTo>
                      <a:lnTo>
                        <a:pt x="4" y="180"/>
                      </a:lnTo>
                      <a:lnTo>
                        <a:pt x="6" y="455"/>
                      </a:lnTo>
                      <a:lnTo>
                        <a:pt x="8" y="713"/>
                      </a:lnTo>
                      <a:lnTo>
                        <a:pt x="10" y="793"/>
                      </a:lnTo>
                      <a:lnTo>
                        <a:pt x="12" y="888"/>
                      </a:lnTo>
                      <a:lnTo>
                        <a:pt x="14" y="747"/>
                      </a:lnTo>
                      <a:lnTo>
                        <a:pt x="16" y="632"/>
                      </a:lnTo>
                      <a:lnTo>
                        <a:pt x="19" y="305"/>
                      </a:lnTo>
                      <a:lnTo>
                        <a:pt x="21" y="88"/>
                      </a:lnTo>
                      <a:lnTo>
                        <a:pt x="23" y="159"/>
                      </a:lnTo>
                      <a:lnTo>
                        <a:pt x="25" y="30"/>
                      </a:lnTo>
                      <a:lnTo>
                        <a:pt x="27" y="52"/>
                      </a:lnTo>
                      <a:lnTo>
                        <a:pt x="2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55" name="Freeform 583"/>
                <p:cNvSpPr>
                  <a:spLocks/>
                </p:cNvSpPr>
                <p:nvPr/>
              </p:nvSpPr>
              <p:spPr bwMode="auto">
                <a:xfrm flipV="1">
                  <a:off x="1425576" y="2363788"/>
                  <a:ext cx="0" cy="1588"/>
                </a:xfrm>
                <a:custGeom>
                  <a:avLst/>
                  <a:gdLst>
                    <a:gd name="T0" fmla="*/ 0 w 2"/>
                    <a:gd name="T1" fmla="*/ 0 h 34"/>
                    <a:gd name="T2" fmla="*/ 0 w 2"/>
                    <a:gd name="T3" fmla="*/ 34 h 34"/>
                    <a:gd name="T4" fmla="*/ 2 w 2"/>
                    <a:gd name="T5" fmla="*/ 9 h 34"/>
                    <a:gd name="T6" fmla="*/ 2 w 2"/>
                    <a:gd name="T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56" name="Line 584"/>
                <p:cNvSpPr>
                  <a:spLocks noChangeShapeType="1"/>
                </p:cNvSpPr>
                <p:nvPr/>
              </p:nvSpPr>
              <p:spPr bwMode="auto">
                <a:xfrm flipV="1">
                  <a:off x="14271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57" name="Freeform 585"/>
                <p:cNvSpPr>
                  <a:spLocks/>
                </p:cNvSpPr>
                <p:nvPr/>
              </p:nvSpPr>
              <p:spPr bwMode="auto">
                <a:xfrm flipV="1">
                  <a:off x="1427163" y="2357438"/>
                  <a:ext cx="1588" cy="7938"/>
                </a:xfrm>
                <a:custGeom>
                  <a:avLst/>
                  <a:gdLst>
                    <a:gd name="T0" fmla="*/ 0 w 2"/>
                    <a:gd name="T1" fmla="*/ 0 h 121"/>
                    <a:gd name="T2" fmla="*/ 0 w 2"/>
                    <a:gd name="T3" fmla="*/ 12 h 121"/>
                    <a:gd name="T4" fmla="*/ 2 w 2"/>
                    <a:gd name="T5" fmla="*/ 121 h 121"/>
                    <a:gd name="T6" fmla="*/ 2 w 2"/>
                    <a:gd name="T7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1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58" name="Line 586"/>
                <p:cNvSpPr>
                  <a:spLocks noChangeShapeType="1"/>
                </p:cNvSpPr>
                <p:nvPr/>
              </p:nvSpPr>
              <p:spPr bwMode="auto">
                <a:xfrm flipV="1">
                  <a:off x="1428751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59" name="Freeform 587"/>
                <p:cNvSpPr>
                  <a:spLocks/>
                </p:cNvSpPr>
                <p:nvPr/>
              </p:nvSpPr>
              <p:spPr bwMode="auto">
                <a:xfrm flipV="1">
                  <a:off x="1431926" y="2351088"/>
                  <a:ext cx="1588" cy="14288"/>
                </a:xfrm>
                <a:custGeom>
                  <a:avLst/>
                  <a:gdLst>
                    <a:gd name="T0" fmla="*/ 0 w 14"/>
                    <a:gd name="T1" fmla="*/ 0 h 201"/>
                    <a:gd name="T2" fmla="*/ 0 w 14"/>
                    <a:gd name="T3" fmla="*/ 36 h 201"/>
                    <a:gd name="T4" fmla="*/ 2 w 14"/>
                    <a:gd name="T5" fmla="*/ 57 h 201"/>
                    <a:gd name="T6" fmla="*/ 4 w 14"/>
                    <a:gd name="T7" fmla="*/ 201 h 201"/>
                    <a:gd name="T8" fmla="*/ 6 w 14"/>
                    <a:gd name="T9" fmla="*/ 88 h 201"/>
                    <a:gd name="T10" fmla="*/ 8 w 14"/>
                    <a:gd name="T11" fmla="*/ 70 h 201"/>
                    <a:gd name="T12" fmla="*/ 10 w 14"/>
                    <a:gd name="T13" fmla="*/ 51 h 201"/>
                    <a:gd name="T14" fmla="*/ 12 w 14"/>
                    <a:gd name="T15" fmla="*/ 59 h 201"/>
                    <a:gd name="T16" fmla="*/ 14 w 14"/>
                    <a:gd name="T17" fmla="*/ 58 h 201"/>
                    <a:gd name="T18" fmla="*/ 14 w 14"/>
                    <a:gd name="T19" fmla="*/ 0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01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57"/>
                      </a:lnTo>
                      <a:lnTo>
                        <a:pt x="4" y="201"/>
                      </a:lnTo>
                      <a:lnTo>
                        <a:pt x="6" y="88"/>
                      </a:lnTo>
                      <a:lnTo>
                        <a:pt x="8" y="70"/>
                      </a:lnTo>
                      <a:lnTo>
                        <a:pt x="10" y="51"/>
                      </a:lnTo>
                      <a:lnTo>
                        <a:pt x="12" y="59"/>
                      </a:lnTo>
                      <a:lnTo>
                        <a:pt x="14" y="58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60" name="Freeform 588"/>
                <p:cNvSpPr>
                  <a:spLocks/>
                </p:cNvSpPr>
                <p:nvPr/>
              </p:nvSpPr>
              <p:spPr bwMode="auto">
                <a:xfrm>
                  <a:off x="1433513" y="2365375"/>
                  <a:ext cx="0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8 h 18"/>
                    <a:gd name="T4" fmla="*/ 2 w 2"/>
                    <a:gd name="T5" fmla="*/ 17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61" name="Line 589"/>
                <p:cNvSpPr>
                  <a:spLocks noChangeShapeType="1"/>
                </p:cNvSpPr>
                <p:nvPr/>
              </p:nvSpPr>
              <p:spPr bwMode="auto">
                <a:xfrm flipV="1">
                  <a:off x="1435101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62" name="Line 590"/>
                <p:cNvSpPr>
                  <a:spLocks noChangeShapeType="1"/>
                </p:cNvSpPr>
                <p:nvPr/>
              </p:nvSpPr>
              <p:spPr bwMode="auto">
                <a:xfrm>
                  <a:off x="1435101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63" name="Line 591"/>
                <p:cNvSpPr>
                  <a:spLocks noChangeShapeType="1"/>
                </p:cNvSpPr>
                <p:nvPr/>
              </p:nvSpPr>
              <p:spPr bwMode="auto">
                <a:xfrm>
                  <a:off x="14366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64" name="Line 592"/>
                <p:cNvSpPr>
                  <a:spLocks noChangeShapeType="1"/>
                </p:cNvSpPr>
                <p:nvPr/>
              </p:nvSpPr>
              <p:spPr bwMode="auto">
                <a:xfrm flipV="1">
                  <a:off x="1438276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65" name="Freeform 593"/>
                <p:cNvSpPr>
                  <a:spLocks/>
                </p:cNvSpPr>
                <p:nvPr/>
              </p:nvSpPr>
              <p:spPr bwMode="auto">
                <a:xfrm flipV="1">
                  <a:off x="1441451" y="2355850"/>
                  <a:ext cx="0" cy="9525"/>
                </a:xfrm>
                <a:custGeom>
                  <a:avLst/>
                  <a:gdLst>
                    <a:gd name="T0" fmla="*/ 0 w 2"/>
                    <a:gd name="T1" fmla="*/ 0 h 133"/>
                    <a:gd name="T2" fmla="*/ 0 w 2"/>
                    <a:gd name="T3" fmla="*/ 48 h 133"/>
                    <a:gd name="T4" fmla="*/ 2 w 2"/>
                    <a:gd name="T5" fmla="*/ 133 h 133"/>
                    <a:gd name="T6" fmla="*/ 2 w 2"/>
                    <a:gd name="T7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3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13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66" name="Freeform 594"/>
                <p:cNvSpPr>
                  <a:spLocks/>
                </p:cNvSpPr>
                <p:nvPr/>
              </p:nvSpPr>
              <p:spPr bwMode="auto">
                <a:xfrm flipV="1">
                  <a:off x="1441451" y="2362200"/>
                  <a:ext cx="1588" cy="3175"/>
                </a:xfrm>
                <a:custGeom>
                  <a:avLst/>
                  <a:gdLst>
                    <a:gd name="T0" fmla="*/ 0 w 4"/>
                    <a:gd name="T1" fmla="*/ 0 h 41"/>
                    <a:gd name="T2" fmla="*/ 0 w 4"/>
                    <a:gd name="T3" fmla="*/ 9 h 41"/>
                    <a:gd name="T4" fmla="*/ 2 w 4"/>
                    <a:gd name="T5" fmla="*/ 27 h 41"/>
                    <a:gd name="T6" fmla="*/ 4 w 4"/>
                    <a:gd name="T7" fmla="*/ 41 h 41"/>
                    <a:gd name="T8" fmla="*/ 4 w 4"/>
                    <a:gd name="T9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1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27"/>
                      </a:lnTo>
                      <a:lnTo>
                        <a:pt x="4" y="4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67" name="Line 595"/>
                <p:cNvSpPr>
                  <a:spLocks noChangeShapeType="1"/>
                </p:cNvSpPr>
                <p:nvPr/>
              </p:nvSpPr>
              <p:spPr bwMode="auto">
                <a:xfrm flipV="1">
                  <a:off x="14462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68" name="Freeform 596"/>
                <p:cNvSpPr>
                  <a:spLocks/>
                </p:cNvSpPr>
                <p:nvPr/>
              </p:nvSpPr>
              <p:spPr bwMode="auto">
                <a:xfrm flipV="1">
                  <a:off x="1446213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17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69" name="Freeform 597"/>
                <p:cNvSpPr>
                  <a:spLocks/>
                </p:cNvSpPr>
                <p:nvPr/>
              </p:nvSpPr>
              <p:spPr bwMode="auto">
                <a:xfrm flipV="1">
                  <a:off x="1449388" y="2360613"/>
                  <a:ext cx="0" cy="4763"/>
                </a:xfrm>
                <a:custGeom>
                  <a:avLst/>
                  <a:gdLst>
                    <a:gd name="T0" fmla="*/ 0 w 2"/>
                    <a:gd name="T1" fmla="*/ 0 h 73"/>
                    <a:gd name="T2" fmla="*/ 0 w 2"/>
                    <a:gd name="T3" fmla="*/ 34 h 73"/>
                    <a:gd name="T4" fmla="*/ 2 w 2"/>
                    <a:gd name="T5" fmla="*/ 73 h 73"/>
                    <a:gd name="T6" fmla="*/ 2 w 2"/>
                    <a:gd name="T7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3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7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70" name="Line 598"/>
                <p:cNvSpPr>
                  <a:spLocks noChangeShapeType="1"/>
                </p:cNvSpPr>
                <p:nvPr/>
              </p:nvSpPr>
              <p:spPr bwMode="auto">
                <a:xfrm flipV="1">
                  <a:off x="1450976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71" name="Line 599"/>
                <p:cNvSpPr>
                  <a:spLocks noChangeShapeType="1"/>
                </p:cNvSpPr>
                <p:nvPr/>
              </p:nvSpPr>
              <p:spPr bwMode="auto">
                <a:xfrm>
                  <a:off x="1450976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72" name="Line 600"/>
                <p:cNvSpPr>
                  <a:spLocks noChangeShapeType="1"/>
                </p:cNvSpPr>
                <p:nvPr/>
              </p:nvSpPr>
              <p:spPr bwMode="auto">
                <a:xfrm flipV="1">
                  <a:off x="14557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73" name="Freeform 601"/>
                <p:cNvSpPr>
                  <a:spLocks/>
                </p:cNvSpPr>
                <p:nvPr/>
              </p:nvSpPr>
              <p:spPr bwMode="auto">
                <a:xfrm flipV="1">
                  <a:off x="1458913" y="2363788"/>
                  <a:ext cx="0" cy="1588"/>
                </a:xfrm>
                <a:custGeom>
                  <a:avLst/>
                  <a:gdLst>
                    <a:gd name="T0" fmla="*/ 0 w 2"/>
                    <a:gd name="T1" fmla="*/ 0 h 35"/>
                    <a:gd name="T2" fmla="*/ 0 w 2"/>
                    <a:gd name="T3" fmla="*/ 17 h 35"/>
                    <a:gd name="T4" fmla="*/ 2 w 2"/>
                    <a:gd name="T5" fmla="*/ 35 h 35"/>
                    <a:gd name="T6" fmla="*/ 2 w 2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5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3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74" name="Freeform 602"/>
                <p:cNvSpPr>
                  <a:spLocks/>
                </p:cNvSpPr>
                <p:nvPr/>
              </p:nvSpPr>
              <p:spPr bwMode="auto">
                <a:xfrm flipV="1">
                  <a:off x="1458913" y="2339975"/>
                  <a:ext cx="1588" cy="25400"/>
                </a:xfrm>
                <a:custGeom>
                  <a:avLst/>
                  <a:gdLst>
                    <a:gd name="T0" fmla="*/ 0 w 6"/>
                    <a:gd name="T1" fmla="*/ 0 h 347"/>
                    <a:gd name="T2" fmla="*/ 0 w 6"/>
                    <a:gd name="T3" fmla="*/ 347 h 347"/>
                    <a:gd name="T4" fmla="*/ 2 w 6"/>
                    <a:gd name="T5" fmla="*/ 157 h 347"/>
                    <a:gd name="T6" fmla="*/ 4 w 6"/>
                    <a:gd name="T7" fmla="*/ 66 h 347"/>
                    <a:gd name="T8" fmla="*/ 6 w 6"/>
                    <a:gd name="T9" fmla="*/ 80 h 347"/>
                    <a:gd name="T10" fmla="*/ 6 w 6"/>
                    <a:gd name="T11" fmla="*/ 0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47">
                      <a:moveTo>
                        <a:pt x="0" y="0"/>
                      </a:moveTo>
                      <a:lnTo>
                        <a:pt x="0" y="347"/>
                      </a:lnTo>
                      <a:lnTo>
                        <a:pt x="2" y="157"/>
                      </a:lnTo>
                      <a:lnTo>
                        <a:pt x="4" y="66"/>
                      </a:lnTo>
                      <a:lnTo>
                        <a:pt x="6" y="8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75" name="Freeform 603"/>
                <p:cNvSpPr>
                  <a:spLocks/>
                </p:cNvSpPr>
                <p:nvPr/>
              </p:nvSpPr>
              <p:spPr bwMode="auto">
                <a:xfrm flipV="1">
                  <a:off x="1460501" y="2363788"/>
                  <a:ext cx="0" cy="1588"/>
                </a:xfrm>
                <a:custGeom>
                  <a:avLst/>
                  <a:gdLst>
                    <a:gd name="T0" fmla="*/ 0 w 6"/>
                    <a:gd name="T1" fmla="*/ 0 h 27"/>
                    <a:gd name="T2" fmla="*/ 0 w 6"/>
                    <a:gd name="T3" fmla="*/ 27 h 27"/>
                    <a:gd name="T4" fmla="*/ 2 w 6"/>
                    <a:gd name="T5" fmla="*/ 24 h 27"/>
                    <a:gd name="T6" fmla="*/ 4 w 6"/>
                    <a:gd name="T7" fmla="*/ 17 h 27"/>
                    <a:gd name="T8" fmla="*/ 6 w 6"/>
                    <a:gd name="T9" fmla="*/ 9 h 27"/>
                    <a:gd name="T10" fmla="*/ 6 w 6"/>
                    <a:gd name="T11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4"/>
                      </a:lnTo>
                      <a:lnTo>
                        <a:pt x="4" y="17"/>
                      </a:lnTo>
                      <a:lnTo>
                        <a:pt x="6" y="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76" name="Line 604"/>
                <p:cNvSpPr>
                  <a:spLocks noChangeShapeType="1"/>
                </p:cNvSpPr>
                <p:nvPr/>
              </p:nvSpPr>
              <p:spPr bwMode="auto">
                <a:xfrm>
                  <a:off x="14652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77" name="Line 605"/>
                <p:cNvSpPr>
                  <a:spLocks noChangeShapeType="1"/>
                </p:cNvSpPr>
                <p:nvPr/>
              </p:nvSpPr>
              <p:spPr bwMode="auto">
                <a:xfrm flipV="1">
                  <a:off x="1466851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178" name="Freeform 606"/>
                <p:cNvSpPr>
                  <a:spLocks/>
                </p:cNvSpPr>
                <p:nvPr/>
              </p:nvSpPr>
              <p:spPr bwMode="auto">
                <a:xfrm flipV="1">
                  <a:off x="1468438" y="2357438"/>
                  <a:ext cx="0" cy="7938"/>
                </a:xfrm>
                <a:custGeom>
                  <a:avLst/>
                  <a:gdLst>
                    <a:gd name="T0" fmla="*/ 0 w 2"/>
                    <a:gd name="T1" fmla="*/ 0 h 109"/>
                    <a:gd name="T2" fmla="*/ 0 w 2"/>
                    <a:gd name="T3" fmla="*/ 109 h 109"/>
                    <a:gd name="T4" fmla="*/ 2 w 2"/>
                    <a:gd name="T5" fmla="*/ 17 h 109"/>
                    <a:gd name="T6" fmla="*/ 2 w 2"/>
                    <a:gd name="T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79" name="Line 608"/>
                <p:cNvSpPr>
                  <a:spLocks noChangeShapeType="1"/>
                </p:cNvSpPr>
                <p:nvPr/>
              </p:nvSpPr>
              <p:spPr bwMode="auto">
                <a:xfrm flipV="1">
                  <a:off x="14700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80" name="Line 609"/>
                <p:cNvSpPr>
                  <a:spLocks noChangeShapeType="1"/>
                </p:cNvSpPr>
                <p:nvPr/>
              </p:nvSpPr>
              <p:spPr bwMode="auto">
                <a:xfrm flipV="1">
                  <a:off x="1471612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81" name="Line 610"/>
                <p:cNvSpPr>
                  <a:spLocks noChangeShapeType="1"/>
                </p:cNvSpPr>
                <p:nvPr/>
              </p:nvSpPr>
              <p:spPr bwMode="auto">
                <a:xfrm>
                  <a:off x="14732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82" name="Line 611"/>
                <p:cNvSpPr>
                  <a:spLocks noChangeShapeType="1"/>
                </p:cNvSpPr>
                <p:nvPr/>
              </p:nvSpPr>
              <p:spPr bwMode="auto">
                <a:xfrm flipV="1">
                  <a:off x="14763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83" name="Line 612"/>
                <p:cNvSpPr>
                  <a:spLocks noChangeShapeType="1"/>
                </p:cNvSpPr>
                <p:nvPr/>
              </p:nvSpPr>
              <p:spPr bwMode="auto">
                <a:xfrm>
                  <a:off x="14779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84" name="Line 613"/>
                <p:cNvSpPr>
                  <a:spLocks noChangeShapeType="1"/>
                </p:cNvSpPr>
                <p:nvPr/>
              </p:nvSpPr>
              <p:spPr bwMode="auto">
                <a:xfrm flipV="1">
                  <a:off x="1481137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85" name="Line 614"/>
                <p:cNvSpPr>
                  <a:spLocks noChangeShapeType="1"/>
                </p:cNvSpPr>
                <p:nvPr/>
              </p:nvSpPr>
              <p:spPr bwMode="auto">
                <a:xfrm>
                  <a:off x="14827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86" name="Line 615"/>
                <p:cNvSpPr>
                  <a:spLocks noChangeShapeType="1"/>
                </p:cNvSpPr>
                <p:nvPr/>
              </p:nvSpPr>
              <p:spPr bwMode="auto">
                <a:xfrm>
                  <a:off x="14859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87" name="Line 616"/>
                <p:cNvSpPr>
                  <a:spLocks noChangeShapeType="1"/>
                </p:cNvSpPr>
                <p:nvPr/>
              </p:nvSpPr>
              <p:spPr bwMode="auto">
                <a:xfrm>
                  <a:off x="14874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88" name="Line 617"/>
                <p:cNvSpPr>
                  <a:spLocks noChangeShapeType="1"/>
                </p:cNvSpPr>
                <p:nvPr/>
              </p:nvSpPr>
              <p:spPr bwMode="auto">
                <a:xfrm flipV="1">
                  <a:off x="1490662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89" name="Line 618"/>
                <p:cNvSpPr>
                  <a:spLocks noChangeShapeType="1"/>
                </p:cNvSpPr>
                <p:nvPr/>
              </p:nvSpPr>
              <p:spPr bwMode="auto">
                <a:xfrm>
                  <a:off x="14954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90" name="Line 619"/>
                <p:cNvSpPr>
                  <a:spLocks noChangeShapeType="1"/>
                </p:cNvSpPr>
                <p:nvPr/>
              </p:nvSpPr>
              <p:spPr bwMode="auto">
                <a:xfrm flipV="1">
                  <a:off x="1497012" y="235426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91" name="Freeform 620"/>
                <p:cNvSpPr>
                  <a:spLocks/>
                </p:cNvSpPr>
                <p:nvPr/>
              </p:nvSpPr>
              <p:spPr bwMode="auto">
                <a:xfrm flipV="1">
                  <a:off x="1500187" y="2363788"/>
                  <a:ext cx="0" cy="1588"/>
                </a:xfrm>
                <a:custGeom>
                  <a:avLst/>
                  <a:gdLst>
                    <a:gd name="T0" fmla="*/ 0 w 7"/>
                    <a:gd name="T1" fmla="*/ 0 h 36"/>
                    <a:gd name="T2" fmla="*/ 0 w 7"/>
                    <a:gd name="T3" fmla="*/ 36 h 36"/>
                    <a:gd name="T4" fmla="*/ 2 w 7"/>
                    <a:gd name="T5" fmla="*/ 17 h 36"/>
                    <a:gd name="T6" fmla="*/ 5 w 7"/>
                    <a:gd name="T7" fmla="*/ 12 h 36"/>
                    <a:gd name="T8" fmla="*/ 7 w 7"/>
                    <a:gd name="T9" fmla="*/ 18 h 36"/>
                    <a:gd name="T10" fmla="*/ 7 w 7"/>
                    <a:gd name="T1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17"/>
                      </a:lnTo>
                      <a:lnTo>
                        <a:pt x="5" y="12"/>
                      </a:lnTo>
                      <a:lnTo>
                        <a:pt x="7" y="18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92" name="Line 621"/>
                <p:cNvSpPr>
                  <a:spLocks noChangeShapeType="1"/>
                </p:cNvSpPr>
                <p:nvPr/>
              </p:nvSpPr>
              <p:spPr bwMode="auto">
                <a:xfrm>
                  <a:off x="15033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93" name="Line 622"/>
                <p:cNvSpPr>
                  <a:spLocks noChangeShapeType="1"/>
                </p:cNvSpPr>
                <p:nvPr/>
              </p:nvSpPr>
              <p:spPr bwMode="auto">
                <a:xfrm flipV="1">
                  <a:off x="1503362" y="235902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94" name="Freeform 623"/>
                <p:cNvSpPr>
                  <a:spLocks/>
                </p:cNvSpPr>
                <p:nvPr/>
              </p:nvSpPr>
              <p:spPr bwMode="auto">
                <a:xfrm flipV="1">
                  <a:off x="1504950" y="2360613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36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95" name="Line 624"/>
                <p:cNvSpPr>
                  <a:spLocks noChangeShapeType="1"/>
                </p:cNvSpPr>
                <p:nvPr/>
              </p:nvSpPr>
              <p:spPr bwMode="auto">
                <a:xfrm flipV="1">
                  <a:off x="15049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96" name="Line 625"/>
                <p:cNvSpPr>
                  <a:spLocks noChangeShapeType="1"/>
                </p:cNvSpPr>
                <p:nvPr/>
              </p:nvSpPr>
              <p:spPr bwMode="auto">
                <a:xfrm flipV="1">
                  <a:off x="1508125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97" name="Freeform 626"/>
                <p:cNvSpPr>
                  <a:spLocks/>
                </p:cNvSpPr>
                <p:nvPr/>
              </p:nvSpPr>
              <p:spPr bwMode="auto">
                <a:xfrm flipV="1">
                  <a:off x="1508125" y="2363788"/>
                  <a:ext cx="1587" cy="1588"/>
                </a:xfrm>
                <a:custGeom>
                  <a:avLst/>
                  <a:gdLst>
                    <a:gd name="T0" fmla="*/ 0 w 4"/>
                    <a:gd name="T1" fmla="*/ 0 h 24"/>
                    <a:gd name="T2" fmla="*/ 0 w 4"/>
                    <a:gd name="T3" fmla="*/ 24 h 24"/>
                    <a:gd name="T4" fmla="*/ 2 w 4"/>
                    <a:gd name="T5" fmla="*/ 17 h 24"/>
                    <a:gd name="T6" fmla="*/ 4 w 4"/>
                    <a:gd name="T7" fmla="*/ 17 h 24"/>
                    <a:gd name="T8" fmla="*/ 4 w 4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4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17"/>
                      </a:lnTo>
                      <a:lnTo>
                        <a:pt x="4" y="1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98" name="Freeform 627"/>
                <p:cNvSpPr>
                  <a:spLocks/>
                </p:cNvSpPr>
                <p:nvPr/>
              </p:nvSpPr>
              <p:spPr bwMode="auto">
                <a:xfrm flipV="1">
                  <a:off x="1509712" y="2363788"/>
                  <a:ext cx="0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9 h 24"/>
                    <a:gd name="T4" fmla="*/ 2 w 2"/>
                    <a:gd name="T5" fmla="*/ 24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99" name="Line 628"/>
                <p:cNvSpPr>
                  <a:spLocks noChangeShapeType="1"/>
                </p:cNvSpPr>
                <p:nvPr/>
              </p:nvSpPr>
              <p:spPr bwMode="auto">
                <a:xfrm>
                  <a:off x="15128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00" name="Freeform 629"/>
                <p:cNvSpPr>
                  <a:spLocks/>
                </p:cNvSpPr>
                <p:nvPr/>
              </p:nvSpPr>
              <p:spPr bwMode="auto">
                <a:xfrm flipV="1">
                  <a:off x="1512887" y="2333625"/>
                  <a:ext cx="1587" cy="31750"/>
                </a:xfrm>
                <a:custGeom>
                  <a:avLst/>
                  <a:gdLst>
                    <a:gd name="T0" fmla="*/ 0 w 16"/>
                    <a:gd name="T1" fmla="*/ 0 h 413"/>
                    <a:gd name="T2" fmla="*/ 0 w 16"/>
                    <a:gd name="T3" fmla="*/ 79 h 413"/>
                    <a:gd name="T4" fmla="*/ 2 w 16"/>
                    <a:gd name="T5" fmla="*/ 102 h 413"/>
                    <a:gd name="T6" fmla="*/ 4 w 16"/>
                    <a:gd name="T7" fmla="*/ 191 h 413"/>
                    <a:gd name="T8" fmla="*/ 6 w 16"/>
                    <a:gd name="T9" fmla="*/ 413 h 413"/>
                    <a:gd name="T10" fmla="*/ 8 w 16"/>
                    <a:gd name="T11" fmla="*/ 188 h 413"/>
                    <a:gd name="T12" fmla="*/ 10 w 16"/>
                    <a:gd name="T13" fmla="*/ 78 h 413"/>
                    <a:gd name="T14" fmla="*/ 12 w 16"/>
                    <a:gd name="T15" fmla="*/ 48 h 413"/>
                    <a:gd name="T16" fmla="*/ 14 w 16"/>
                    <a:gd name="T17" fmla="*/ 45 h 413"/>
                    <a:gd name="T18" fmla="*/ 16 w 16"/>
                    <a:gd name="T19" fmla="*/ 9 h 413"/>
                    <a:gd name="T20" fmla="*/ 16 w 16"/>
                    <a:gd name="T21" fmla="*/ 0 h 4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413">
                      <a:moveTo>
                        <a:pt x="0" y="0"/>
                      </a:moveTo>
                      <a:lnTo>
                        <a:pt x="0" y="79"/>
                      </a:lnTo>
                      <a:lnTo>
                        <a:pt x="2" y="102"/>
                      </a:lnTo>
                      <a:lnTo>
                        <a:pt x="4" y="191"/>
                      </a:lnTo>
                      <a:lnTo>
                        <a:pt x="6" y="413"/>
                      </a:lnTo>
                      <a:lnTo>
                        <a:pt x="8" y="188"/>
                      </a:lnTo>
                      <a:lnTo>
                        <a:pt x="10" y="78"/>
                      </a:lnTo>
                      <a:lnTo>
                        <a:pt x="12" y="48"/>
                      </a:lnTo>
                      <a:lnTo>
                        <a:pt x="14" y="45"/>
                      </a:lnTo>
                      <a:lnTo>
                        <a:pt x="16" y="9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01" name="Line 630"/>
                <p:cNvSpPr>
                  <a:spLocks noChangeShapeType="1"/>
                </p:cNvSpPr>
                <p:nvPr/>
              </p:nvSpPr>
              <p:spPr bwMode="auto">
                <a:xfrm>
                  <a:off x="15144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02" name="Line 631"/>
                <p:cNvSpPr>
                  <a:spLocks noChangeShapeType="1"/>
                </p:cNvSpPr>
                <p:nvPr/>
              </p:nvSpPr>
              <p:spPr bwMode="auto">
                <a:xfrm>
                  <a:off x="15160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03" name="Freeform 632"/>
                <p:cNvSpPr>
                  <a:spLocks/>
                </p:cNvSpPr>
                <p:nvPr/>
              </p:nvSpPr>
              <p:spPr bwMode="auto">
                <a:xfrm flipV="1">
                  <a:off x="1522412" y="2363788"/>
                  <a:ext cx="0" cy="1588"/>
                </a:xfrm>
                <a:custGeom>
                  <a:avLst/>
                  <a:gdLst>
                    <a:gd name="T0" fmla="*/ 0 w 7"/>
                    <a:gd name="T1" fmla="*/ 0 h 26"/>
                    <a:gd name="T2" fmla="*/ 0 w 7"/>
                    <a:gd name="T3" fmla="*/ 18 h 26"/>
                    <a:gd name="T4" fmla="*/ 2 w 7"/>
                    <a:gd name="T5" fmla="*/ 24 h 26"/>
                    <a:gd name="T6" fmla="*/ 5 w 7"/>
                    <a:gd name="T7" fmla="*/ 21 h 26"/>
                    <a:gd name="T8" fmla="*/ 7 w 7"/>
                    <a:gd name="T9" fmla="*/ 26 h 26"/>
                    <a:gd name="T10" fmla="*/ 7 w 7"/>
                    <a:gd name="T11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26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24"/>
                      </a:lnTo>
                      <a:lnTo>
                        <a:pt x="5" y="21"/>
                      </a:lnTo>
                      <a:lnTo>
                        <a:pt x="7" y="26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04" name="Line 633"/>
                <p:cNvSpPr>
                  <a:spLocks noChangeShapeType="1"/>
                </p:cNvSpPr>
                <p:nvPr/>
              </p:nvSpPr>
              <p:spPr bwMode="auto">
                <a:xfrm flipV="1">
                  <a:off x="1524000" y="235902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05" name="Line 634"/>
                <p:cNvSpPr>
                  <a:spLocks noChangeShapeType="1"/>
                </p:cNvSpPr>
                <p:nvPr/>
              </p:nvSpPr>
              <p:spPr bwMode="auto">
                <a:xfrm flipV="1">
                  <a:off x="1525587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06" name="Line 635"/>
                <p:cNvSpPr>
                  <a:spLocks noChangeShapeType="1"/>
                </p:cNvSpPr>
                <p:nvPr/>
              </p:nvSpPr>
              <p:spPr bwMode="auto">
                <a:xfrm>
                  <a:off x="15271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07" name="Freeform 636"/>
                <p:cNvSpPr>
                  <a:spLocks/>
                </p:cNvSpPr>
                <p:nvPr/>
              </p:nvSpPr>
              <p:spPr bwMode="auto">
                <a:xfrm flipV="1">
                  <a:off x="1527175" y="2357438"/>
                  <a:ext cx="0" cy="7938"/>
                </a:xfrm>
                <a:custGeom>
                  <a:avLst/>
                  <a:gdLst>
                    <a:gd name="T0" fmla="*/ 0 w 4"/>
                    <a:gd name="T1" fmla="*/ 0 h 109"/>
                    <a:gd name="T2" fmla="*/ 0 w 4"/>
                    <a:gd name="T3" fmla="*/ 109 h 109"/>
                    <a:gd name="T4" fmla="*/ 2 w 4"/>
                    <a:gd name="T5" fmla="*/ 27 h 109"/>
                    <a:gd name="T6" fmla="*/ 4 w 4"/>
                    <a:gd name="T7" fmla="*/ 24 h 109"/>
                    <a:gd name="T8" fmla="*/ 4 w 4"/>
                    <a:gd name="T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27"/>
                      </a:lnTo>
                      <a:lnTo>
                        <a:pt x="4" y="2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08" name="Line 637"/>
                <p:cNvSpPr>
                  <a:spLocks noChangeShapeType="1"/>
                </p:cNvSpPr>
                <p:nvPr/>
              </p:nvSpPr>
              <p:spPr bwMode="auto">
                <a:xfrm>
                  <a:off x="15287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09" name="Line 638"/>
                <p:cNvSpPr>
                  <a:spLocks noChangeShapeType="1"/>
                </p:cNvSpPr>
                <p:nvPr/>
              </p:nvSpPr>
              <p:spPr bwMode="auto">
                <a:xfrm flipV="1">
                  <a:off x="15303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10" name="Line 639"/>
                <p:cNvSpPr>
                  <a:spLocks noChangeShapeType="1"/>
                </p:cNvSpPr>
                <p:nvPr/>
              </p:nvSpPr>
              <p:spPr bwMode="auto">
                <a:xfrm>
                  <a:off x="15319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11" name="Line 640"/>
                <p:cNvSpPr>
                  <a:spLocks noChangeShapeType="1"/>
                </p:cNvSpPr>
                <p:nvPr/>
              </p:nvSpPr>
              <p:spPr bwMode="auto">
                <a:xfrm flipV="1">
                  <a:off x="153193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12" name="Freeform 641"/>
                <p:cNvSpPr>
                  <a:spLocks/>
                </p:cNvSpPr>
                <p:nvPr/>
              </p:nvSpPr>
              <p:spPr bwMode="auto">
                <a:xfrm>
                  <a:off x="1539875" y="2365375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7 h 17"/>
                    <a:gd name="T4" fmla="*/ 2 w 2"/>
                    <a:gd name="T5" fmla="*/ 9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13" name="Line 642"/>
                <p:cNvSpPr>
                  <a:spLocks noChangeShapeType="1"/>
                </p:cNvSpPr>
                <p:nvPr/>
              </p:nvSpPr>
              <p:spPr bwMode="auto">
                <a:xfrm>
                  <a:off x="15446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14" name="Line 643"/>
                <p:cNvSpPr>
                  <a:spLocks noChangeShapeType="1"/>
                </p:cNvSpPr>
                <p:nvPr/>
              </p:nvSpPr>
              <p:spPr bwMode="auto">
                <a:xfrm flipV="1">
                  <a:off x="15509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15" name="Line 644"/>
                <p:cNvSpPr>
                  <a:spLocks noChangeShapeType="1"/>
                </p:cNvSpPr>
                <p:nvPr/>
              </p:nvSpPr>
              <p:spPr bwMode="auto">
                <a:xfrm flipV="1">
                  <a:off x="1554162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16" name="Line 645"/>
                <p:cNvSpPr>
                  <a:spLocks noChangeShapeType="1"/>
                </p:cNvSpPr>
                <p:nvPr/>
              </p:nvSpPr>
              <p:spPr bwMode="auto">
                <a:xfrm>
                  <a:off x="15573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17" name="Line 646"/>
                <p:cNvSpPr>
                  <a:spLocks noChangeShapeType="1"/>
                </p:cNvSpPr>
                <p:nvPr/>
              </p:nvSpPr>
              <p:spPr bwMode="auto">
                <a:xfrm>
                  <a:off x="15636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18" name="Line 647"/>
                <p:cNvSpPr>
                  <a:spLocks noChangeShapeType="1"/>
                </p:cNvSpPr>
                <p:nvPr/>
              </p:nvSpPr>
              <p:spPr bwMode="auto">
                <a:xfrm>
                  <a:off x="15684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19" name="Line 648"/>
                <p:cNvSpPr>
                  <a:spLocks noChangeShapeType="1"/>
                </p:cNvSpPr>
                <p:nvPr/>
              </p:nvSpPr>
              <p:spPr bwMode="auto">
                <a:xfrm>
                  <a:off x="15716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20" name="Line 649"/>
                <p:cNvSpPr>
                  <a:spLocks noChangeShapeType="1"/>
                </p:cNvSpPr>
                <p:nvPr/>
              </p:nvSpPr>
              <p:spPr bwMode="auto">
                <a:xfrm>
                  <a:off x="15716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21" name="Line 650"/>
                <p:cNvSpPr>
                  <a:spLocks noChangeShapeType="1"/>
                </p:cNvSpPr>
                <p:nvPr/>
              </p:nvSpPr>
              <p:spPr bwMode="auto">
                <a:xfrm>
                  <a:off x="15732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22" name="Freeform 651"/>
                <p:cNvSpPr>
                  <a:spLocks/>
                </p:cNvSpPr>
                <p:nvPr/>
              </p:nvSpPr>
              <p:spPr bwMode="auto">
                <a:xfrm flipV="1">
                  <a:off x="1576387" y="2360613"/>
                  <a:ext cx="0" cy="4763"/>
                </a:xfrm>
                <a:custGeom>
                  <a:avLst/>
                  <a:gdLst>
                    <a:gd name="T0" fmla="*/ 0 w 7"/>
                    <a:gd name="T1" fmla="*/ 0 h 68"/>
                    <a:gd name="T2" fmla="*/ 0 w 7"/>
                    <a:gd name="T3" fmla="*/ 24 h 68"/>
                    <a:gd name="T4" fmla="*/ 2 w 7"/>
                    <a:gd name="T5" fmla="*/ 9 h 68"/>
                    <a:gd name="T6" fmla="*/ 5 w 7"/>
                    <a:gd name="T7" fmla="*/ 30 h 68"/>
                    <a:gd name="T8" fmla="*/ 7 w 7"/>
                    <a:gd name="T9" fmla="*/ 68 h 68"/>
                    <a:gd name="T10" fmla="*/ 7 w 7"/>
                    <a:gd name="T11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8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9"/>
                      </a:lnTo>
                      <a:lnTo>
                        <a:pt x="5" y="30"/>
                      </a:lnTo>
                      <a:lnTo>
                        <a:pt x="7" y="68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23" name="Line 652"/>
                <p:cNvSpPr>
                  <a:spLocks noChangeShapeType="1"/>
                </p:cNvSpPr>
                <p:nvPr/>
              </p:nvSpPr>
              <p:spPr bwMode="auto">
                <a:xfrm>
                  <a:off x="15811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24" name="Line 653"/>
                <p:cNvSpPr>
                  <a:spLocks noChangeShapeType="1"/>
                </p:cNvSpPr>
                <p:nvPr/>
              </p:nvSpPr>
              <p:spPr bwMode="auto">
                <a:xfrm flipV="1">
                  <a:off x="15811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25" name="Line 654"/>
                <p:cNvSpPr>
                  <a:spLocks noChangeShapeType="1"/>
                </p:cNvSpPr>
                <p:nvPr/>
              </p:nvSpPr>
              <p:spPr bwMode="auto">
                <a:xfrm>
                  <a:off x="15827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26" name="Freeform 655"/>
                <p:cNvSpPr>
                  <a:spLocks/>
                </p:cNvSpPr>
                <p:nvPr/>
              </p:nvSpPr>
              <p:spPr bwMode="auto">
                <a:xfrm flipV="1">
                  <a:off x="1584325" y="2359025"/>
                  <a:ext cx="1587" cy="6350"/>
                </a:xfrm>
                <a:custGeom>
                  <a:avLst/>
                  <a:gdLst>
                    <a:gd name="T0" fmla="*/ 0 w 8"/>
                    <a:gd name="T1" fmla="*/ 0 h 99"/>
                    <a:gd name="T2" fmla="*/ 0 w 8"/>
                    <a:gd name="T3" fmla="*/ 44 h 99"/>
                    <a:gd name="T4" fmla="*/ 2 w 8"/>
                    <a:gd name="T5" fmla="*/ 12 h 99"/>
                    <a:gd name="T6" fmla="*/ 4 w 8"/>
                    <a:gd name="T7" fmla="*/ 99 h 99"/>
                    <a:gd name="T8" fmla="*/ 6 w 8"/>
                    <a:gd name="T9" fmla="*/ 41 h 99"/>
                    <a:gd name="T10" fmla="*/ 8 w 8"/>
                    <a:gd name="T11" fmla="*/ 77 h 99"/>
                    <a:gd name="T12" fmla="*/ 8 w 8"/>
                    <a:gd name="T13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99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12"/>
                      </a:lnTo>
                      <a:lnTo>
                        <a:pt x="4" y="99"/>
                      </a:lnTo>
                      <a:lnTo>
                        <a:pt x="6" y="41"/>
                      </a:lnTo>
                      <a:lnTo>
                        <a:pt x="8" y="77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27" name="Line 656"/>
                <p:cNvSpPr>
                  <a:spLocks noChangeShapeType="1"/>
                </p:cNvSpPr>
                <p:nvPr/>
              </p:nvSpPr>
              <p:spPr bwMode="auto">
                <a:xfrm flipV="1">
                  <a:off x="158591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28" name="Freeform 657"/>
                <p:cNvSpPr>
                  <a:spLocks/>
                </p:cNvSpPr>
                <p:nvPr/>
              </p:nvSpPr>
              <p:spPr bwMode="auto">
                <a:xfrm>
                  <a:off x="1590675" y="2365375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9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29" name="Line 658"/>
                <p:cNvSpPr>
                  <a:spLocks noChangeShapeType="1"/>
                </p:cNvSpPr>
                <p:nvPr/>
              </p:nvSpPr>
              <p:spPr bwMode="auto">
                <a:xfrm>
                  <a:off x="15986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30" name="Line 659"/>
                <p:cNvSpPr>
                  <a:spLocks noChangeShapeType="1"/>
                </p:cNvSpPr>
                <p:nvPr/>
              </p:nvSpPr>
              <p:spPr bwMode="auto">
                <a:xfrm flipV="1">
                  <a:off x="16002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31" name="Line 660"/>
                <p:cNvSpPr>
                  <a:spLocks noChangeShapeType="1"/>
                </p:cNvSpPr>
                <p:nvPr/>
              </p:nvSpPr>
              <p:spPr bwMode="auto">
                <a:xfrm flipV="1">
                  <a:off x="16033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32" name="Line 661"/>
                <p:cNvSpPr>
                  <a:spLocks noChangeShapeType="1"/>
                </p:cNvSpPr>
                <p:nvPr/>
              </p:nvSpPr>
              <p:spPr bwMode="auto">
                <a:xfrm flipV="1">
                  <a:off x="1603375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33" name="Line 662"/>
                <p:cNvSpPr>
                  <a:spLocks noChangeShapeType="1"/>
                </p:cNvSpPr>
                <p:nvPr/>
              </p:nvSpPr>
              <p:spPr bwMode="auto">
                <a:xfrm flipV="1">
                  <a:off x="161766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34" name="Line 663"/>
                <p:cNvSpPr>
                  <a:spLocks noChangeShapeType="1"/>
                </p:cNvSpPr>
                <p:nvPr/>
              </p:nvSpPr>
              <p:spPr bwMode="auto">
                <a:xfrm>
                  <a:off x="16208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35" name="Freeform 664"/>
                <p:cNvSpPr>
                  <a:spLocks/>
                </p:cNvSpPr>
                <p:nvPr/>
              </p:nvSpPr>
              <p:spPr bwMode="auto">
                <a:xfrm flipV="1">
                  <a:off x="1625600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6 h 36"/>
                    <a:gd name="T4" fmla="*/ 2 w 2"/>
                    <a:gd name="T5" fmla="*/ 18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1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36" name="Line 665"/>
                <p:cNvSpPr>
                  <a:spLocks noChangeShapeType="1"/>
                </p:cNvSpPr>
                <p:nvPr/>
              </p:nvSpPr>
              <p:spPr bwMode="auto">
                <a:xfrm flipV="1">
                  <a:off x="163036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37" name="Line 666"/>
                <p:cNvSpPr>
                  <a:spLocks noChangeShapeType="1"/>
                </p:cNvSpPr>
                <p:nvPr/>
              </p:nvSpPr>
              <p:spPr bwMode="auto">
                <a:xfrm flipV="1">
                  <a:off x="16383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38" name="Freeform 667"/>
                <p:cNvSpPr>
                  <a:spLocks/>
                </p:cNvSpPr>
                <p:nvPr/>
              </p:nvSpPr>
              <p:spPr bwMode="auto">
                <a:xfrm flipV="1">
                  <a:off x="1638300" y="2354263"/>
                  <a:ext cx="1587" cy="11113"/>
                </a:xfrm>
                <a:custGeom>
                  <a:avLst/>
                  <a:gdLst>
                    <a:gd name="T0" fmla="*/ 0 w 2"/>
                    <a:gd name="T1" fmla="*/ 0 h 150"/>
                    <a:gd name="T2" fmla="*/ 0 w 2"/>
                    <a:gd name="T3" fmla="*/ 130 h 150"/>
                    <a:gd name="T4" fmla="*/ 2 w 2"/>
                    <a:gd name="T5" fmla="*/ 150 h 150"/>
                    <a:gd name="T6" fmla="*/ 2 w 2"/>
                    <a:gd name="T7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0">
                      <a:moveTo>
                        <a:pt x="0" y="0"/>
                      </a:moveTo>
                      <a:lnTo>
                        <a:pt x="0" y="130"/>
                      </a:lnTo>
                      <a:lnTo>
                        <a:pt x="2" y="15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39" name="Freeform 668"/>
                <p:cNvSpPr>
                  <a:spLocks/>
                </p:cNvSpPr>
                <p:nvPr/>
              </p:nvSpPr>
              <p:spPr bwMode="auto">
                <a:xfrm flipV="1">
                  <a:off x="1639887" y="2360613"/>
                  <a:ext cx="0" cy="4763"/>
                </a:xfrm>
                <a:custGeom>
                  <a:avLst/>
                  <a:gdLst>
                    <a:gd name="T0" fmla="*/ 0 w 2"/>
                    <a:gd name="T1" fmla="*/ 0 h 60"/>
                    <a:gd name="T2" fmla="*/ 0 w 2"/>
                    <a:gd name="T3" fmla="*/ 34 h 60"/>
                    <a:gd name="T4" fmla="*/ 2 w 2"/>
                    <a:gd name="T5" fmla="*/ 60 h 60"/>
                    <a:gd name="T6" fmla="*/ 2 w 2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0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6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40" name="Line 669"/>
                <p:cNvSpPr>
                  <a:spLocks noChangeShapeType="1"/>
                </p:cNvSpPr>
                <p:nvPr/>
              </p:nvSpPr>
              <p:spPr bwMode="auto">
                <a:xfrm>
                  <a:off x="16398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41" name="Freeform 670"/>
                <p:cNvSpPr>
                  <a:spLocks/>
                </p:cNvSpPr>
                <p:nvPr/>
              </p:nvSpPr>
              <p:spPr bwMode="auto">
                <a:xfrm>
                  <a:off x="1643062" y="2365375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2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42" name="Line 671"/>
                <p:cNvSpPr>
                  <a:spLocks noChangeShapeType="1"/>
                </p:cNvSpPr>
                <p:nvPr/>
              </p:nvSpPr>
              <p:spPr bwMode="auto">
                <a:xfrm flipV="1">
                  <a:off x="16446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43" name="Freeform 672"/>
                <p:cNvSpPr>
                  <a:spLocks/>
                </p:cNvSpPr>
                <p:nvPr/>
              </p:nvSpPr>
              <p:spPr bwMode="auto">
                <a:xfrm flipV="1">
                  <a:off x="1646237" y="2360613"/>
                  <a:ext cx="0" cy="4763"/>
                </a:xfrm>
                <a:custGeom>
                  <a:avLst/>
                  <a:gdLst>
                    <a:gd name="T0" fmla="*/ 0 w 2"/>
                    <a:gd name="T1" fmla="*/ 0 h 68"/>
                    <a:gd name="T2" fmla="*/ 0 w 2"/>
                    <a:gd name="T3" fmla="*/ 17 h 68"/>
                    <a:gd name="T4" fmla="*/ 2 w 2"/>
                    <a:gd name="T5" fmla="*/ 68 h 68"/>
                    <a:gd name="T6" fmla="*/ 2 w 2"/>
                    <a:gd name="T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8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6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44" name="Line 673"/>
                <p:cNvSpPr>
                  <a:spLocks noChangeShapeType="1"/>
                </p:cNvSpPr>
                <p:nvPr/>
              </p:nvSpPr>
              <p:spPr bwMode="auto">
                <a:xfrm flipV="1">
                  <a:off x="1647825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45" name="Freeform 674"/>
                <p:cNvSpPr>
                  <a:spLocks/>
                </p:cNvSpPr>
                <p:nvPr/>
              </p:nvSpPr>
              <p:spPr bwMode="auto">
                <a:xfrm flipV="1">
                  <a:off x="1647825" y="2359025"/>
                  <a:ext cx="0" cy="6350"/>
                </a:xfrm>
                <a:custGeom>
                  <a:avLst/>
                  <a:gdLst>
                    <a:gd name="T0" fmla="*/ 0 w 2"/>
                    <a:gd name="T1" fmla="*/ 0 h 85"/>
                    <a:gd name="T2" fmla="*/ 0 w 2"/>
                    <a:gd name="T3" fmla="*/ 17 h 85"/>
                    <a:gd name="T4" fmla="*/ 2 w 2"/>
                    <a:gd name="T5" fmla="*/ 85 h 85"/>
                    <a:gd name="T6" fmla="*/ 2 w 2"/>
                    <a:gd name="T7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5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8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46" name="Line 675"/>
                <p:cNvSpPr>
                  <a:spLocks noChangeShapeType="1"/>
                </p:cNvSpPr>
                <p:nvPr/>
              </p:nvSpPr>
              <p:spPr bwMode="auto">
                <a:xfrm flipV="1">
                  <a:off x="164941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47" name="Line 676"/>
                <p:cNvSpPr>
                  <a:spLocks noChangeShapeType="1"/>
                </p:cNvSpPr>
                <p:nvPr/>
              </p:nvSpPr>
              <p:spPr bwMode="auto">
                <a:xfrm>
                  <a:off x="16510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48" name="Line 677"/>
                <p:cNvSpPr>
                  <a:spLocks noChangeShapeType="1"/>
                </p:cNvSpPr>
                <p:nvPr/>
              </p:nvSpPr>
              <p:spPr bwMode="auto">
                <a:xfrm flipV="1">
                  <a:off x="16525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49" name="Line 678"/>
                <p:cNvSpPr>
                  <a:spLocks noChangeShapeType="1"/>
                </p:cNvSpPr>
                <p:nvPr/>
              </p:nvSpPr>
              <p:spPr bwMode="auto">
                <a:xfrm flipV="1">
                  <a:off x="1652587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50" name="Freeform 679"/>
                <p:cNvSpPr>
                  <a:spLocks/>
                </p:cNvSpPr>
                <p:nvPr/>
              </p:nvSpPr>
              <p:spPr bwMode="auto">
                <a:xfrm flipV="1">
                  <a:off x="1660525" y="2360613"/>
                  <a:ext cx="0" cy="4763"/>
                </a:xfrm>
                <a:custGeom>
                  <a:avLst/>
                  <a:gdLst>
                    <a:gd name="T0" fmla="*/ 0 w 2"/>
                    <a:gd name="T1" fmla="*/ 0 h 73"/>
                    <a:gd name="T2" fmla="*/ 0 w 2"/>
                    <a:gd name="T3" fmla="*/ 17 h 73"/>
                    <a:gd name="T4" fmla="*/ 2 w 2"/>
                    <a:gd name="T5" fmla="*/ 73 h 73"/>
                    <a:gd name="T6" fmla="*/ 2 w 2"/>
                    <a:gd name="T7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3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7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51" name="Line 680"/>
                <p:cNvSpPr>
                  <a:spLocks noChangeShapeType="1"/>
                </p:cNvSpPr>
                <p:nvPr/>
              </p:nvSpPr>
              <p:spPr bwMode="auto">
                <a:xfrm>
                  <a:off x="16621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52" name="Line 681"/>
                <p:cNvSpPr>
                  <a:spLocks noChangeShapeType="1"/>
                </p:cNvSpPr>
                <p:nvPr/>
              </p:nvSpPr>
              <p:spPr bwMode="auto">
                <a:xfrm>
                  <a:off x="16668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53" name="Line 682"/>
                <p:cNvSpPr>
                  <a:spLocks noChangeShapeType="1"/>
                </p:cNvSpPr>
                <p:nvPr/>
              </p:nvSpPr>
              <p:spPr bwMode="auto">
                <a:xfrm>
                  <a:off x="16684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54" name="Freeform 683"/>
                <p:cNvSpPr>
                  <a:spLocks/>
                </p:cNvSpPr>
                <p:nvPr/>
              </p:nvSpPr>
              <p:spPr bwMode="auto">
                <a:xfrm flipV="1">
                  <a:off x="1670050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4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55" name="Freeform 684"/>
                <p:cNvSpPr>
                  <a:spLocks/>
                </p:cNvSpPr>
                <p:nvPr/>
              </p:nvSpPr>
              <p:spPr bwMode="auto">
                <a:xfrm flipV="1">
                  <a:off x="1671637" y="2362200"/>
                  <a:ext cx="0" cy="3175"/>
                </a:xfrm>
                <a:custGeom>
                  <a:avLst/>
                  <a:gdLst>
                    <a:gd name="T0" fmla="*/ 0 w 2"/>
                    <a:gd name="T1" fmla="*/ 0 h 51"/>
                    <a:gd name="T2" fmla="*/ 0 w 2"/>
                    <a:gd name="T3" fmla="*/ 51 h 51"/>
                    <a:gd name="T4" fmla="*/ 2 w 2"/>
                    <a:gd name="T5" fmla="*/ 17 h 51"/>
                    <a:gd name="T6" fmla="*/ 2 w 2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1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56" name="Freeform 685"/>
                <p:cNvSpPr>
                  <a:spLocks/>
                </p:cNvSpPr>
                <p:nvPr/>
              </p:nvSpPr>
              <p:spPr bwMode="auto">
                <a:xfrm flipV="1">
                  <a:off x="1674812" y="2360613"/>
                  <a:ext cx="0" cy="4763"/>
                </a:xfrm>
                <a:custGeom>
                  <a:avLst/>
                  <a:gdLst>
                    <a:gd name="T0" fmla="*/ 0 w 7"/>
                    <a:gd name="T1" fmla="*/ 0 h 73"/>
                    <a:gd name="T2" fmla="*/ 0 w 7"/>
                    <a:gd name="T3" fmla="*/ 73 h 73"/>
                    <a:gd name="T4" fmla="*/ 3 w 7"/>
                    <a:gd name="T5" fmla="*/ 18 h 73"/>
                    <a:gd name="T6" fmla="*/ 5 w 7"/>
                    <a:gd name="T7" fmla="*/ 48 h 73"/>
                    <a:gd name="T8" fmla="*/ 7 w 7"/>
                    <a:gd name="T9" fmla="*/ 17 h 73"/>
                    <a:gd name="T10" fmla="*/ 7 w 7"/>
                    <a:gd name="T11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3" y="18"/>
                      </a:lnTo>
                      <a:lnTo>
                        <a:pt x="5" y="48"/>
                      </a:lnTo>
                      <a:lnTo>
                        <a:pt x="7" y="17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57" name="Line 686"/>
                <p:cNvSpPr>
                  <a:spLocks noChangeShapeType="1"/>
                </p:cNvSpPr>
                <p:nvPr/>
              </p:nvSpPr>
              <p:spPr bwMode="auto">
                <a:xfrm flipV="1">
                  <a:off x="16795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58" name="Line 687"/>
                <p:cNvSpPr>
                  <a:spLocks noChangeShapeType="1"/>
                </p:cNvSpPr>
                <p:nvPr/>
              </p:nvSpPr>
              <p:spPr bwMode="auto">
                <a:xfrm flipV="1">
                  <a:off x="168751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59" name="Freeform 688"/>
                <p:cNvSpPr>
                  <a:spLocks/>
                </p:cNvSpPr>
                <p:nvPr/>
              </p:nvSpPr>
              <p:spPr bwMode="auto">
                <a:xfrm flipV="1">
                  <a:off x="1692275" y="2359025"/>
                  <a:ext cx="1587" cy="6350"/>
                </a:xfrm>
                <a:custGeom>
                  <a:avLst/>
                  <a:gdLst>
                    <a:gd name="T0" fmla="*/ 0 w 2"/>
                    <a:gd name="T1" fmla="*/ 0 h 85"/>
                    <a:gd name="T2" fmla="*/ 0 w 2"/>
                    <a:gd name="T3" fmla="*/ 73 h 85"/>
                    <a:gd name="T4" fmla="*/ 2 w 2"/>
                    <a:gd name="T5" fmla="*/ 85 h 85"/>
                    <a:gd name="T6" fmla="*/ 2 w 2"/>
                    <a:gd name="T7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5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8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60" name="Line 689"/>
                <p:cNvSpPr>
                  <a:spLocks noChangeShapeType="1"/>
                </p:cNvSpPr>
                <p:nvPr/>
              </p:nvSpPr>
              <p:spPr bwMode="auto">
                <a:xfrm flipV="1">
                  <a:off x="1693862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61" name="Line 690"/>
                <p:cNvSpPr>
                  <a:spLocks noChangeShapeType="1"/>
                </p:cNvSpPr>
                <p:nvPr/>
              </p:nvSpPr>
              <p:spPr bwMode="auto">
                <a:xfrm>
                  <a:off x="16938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62" name="Line 691"/>
                <p:cNvSpPr>
                  <a:spLocks noChangeShapeType="1"/>
                </p:cNvSpPr>
                <p:nvPr/>
              </p:nvSpPr>
              <p:spPr bwMode="auto">
                <a:xfrm flipV="1">
                  <a:off x="169703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63" name="Line 692"/>
                <p:cNvSpPr>
                  <a:spLocks noChangeShapeType="1"/>
                </p:cNvSpPr>
                <p:nvPr/>
              </p:nvSpPr>
              <p:spPr bwMode="auto">
                <a:xfrm flipV="1">
                  <a:off x="16986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64" name="Freeform 693"/>
                <p:cNvSpPr>
                  <a:spLocks/>
                </p:cNvSpPr>
                <p:nvPr/>
              </p:nvSpPr>
              <p:spPr bwMode="auto">
                <a:xfrm flipV="1">
                  <a:off x="1701800" y="2360613"/>
                  <a:ext cx="1587" cy="4763"/>
                </a:xfrm>
                <a:custGeom>
                  <a:avLst/>
                  <a:gdLst>
                    <a:gd name="T0" fmla="*/ 0 w 12"/>
                    <a:gd name="T1" fmla="*/ 0 h 61"/>
                    <a:gd name="T2" fmla="*/ 0 w 12"/>
                    <a:gd name="T3" fmla="*/ 24 h 61"/>
                    <a:gd name="T4" fmla="*/ 2 w 12"/>
                    <a:gd name="T5" fmla="*/ 34 h 61"/>
                    <a:gd name="T6" fmla="*/ 4 w 12"/>
                    <a:gd name="T7" fmla="*/ 36 h 61"/>
                    <a:gd name="T8" fmla="*/ 6 w 12"/>
                    <a:gd name="T9" fmla="*/ 36 h 61"/>
                    <a:gd name="T10" fmla="*/ 8 w 12"/>
                    <a:gd name="T11" fmla="*/ 18 h 61"/>
                    <a:gd name="T12" fmla="*/ 10 w 12"/>
                    <a:gd name="T13" fmla="*/ 61 h 61"/>
                    <a:gd name="T14" fmla="*/ 12 w 12"/>
                    <a:gd name="T15" fmla="*/ 45 h 61"/>
                    <a:gd name="T16" fmla="*/ 12 w 12"/>
                    <a:gd name="T1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61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34"/>
                      </a:lnTo>
                      <a:lnTo>
                        <a:pt x="4" y="36"/>
                      </a:lnTo>
                      <a:lnTo>
                        <a:pt x="6" y="36"/>
                      </a:lnTo>
                      <a:lnTo>
                        <a:pt x="8" y="18"/>
                      </a:lnTo>
                      <a:lnTo>
                        <a:pt x="10" y="61"/>
                      </a:lnTo>
                      <a:lnTo>
                        <a:pt x="12" y="45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65" name="Line 694"/>
                <p:cNvSpPr>
                  <a:spLocks noChangeShapeType="1"/>
                </p:cNvSpPr>
                <p:nvPr/>
              </p:nvSpPr>
              <p:spPr bwMode="auto">
                <a:xfrm>
                  <a:off x="17049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66" name="Line 695"/>
                <p:cNvSpPr>
                  <a:spLocks noChangeShapeType="1"/>
                </p:cNvSpPr>
                <p:nvPr/>
              </p:nvSpPr>
              <p:spPr bwMode="auto">
                <a:xfrm flipV="1">
                  <a:off x="1706562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67" name="Line 696"/>
                <p:cNvSpPr>
                  <a:spLocks noChangeShapeType="1"/>
                </p:cNvSpPr>
                <p:nvPr/>
              </p:nvSpPr>
              <p:spPr bwMode="auto">
                <a:xfrm>
                  <a:off x="17065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68" name="Line 697"/>
                <p:cNvSpPr>
                  <a:spLocks noChangeShapeType="1"/>
                </p:cNvSpPr>
                <p:nvPr/>
              </p:nvSpPr>
              <p:spPr bwMode="auto">
                <a:xfrm>
                  <a:off x="17081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69" name="Freeform 698"/>
                <p:cNvSpPr>
                  <a:spLocks/>
                </p:cNvSpPr>
                <p:nvPr/>
              </p:nvSpPr>
              <p:spPr bwMode="auto">
                <a:xfrm flipV="1">
                  <a:off x="1709737" y="2187575"/>
                  <a:ext cx="3175" cy="177800"/>
                </a:xfrm>
                <a:custGeom>
                  <a:avLst/>
                  <a:gdLst>
                    <a:gd name="T0" fmla="*/ 0 w 20"/>
                    <a:gd name="T1" fmla="*/ 0 h 2310"/>
                    <a:gd name="T2" fmla="*/ 0 w 20"/>
                    <a:gd name="T3" fmla="*/ 438 h 2310"/>
                    <a:gd name="T4" fmla="*/ 2 w 20"/>
                    <a:gd name="T5" fmla="*/ 1161 h 2310"/>
                    <a:gd name="T6" fmla="*/ 4 w 20"/>
                    <a:gd name="T7" fmla="*/ 1811 h 2310"/>
                    <a:gd name="T8" fmla="*/ 6 w 20"/>
                    <a:gd name="T9" fmla="*/ 2310 h 2310"/>
                    <a:gd name="T10" fmla="*/ 8 w 20"/>
                    <a:gd name="T11" fmla="*/ 1514 h 2310"/>
                    <a:gd name="T12" fmla="*/ 10 w 20"/>
                    <a:gd name="T13" fmla="*/ 1500 h 2310"/>
                    <a:gd name="T14" fmla="*/ 12 w 20"/>
                    <a:gd name="T15" fmla="*/ 1137 h 2310"/>
                    <a:gd name="T16" fmla="*/ 14 w 20"/>
                    <a:gd name="T17" fmla="*/ 357 h 2310"/>
                    <a:gd name="T18" fmla="*/ 16 w 20"/>
                    <a:gd name="T19" fmla="*/ 536 h 2310"/>
                    <a:gd name="T20" fmla="*/ 18 w 20"/>
                    <a:gd name="T21" fmla="*/ 291 h 2310"/>
                    <a:gd name="T22" fmla="*/ 20 w 20"/>
                    <a:gd name="T23" fmla="*/ 64 h 2310"/>
                    <a:gd name="T24" fmla="*/ 20 w 20"/>
                    <a:gd name="T25" fmla="*/ 0 h 2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310">
                      <a:moveTo>
                        <a:pt x="0" y="0"/>
                      </a:moveTo>
                      <a:lnTo>
                        <a:pt x="0" y="438"/>
                      </a:lnTo>
                      <a:lnTo>
                        <a:pt x="2" y="1161"/>
                      </a:lnTo>
                      <a:lnTo>
                        <a:pt x="4" y="1811"/>
                      </a:lnTo>
                      <a:lnTo>
                        <a:pt x="6" y="2310"/>
                      </a:lnTo>
                      <a:lnTo>
                        <a:pt x="8" y="1514"/>
                      </a:lnTo>
                      <a:lnTo>
                        <a:pt x="10" y="1500"/>
                      </a:lnTo>
                      <a:lnTo>
                        <a:pt x="12" y="1137"/>
                      </a:lnTo>
                      <a:lnTo>
                        <a:pt x="14" y="357"/>
                      </a:lnTo>
                      <a:lnTo>
                        <a:pt x="16" y="536"/>
                      </a:lnTo>
                      <a:lnTo>
                        <a:pt x="18" y="291"/>
                      </a:lnTo>
                      <a:lnTo>
                        <a:pt x="20" y="64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70" name="Freeform 699"/>
                <p:cNvSpPr>
                  <a:spLocks/>
                </p:cNvSpPr>
                <p:nvPr/>
              </p:nvSpPr>
              <p:spPr bwMode="auto">
                <a:xfrm flipV="1">
                  <a:off x="1712912" y="2359025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94 h 94"/>
                    <a:gd name="T4" fmla="*/ 2 w 2"/>
                    <a:gd name="T5" fmla="*/ 36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71" name="Line 700"/>
                <p:cNvSpPr>
                  <a:spLocks noChangeShapeType="1"/>
                </p:cNvSpPr>
                <p:nvPr/>
              </p:nvSpPr>
              <p:spPr bwMode="auto">
                <a:xfrm>
                  <a:off x="17145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72" name="Line 701"/>
                <p:cNvSpPr>
                  <a:spLocks noChangeShapeType="1"/>
                </p:cNvSpPr>
                <p:nvPr/>
              </p:nvSpPr>
              <p:spPr bwMode="auto">
                <a:xfrm flipV="1">
                  <a:off x="1716087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73" name="Freeform 702"/>
                <p:cNvSpPr>
                  <a:spLocks/>
                </p:cNvSpPr>
                <p:nvPr/>
              </p:nvSpPr>
              <p:spPr bwMode="auto">
                <a:xfrm>
                  <a:off x="1716087" y="2365375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7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74" name="Line 703"/>
                <p:cNvSpPr>
                  <a:spLocks noChangeShapeType="1"/>
                </p:cNvSpPr>
                <p:nvPr/>
              </p:nvSpPr>
              <p:spPr bwMode="auto">
                <a:xfrm>
                  <a:off x="17192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75" name="Freeform 704"/>
                <p:cNvSpPr>
                  <a:spLocks/>
                </p:cNvSpPr>
                <p:nvPr/>
              </p:nvSpPr>
              <p:spPr bwMode="auto">
                <a:xfrm>
                  <a:off x="1720850" y="2365375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7 h 17"/>
                    <a:gd name="T4" fmla="*/ 2 w 2"/>
                    <a:gd name="T5" fmla="*/ 9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76" name="Freeform 705"/>
                <p:cNvSpPr>
                  <a:spLocks/>
                </p:cNvSpPr>
                <p:nvPr/>
              </p:nvSpPr>
              <p:spPr bwMode="auto">
                <a:xfrm flipV="1">
                  <a:off x="1725612" y="2362200"/>
                  <a:ext cx="0" cy="3175"/>
                </a:xfrm>
                <a:custGeom>
                  <a:avLst/>
                  <a:gdLst>
                    <a:gd name="T0" fmla="*/ 0 w 4"/>
                    <a:gd name="T1" fmla="*/ 0 h 44"/>
                    <a:gd name="T2" fmla="*/ 0 w 4"/>
                    <a:gd name="T3" fmla="*/ 44 h 44"/>
                    <a:gd name="T4" fmla="*/ 2 w 4"/>
                    <a:gd name="T5" fmla="*/ 12 h 44"/>
                    <a:gd name="T6" fmla="*/ 4 w 4"/>
                    <a:gd name="T7" fmla="*/ 18 h 44"/>
                    <a:gd name="T8" fmla="*/ 4 w 4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12"/>
                      </a:lnTo>
                      <a:lnTo>
                        <a:pt x="4" y="1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77" name="Line 706"/>
                <p:cNvSpPr>
                  <a:spLocks noChangeShapeType="1"/>
                </p:cNvSpPr>
                <p:nvPr/>
              </p:nvSpPr>
              <p:spPr bwMode="auto">
                <a:xfrm>
                  <a:off x="17335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78" name="Line 707"/>
                <p:cNvSpPr>
                  <a:spLocks noChangeShapeType="1"/>
                </p:cNvSpPr>
                <p:nvPr/>
              </p:nvSpPr>
              <p:spPr bwMode="auto">
                <a:xfrm>
                  <a:off x="17335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79" name="Line 708"/>
                <p:cNvSpPr>
                  <a:spLocks noChangeShapeType="1"/>
                </p:cNvSpPr>
                <p:nvPr/>
              </p:nvSpPr>
              <p:spPr bwMode="auto">
                <a:xfrm flipV="1">
                  <a:off x="17414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80" name="Freeform 709"/>
                <p:cNvSpPr>
                  <a:spLocks/>
                </p:cNvSpPr>
                <p:nvPr/>
              </p:nvSpPr>
              <p:spPr bwMode="auto">
                <a:xfrm flipV="1">
                  <a:off x="1746250" y="2360613"/>
                  <a:ext cx="1587" cy="4763"/>
                </a:xfrm>
                <a:custGeom>
                  <a:avLst/>
                  <a:gdLst>
                    <a:gd name="T0" fmla="*/ 0 w 4"/>
                    <a:gd name="T1" fmla="*/ 0 h 73"/>
                    <a:gd name="T2" fmla="*/ 0 w 4"/>
                    <a:gd name="T3" fmla="*/ 73 h 73"/>
                    <a:gd name="T4" fmla="*/ 2 w 4"/>
                    <a:gd name="T5" fmla="*/ 51 h 73"/>
                    <a:gd name="T6" fmla="*/ 4 w 4"/>
                    <a:gd name="T7" fmla="*/ 12 h 73"/>
                    <a:gd name="T8" fmla="*/ 4 w 4"/>
                    <a:gd name="T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51"/>
                      </a:lnTo>
                      <a:lnTo>
                        <a:pt x="4" y="1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81" name="Line 710"/>
                <p:cNvSpPr>
                  <a:spLocks noChangeShapeType="1"/>
                </p:cNvSpPr>
                <p:nvPr/>
              </p:nvSpPr>
              <p:spPr bwMode="auto">
                <a:xfrm>
                  <a:off x="17478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82" name="Line 711"/>
                <p:cNvSpPr>
                  <a:spLocks noChangeShapeType="1"/>
                </p:cNvSpPr>
                <p:nvPr/>
              </p:nvSpPr>
              <p:spPr bwMode="auto">
                <a:xfrm flipV="1">
                  <a:off x="17494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83" name="Line 712"/>
                <p:cNvSpPr>
                  <a:spLocks noChangeShapeType="1"/>
                </p:cNvSpPr>
                <p:nvPr/>
              </p:nvSpPr>
              <p:spPr bwMode="auto">
                <a:xfrm>
                  <a:off x="17510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84" name="Freeform 713"/>
                <p:cNvSpPr>
                  <a:spLocks/>
                </p:cNvSpPr>
                <p:nvPr/>
              </p:nvSpPr>
              <p:spPr bwMode="auto">
                <a:xfrm flipV="1">
                  <a:off x="1755775" y="2328863"/>
                  <a:ext cx="1587" cy="36513"/>
                </a:xfrm>
                <a:custGeom>
                  <a:avLst/>
                  <a:gdLst>
                    <a:gd name="T0" fmla="*/ 0 w 16"/>
                    <a:gd name="T1" fmla="*/ 0 h 473"/>
                    <a:gd name="T2" fmla="*/ 0 w 16"/>
                    <a:gd name="T3" fmla="*/ 163 h 473"/>
                    <a:gd name="T4" fmla="*/ 2 w 16"/>
                    <a:gd name="T5" fmla="*/ 473 h 473"/>
                    <a:gd name="T6" fmla="*/ 4 w 16"/>
                    <a:gd name="T7" fmla="*/ 188 h 473"/>
                    <a:gd name="T8" fmla="*/ 6 w 16"/>
                    <a:gd name="T9" fmla="*/ 146 h 473"/>
                    <a:gd name="T10" fmla="*/ 8 w 16"/>
                    <a:gd name="T11" fmla="*/ 124 h 473"/>
                    <a:gd name="T12" fmla="*/ 10 w 16"/>
                    <a:gd name="T13" fmla="*/ 44 h 473"/>
                    <a:gd name="T14" fmla="*/ 12 w 16"/>
                    <a:gd name="T15" fmla="*/ 82 h 473"/>
                    <a:gd name="T16" fmla="*/ 14 w 16"/>
                    <a:gd name="T17" fmla="*/ 97 h 473"/>
                    <a:gd name="T18" fmla="*/ 16 w 16"/>
                    <a:gd name="T19" fmla="*/ 18 h 473"/>
                    <a:gd name="T20" fmla="*/ 16 w 16"/>
                    <a:gd name="T21" fmla="*/ 0 h 4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473">
                      <a:moveTo>
                        <a:pt x="0" y="0"/>
                      </a:moveTo>
                      <a:lnTo>
                        <a:pt x="0" y="163"/>
                      </a:lnTo>
                      <a:lnTo>
                        <a:pt x="2" y="473"/>
                      </a:lnTo>
                      <a:lnTo>
                        <a:pt x="4" y="188"/>
                      </a:lnTo>
                      <a:lnTo>
                        <a:pt x="6" y="146"/>
                      </a:lnTo>
                      <a:lnTo>
                        <a:pt x="8" y="124"/>
                      </a:lnTo>
                      <a:lnTo>
                        <a:pt x="10" y="44"/>
                      </a:lnTo>
                      <a:lnTo>
                        <a:pt x="12" y="82"/>
                      </a:lnTo>
                      <a:lnTo>
                        <a:pt x="14" y="97"/>
                      </a:lnTo>
                      <a:lnTo>
                        <a:pt x="16" y="18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85" name="Line 714"/>
                <p:cNvSpPr>
                  <a:spLocks noChangeShapeType="1"/>
                </p:cNvSpPr>
                <p:nvPr/>
              </p:nvSpPr>
              <p:spPr bwMode="auto">
                <a:xfrm flipV="1">
                  <a:off x="17589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86" name="Freeform 715"/>
                <p:cNvSpPr>
                  <a:spLocks/>
                </p:cNvSpPr>
                <p:nvPr/>
              </p:nvSpPr>
              <p:spPr bwMode="auto">
                <a:xfrm flipV="1">
                  <a:off x="1760537" y="2346325"/>
                  <a:ext cx="1587" cy="19050"/>
                </a:xfrm>
                <a:custGeom>
                  <a:avLst/>
                  <a:gdLst>
                    <a:gd name="T0" fmla="*/ 0 w 17"/>
                    <a:gd name="T1" fmla="*/ 0 h 258"/>
                    <a:gd name="T2" fmla="*/ 0 w 17"/>
                    <a:gd name="T3" fmla="*/ 73 h 258"/>
                    <a:gd name="T4" fmla="*/ 2 w 17"/>
                    <a:gd name="T5" fmla="*/ 179 h 258"/>
                    <a:gd name="T6" fmla="*/ 4 w 17"/>
                    <a:gd name="T7" fmla="*/ 148 h 258"/>
                    <a:gd name="T8" fmla="*/ 6 w 17"/>
                    <a:gd name="T9" fmla="*/ 154 h 258"/>
                    <a:gd name="T10" fmla="*/ 8 w 17"/>
                    <a:gd name="T11" fmla="*/ 258 h 258"/>
                    <a:gd name="T12" fmla="*/ 10 w 17"/>
                    <a:gd name="T13" fmla="*/ 177 h 258"/>
                    <a:gd name="T14" fmla="*/ 12 w 17"/>
                    <a:gd name="T15" fmla="*/ 93 h 258"/>
                    <a:gd name="T16" fmla="*/ 15 w 17"/>
                    <a:gd name="T17" fmla="*/ 76 h 258"/>
                    <a:gd name="T18" fmla="*/ 17 w 17"/>
                    <a:gd name="T19" fmla="*/ 34 h 258"/>
                    <a:gd name="T20" fmla="*/ 17 w 17"/>
                    <a:gd name="T21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" h="258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179"/>
                      </a:lnTo>
                      <a:lnTo>
                        <a:pt x="4" y="148"/>
                      </a:lnTo>
                      <a:lnTo>
                        <a:pt x="6" y="154"/>
                      </a:lnTo>
                      <a:lnTo>
                        <a:pt x="8" y="258"/>
                      </a:lnTo>
                      <a:lnTo>
                        <a:pt x="10" y="177"/>
                      </a:lnTo>
                      <a:lnTo>
                        <a:pt x="12" y="93"/>
                      </a:lnTo>
                      <a:lnTo>
                        <a:pt x="15" y="76"/>
                      </a:lnTo>
                      <a:lnTo>
                        <a:pt x="17" y="34"/>
                      </a:lnTo>
                      <a:lnTo>
                        <a:pt x="1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87" name="Freeform 716"/>
                <p:cNvSpPr>
                  <a:spLocks/>
                </p:cNvSpPr>
                <p:nvPr/>
              </p:nvSpPr>
              <p:spPr bwMode="auto">
                <a:xfrm flipV="1">
                  <a:off x="1762125" y="2357438"/>
                  <a:ext cx="0" cy="7938"/>
                </a:xfrm>
                <a:custGeom>
                  <a:avLst/>
                  <a:gdLst>
                    <a:gd name="T0" fmla="*/ 0 w 2"/>
                    <a:gd name="T1" fmla="*/ 0 h 109"/>
                    <a:gd name="T2" fmla="*/ 0 w 2"/>
                    <a:gd name="T3" fmla="*/ 109 h 109"/>
                    <a:gd name="T4" fmla="*/ 2 w 2"/>
                    <a:gd name="T5" fmla="*/ 106 h 109"/>
                    <a:gd name="T6" fmla="*/ 2 w 2"/>
                    <a:gd name="T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10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88" name="Line 717"/>
                <p:cNvSpPr>
                  <a:spLocks noChangeShapeType="1"/>
                </p:cNvSpPr>
                <p:nvPr/>
              </p:nvSpPr>
              <p:spPr bwMode="auto">
                <a:xfrm flipV="1">
                  <a:off x="176371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89" name="Freeform 718"/>
                <p:cNvSpPr>
                  <a:spLocks/>
                </p:cNvSpPr>
                <p:nvPr/>
              </p:nvSpPr>
              <p:spPr bwMode="auto">
                <a:xfrm flipV="1">
                  <a:off x="1763712" y="2343150"/>
                  <a:ext cx="1587" cy="22225"/>
                </a:xfrm>
                <a:custGeom>
                  <a:avLst/>
                  <a:gdLst>
                    <a:gd name="T0" fmla="*/ 0 w 14"/>
                    <a:gd name="T1" fmla="*/ 0 h 303"/>
                    <a:gd name="T2" fmla="*/ 0 w 14"/>
                    <a:gd name="T3" fmla="*/ 24 h 303"/>
                    <a:gd name="T4" fmla="*/ 2 w 14"/>
                    <a:gd name="T5" fmla="*/ 57 h 303"/>
                    <a:gd name="T6" fmla="*/ 4 w 14"/>
                    <a:gd name="T7" fmla="*/ 222 h 303"/>
                    <a:gd name="T8" fmla="*/ 6 w 14"/>
                    <a:gd name="T9" fmla="*/ 283 h 303"/>
                    <a:gd name="T10" fmla="*/ 8 w 14"/>
                    <a:gd name="T11" fmla="*/ 240 h 303"/>
                    <a:gd name="T12" fmla="*/ 10 w 14"/>
                    <a:gd name="T13" fmla="*/ 303 h 303"/>
                    <a:gd name="T14" fmla="*/ 12 w 14"/>
                    <a:gd name="T15" fmla="*/ 39 h 303"/>
                    <a:gd name="T16" fmla="*/ 14 w 14"/>
                    <a:gd name="T17" fmla="*/ 102 h 303"/>
                    <a:gd name="T18" fmla="*/ 14 w 14"/>
                    <a:gd name="T19" fmla="*/ 0 h 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303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57"/>
                      </a:lnTo>
                      <a:lnTo>
                        <a:pt x="4" y="222"/>
                      </a:lnTo>
                      <a:lnTo>
                        <a:pt x="6" y="283"/>
                      </a:lnTo>
                      <a:lnTo>
                        <a:pt x="8" y="240"/>
                      </a:lnTo>
                      <a:lnTo>
                        <a:pt x="10" y="303"/>
                      </a:lnTo>
                      <a:lnTo>
                        <a:pt x="12" y="39"/>
                      </a:lnTo>
                      <a:lnTo>
                        <a:pt x="14" y="102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90" name="Line 719"/>
                <p:cNvSpPr>
                  <a:spLocks noChangeShapeType="1"/>
                </p:cNvSpPr>
                <p:nvPr/>
              </p:nvSpPr>
              <p:spPr bwMode="auto">
                <a:xfrm>
                  <a:off x="17668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91" name="Freeform 720"/>
                <p:cNvSpPr>
                  <a:spLocks/>
                </p:cNvSpPr>
                <p:nvPr/>
              </p:nvSpPr>
              <p:spPr bwMode="auto">
                <a:xfrm flipV="1">
                  <a:off x="1766887" y="2360613"/>
                  <a:ext cx="0" cy="4763"/>
                </a:xfrm>
                <a:custGeom>
                  <a:avLst/>
                  <a:gdLst>
                    <a:gd name="T0" fmla="*/ 0 w 6"/>
                    <a:gd name="T1" fmla="*/ 0 h 76"/>
                    <a:gd name="T2" fmla="*/ 0 w 6"/>
                    <a:gd name="T3" fmla="*/ 76 h 76"/>
                    <a:gd name="T4" fmla="*/ 2 w 6"/>
                    <a:gd name="T5" fmla="*/ 45 h 76"/>
                    <a:gd name="T6" fmla="*/ 4 w 6"/>
                    <a:gd name="T7" fmla="*/ 12 h 76"/>
                    <a:gd name="T8" fmla="*/ 6 w 6"/>
                    <a:gd name="T9" fmla="*/ 18 h 76"/>
                    <a:gd name="T10" fmla="*/ 6 w 6"/>
                    <a:gd name="T11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6">
                      <a:moveTo>
                        <a:pt x="0" y="0"/>
                      </a:moveTo>
                      <a:lnTo>
                        <a:pt x="0" y="76"/>
                      </a:lnTo>
                      <a:lnTo>
                        <a:pt x="2" y="45"/>
                      </a:lnTo>
                      <a:lnTo>
                        <a:pt x="4" y="12"/>
                      </a:lnTo>
                      <a:lnTo>
                        <a:pt x="6" y="1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92" name="Line 721"/>
                <p:cNvSpPr>
                  <a:spLocks noChangeShapeType="1"/>
                </p:cNvSpPr>
                <p:nvPr/>
              </p:nvSpPr>
              <p:spPr bwMode="auto">
                <a:xfrm flipV="1">
                  <a:off x="1768475" y="2351088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93" name="Freeform 722"/>
                <p:cNvSpPr>
                  <a:spLocks/>
                </p:cNvSpPr>
                <p:nvPr/>
              </p:nvSpPr>
              <p:spPr bwMode="auto">
                <a:xfrm flipV="1">
                  <a:off x="1770062" y="2354263"/>
                  <a:ext cx="0" cy="11113"/>
                </a:xfrm>
                <a:custGeom>
                  <a:avLst/>
                  <a:gdLst>
                    <a:gd name="T0" fmla="*/ 0 w 12"/>
                    <a:gd name="T1" fmla="*/ 0 h 147"/>
                    <a:gd name="T2" fmla="*/ 0 w 12"/>
                    <a:gd name="T3" fmla="*/ 27 h 147"/>
                    <a:gd name="T4" fmla="*/ 2 w 12"/>
                    <a:gd name="T5" fmla="*/ 34 h 147"/>
                    <a:gd name="T6" fmla="*/ 4 w 12"/>
                    <a:gd name="T7" fmla="*/ 9 h 147"/>
                    <a:gd name="T8" fmla="*/ 6 w 12"/>
                    <a:gd name="T9" fmla="*/ 147 h 147"/>
                    <a:gd name="T10" fmla="*/ 8 w 12"/>
                    <a:gd name="T11" fmla="*/ 56 h 147"/>
                    <a:gd name="T12" fmla="*/ 10 w 12"/>
                    <a:gd name="T13" fmla="*/ 58 h 147"/>
                    <a:gd name="T14" fmla="*/ 12 w 12"/>
                    <a:gd name="T15" fmla="*/ 17 h 147"/>
                    <a:gd name="T16" fmla="*/ 12 w 12"/>
                    <a:gd name="T17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4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34"/>
                      </a:lnTo>
                      <a:lnTo>
                        <a:pt x="4" y="9"/>
                      </a:lnTo>
                      <a:lnTo>
                        <a:pt x="6" y="147"/>
                      </a:lnTo>
                      <a:lnTo>
                        <a:pt x="8" y="56"/>
                      </a:lnTo>
                      <a:lnTo>
                        <a:pt x="10" y="58"/>
                      </a:lnTo>
                      <a:lnTo>
                        <a:pt x="12" y="17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94" name="Line 723"/>
                <p:cNvSpPr>
                  <a:spLocks noChangeShapeType="1"/>
                </p:cNvSpPr>
                <p:nvPr/>
              </p:nvSpPr>
              <p:spPr bwMode="auto">
                <a:xfrm flipV="1">
                  <a:off x="1771650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95" name="Line 724"/>
                <p:cNvSpPr>
                  <a:spLocks noChangeShapeType="1"/>
                </p:cNvSpPr>
                <p:nvPr/>
              </p:nvSpPr>
              <p:spPr bwMode="auto">
                <a:xfrm>
                  <a:off x="17732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96" name="Freeform 725"/>
                <p:cNvSpPr>
                  <a:spLocks/>
                </p:cNvSpPr>
                <p:nvPr/>
              </p:nvSpPr>
              <p:spPr bwMode="auto">
                <a:xfrm flipV="1">
                  <a:off x="1773237" y="2339975"/>
                  <a:ext cx="3175" cy="25400"/>
                </a:xfrm>
                <a:custGeom>
                  <a:avLst/>
                  <a:gdLst>
                    <a:gd name="T0" fmla="*/ 0 w 16"/>
                    <a:gd name="T1" fmla="*/ 0 h 335"/>
                    <a:gd name="T2" fmla="*/ 0 w 16"/>
                    <a:gd name="T3" fmla="*/ 46 h 335"/>
                    <a:gd name="T4" fmla="*/ 2 w 16"/>
                    <a:gd name="T5" fmla="*/ 149 h 335"/>
                    <a:gd name="T6" fmla="*/ 4 w 16"/>
                    <a:gd name="T7" fmla="*/ 335 h 335"/>
                    <a:gd name="T8" fmla="*/ 6 w 16"/>
                    <a:gd name="T9" fmla="*/ 178 h 335"/>
                    <a:gd name="T10" fmla="*/ 8 w 16"/>
                    <a:gd name="T11" fmla="*/ 218 h 335"/>
                    <a:gd name="T12" fmla="*/ 10 w 16"/>
                    <a:gd name="T13" fmla="*/ 242 h 335"/>
                    <a:gd name="T14" fmla="*/ 12 w 16"/>
                    <a:gd name="T15" fmla="*/ 125 h 335"/>
                    <a:gd name="T16" fmla="*/ 14 w 16"/>
                    <a:gd name="T17" fmla="*/ 24 h 335"/>
                    <a:gd name="T18" fmla="*/ 16 w 16"/>
                    <a:gd name="T19" fmla="*/ 51 h 335"/>
                    <a:gd name="T20" fmla="*/ 16 w 16"/>
                    <a:gd name="T21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35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49"/>
                      </a:lnTo>
                      <a:lnTo>
                        <a:pt x="4" y="335"/>
                      </a:lnTo>
                      <a:lnTo>
                        <a:pt x="6" y="178"/>
                      </a:lnTo>
                      <a:lnTo>
                        <a:pt x="8" y="218"/>
                      </a:lnTo>
                      <a:lnTo>
                        <a:pt x="10" y="242"/>
                      </a:lnTo>
                      <a:lnTo>
                        <a:pt x="12" y="125"/>
                      </a:lnTo>
                      <a:lnTo>
                        <a:pt x="14" y="24"/>
                      </a:lnTo>
                      <a:lnTo>
                        <a:pt x="16" y="51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97" name="Freeform 726"/>
                <p:cNvSpPr>
                  <a:spLocks/>
                </p:cNvSpPr>
                <p:nvPr/>
              </p:nvSpPr>
              <p:spPr bwMode="auto">
                <a:xfrm flipV="1">
                  <a:off x="1776412" y="2363788"/>
                  <a:ext cx="0" cy="1588"/>
                </a:xfrm>
                <a:custGeom>
                  <a:avLst/>
                  <a:gdLst>
                    <a:gd name="T0" fmla="*/ 0 w 4"/>
                    <a:gd name="T1" fmla="*/ 0 h 29"/>
                    <a:gd name="T2" fmla="*/ 0 w 4"/>
                    <a:gd name="T3" fmla="*/ 29 h 29"/>
                    <a:gd name="T4" fmla="*/ 2 w 4"/>
                    <a:gd name="T5" fmla="*/ 12 h 29"/>
                    <a:gd name="T6" fmla="*/ 4 w 4"/>
                    <a:gd name="T7" fmla="*/ 21 h 29"/>
                    <a:gd name="T8" fmla="*/ 4 w 4"/>
                    <a:gd name="T9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12"/>
                      </a:lnTo>
                      <a:lnTo>
                        <a:pt x="4" y="2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98" name="Line 727"/>
                <p:cNvSpPr>
                  <a:spLocks noChangeShapeType="1"/>
                </p:cNvSpPr>
                <p:nvPr/>
              </p:nvSpPr>
              <p:spPr bwMode="auto">
                <a:xfrm>
                  <a:off x="17780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899" name="Line 728"/>
                <p:cNvSpPr>
                  <a:spLocks noChangeShapeType="1"/>
                </p:cNvSpPr>
                <p:nvPr/>
              </p:nvSpPr>
              <p:spPr bwMode="auto">
                <a:xfrm flipV="1">
                  <a:off x="17795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00" name="Freeform 729"/>
                <p:cNvSpPr>
                  <a:spLocks/>
                </p:cNvSpPr>
                <p:nvPr/>
              </p:nvSpPr>
              <p:spPr bwMode="auto">
                <a:xfrm>
                  <a:off x="1782762" y="2365375"/>
                  <a:ext cx="0" cy="0"/>
                </a:xfrm>
                <a:custGeom>
                  <a:avLst/>
                  <a:gdLst>
                    <a:gd name="T0" fmla="*/ 0 w 3"/>
                    <a:gd name="T1" fmla="*/ 0 h 17"/>
                    <a:gd name="T2" fmla="*/ 0 w 3"/>
                    <a:gd name="T3" fmla="*/ 9 h 17"/>
                    <a:gd name="T4" fmla="*/ 3 w 3"/>
                    <a:gd name="T5" fmla="*/ 17 h 17"/>
                    <a:gd name="T6" fmla="*/ 3 w 3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7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01" name="Line 730"/>
                <p:cNvSpPr>
                  <a:spLocks noChangeShapeType="1"/>
                </p:cNvSpPr>
                <p:nvPr/>
              </p:nvSpPr>
              <p:spPr bwMode="auto">
                <a:xfrm flipV="1">
                  <a:off x="178593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02" name="Line 731"/>
                <p:cNvSpPr>
                  <a:spLocks noChangeShapeType="1"/>
                </p:cNvSpPr>
                <p:nvPr/>
              </p:nvSpPr>
              <p:spPr bwMode="auto">
                <a:xfrm>
                  <a:off x="17875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03" name="Freeform 732"/>
                <p:cNvSpPr>
                  <a:spLocks/>
                </p:cNvSpPr>
                <p:nvPr/>
              </p:nvSpPr>
              <p:spPr bwMode="auto">
                <a:xfrm flipV="1">
                  <a:off x="1790700" y="2292350"/>
                  <a:ext cx="3175" cy="73025"/>
                </a:xfrm>
                <a:custGeom>
                  <a:avLst/>
                  <a:gdLst>
                    <a:gd name="T0" fmla="*/ 0 w 26"/>
                    <a:gd name="T1" fmla="*/ 0 h 956"/>
                    <a:gd name="T2" fmla="*/ 0 w 26"/>
                    <a:gd name="T3" fmla="*/ 36 h 956"/>
                    <a:gd name="T4" fmla="*/ 2 w 26"/>
                    <a:gd name="T5" fmla="*/ 146 h 956"/>
                    <a:gd name="T6" fmla="*/ 4 w 26"/>
                    <a:gd name="T7" fmla="*/ 228 h 956"/>
                    <a:gd name="T8" fmla="*/ 6 w 26"/>
                    <a:gd name="T9" fmla="*/ 656 h 956"/>
                    <a:gd name="T10" fmla="*/ 8 w 26"/>
                    <a:gd name="T11" fmla="*/ 419 h 956"/>
                    <a:gd name="T12" fmla="*/ 10 w 26"/>
                    <a:gd name="T13" fmla="*/ 956 h 956"/>
                    <a:gd name="T14" fmla="*/ 12 w 26"/>
                    <a:gd name="T15" fmla="*/ 154 h 956"/>
                    <a:gd name="T16" fmla="*/ 14 w 26"/>
                    <a:gd name="T17" fmla="*/ 356 h 956"/>
                    <a:gd name="T18" fmla="*/ 16 w 26"/>
                    <a:gd name="T19" fmla="*/ 244 h 956"/>
                    <a:gd name="T20" fmla="*/ 18 w 26"/>
                    <a:gd name="T21" fmla="*/ 81 h 956"/>
                    <a:gd name="T22" fmla="*/ 20 w 26"/>
                    <a:gd name="T23" fmla="*/ 54 h 956"/>
                    <a:gd name="T24" fmla="*/ 22 w 26"/>
                    <a:gd name="T25" fmla="*/ 94 h 956"/>
                    <a:gd name="T26" fmla="*/ 24 w 26"/>
                    <a:gd name="T27" fmla="*/ 51 h 956"/>
                    <a:gd name="T28" fmla="*/ 26 w 26"/>
                    <a:gd name="T29" fmla="*/ 18 h 956"/>
                    <a:gd name="T30" fmla="*/ 26 w 26"/>
                    <a:gd name="T31" fmla="*/ 0 h 9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6" h="95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146"/>
                      </a:lnTo>
                      <a:lnTo>
                        <a:pt x="4" y="228"/>
                      </a:lnTo>
                      <a:lnTo>
                        <a:pt x="6" y="656"/>
                      </a:lnTo>
                      <a:lnTo>
                        <a:pt x="8" y="419"/>
                      </a:lnTo>
                      <a:lnTo>
                        <a:pt x="10" y="956"/>
                      </a:lnTo>
                      <a:lnTo>
                        <a:pt x="12" y="154"/>
                      </a:lnTo>
                      <a:lnTo>
                        <a:pt x="14" y="356"/>
                      </a:lnTo>
                      <a:lnTo>
                        <a:pt x="16" y="244"/>
                      </a:lnTo>
                      <a:lnTo>
                        <a:pt x="18" y="81"/>
                      </a:lnTo>
                      <a:lnTo>
                        <a:pt x="20" y="54"/>
                      </a:lnTo>
                      <a:lnTo>
                        <a:pt x="22" y="94"/>
                      </a:lnTo>
                      <a:lnTo>
                        <a:pt x="24" y="51"/>
                      </a:lnTo>
                      <a:lnTo>
                        <a:pt x="26" y="18"/>
                      </a:lnTo>
                      <a:lnTo>
                        <a:pt x="2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04" name="Line 733"/>
                <p:cNvSpPr>
                  <a:spLocks noChangeShapeType="1"/>
                </p:cNvSpPr>
                <p:nvPr/>
              </p:nvSpPr>
              <p:spPr bwMode="auto">
                <a:xfrm flipV="1">
                  <a:off x="179546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05" name="Line 734"/>
                <p:cNvSpPr>
                  <a:spLocks noChangeShapeType="1"/>
                </p:cNvSpPr>
                <p:nvPr/>
              </p:nvSpPr>
              <p:spPr bwMode="auto">
                <a:xfrm flipV="1">
                  <a:off x="17970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06" name="Line 735"/>
                <p:cNvSpPr>
                  <a:spLocks noChangeShapeType="1"/>
                </p:cNvSpPr>
                <p:nvPr/>
              </p:nvSpPr>
              <p:spPr bwMode="auto">
                <a:xfrm flipV="1">
                  <a:off x="18002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07" name="Freeform 736"/>
                <p:cNvSpPr>
                  <a:spLocks/>
                </p:cNvSpPr>
                <p:nvPr/>
              </p:nvSpPr>
              <p:spPr bwMode="auto">
                <a:xfrm flipV="1">
                  <a:off x="1800225" y="2357438"/>
                  <a:ext cx="1587" cy="7938"/>
                </a:xfrm>
                <a:custGeom>
                  <a:avLst/>
                  <a:gdLst>
                    <a:gd name="T0" fmla="*/ 0 w 6"/>
                    <a:gd name="T1" fmla="*/ 0 h 109"/>
                    <a:gd name="T2" fmla="*/ 0 w 6"/>
                    <a:gd name="T3" fmla="*/ 109 h 109"/>
                    <a:gd name="T4" fmla="*/ 2 w 6"/>
                    <a:gd name="T5" fmla="*/ 36 h 109"/>
                    <a:gd name="T6" fmla="*/ 4 w 6"/>
                    <a:gd name="T7" fmla="*/ 36 h 109"/>
                    <a:gd name="T8" fmla="*/ 6 w 6"/>
                    <a:gd name="T9" fmla="*/ 9 h 109"/>
                    <a:gd name="T10" fmla="*/ 6 w 6"/>
                    <a:gd name="T11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36"/>
                      </a:lnTo>
                      <a:lnTo>
                        <a:pt x="4" y="36"/>
                      </a:lnTo>
                      <a:lnTo>
                        <a:pt x="6" y="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08" name="Line 737"/>
                <p:cNvSpPr>
                  <a:spLocks noChangeShapeType="1"/>
                </p:cNvSpPr>
                <p:nvPr/>
              </p:nvSpPr>
              <p:spPr bwMode="auto">
                <a:xfrm flipV="1">
                  <a:off x="18049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09" name="Freeform 738"/>
                <p:cNvSpPr>
                  <a:spLocks/>
                </p:cNvSpPr>
                <p:nvPr/>
              </p:nvSpPr>
              <p:spPr bwMode="auto">
                <a:xfrm flipV="1">
                  <a:off x="1804987" y="2362200"/>
                  <a:ext cx="1587" cy="3175"/>
                </a:xfrm>
                <a:custGeom>
                  <a:avLst/>
                  <a:gdLst>
                    <a:gd name="T0" fmla="*/ 0 w 2"/>
                    <a:gd name="T1" fmla="*/ 0 h 43"/>
                    <a:gd name="T2" fmla="*/ 0 w 2"/>
                    <a:gd name="T3" fmla="*/ 43 h 43"/>
                    <a:gd name="T4" fmla="*/ 2 w 2"/>
                    <a:gd name="T5" fmla="*/ 34 h 43"/>
                    <a:gd name="T6" fmla="*/ 2 w 2"/>
                    <a:gd name="T7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3">
                      <a:moveTo>
                        <a:pt x="0" y="0"/>
                      </a:moveTo>
                      <a:lnTo>
                        <a:pt x="0" y="43"/>
                      </a:lnTo>
                      <a:lnTo>
                        <a:pt x="2" y="3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10" name="Freeform 739"/>
                <p:cNvSpPr>
                  <a:spLocks/>
                </p:cNvSpPr>
                <p:nvPr/>
              </p:nvSpPr>
              <p:spPr bwMode="auto">
                <a:xfrm flipV="1">
                  <a:off x="1809750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27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11" name="Freeform 740"/>
                <p:cNvSpPr>
                  <a:spLocks/>
                </p:cNvSpPr>
                <p:nvPr/>
              </p:nvSpPr>
              <p:spPr bwMode="auto">
                <a:xfrm flipV="1">
                  <a:off x="1809750" y="2362200"/>
                  <a:ext cx="0" cy="3175"/>
                </a:xfrm>
                <a:custGeom>
                  <a:avLst/>
                  <a:gdLst>
                    <a:gd name="T0" fmla="*/ 0 w 4"/>
                    <a:gd name="T1" fmla="*/ 0 h 44"/>
                    <a:gd name="T2" fmla="*/ 0 w 4"/>
                    <a:gd name="T3" fmla="*/ 12 h 44"/>
                    <a:gd name="T4" fmla="*/ 2 w 4"/>
                    <a:gd name="T5" fmla="*/ 17 h 44"/>
                    <a:gd name="T6" fmla="*/ 4 w 4"/>
                    <a:gd name="T7" fmla="*/ 44 h 44"/>
                    <a:gd name="T8" fmla="*/ 4 w 4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4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7"/>
                      </a:lnTo>
                      <a:lnTo>
                        <a:pt x="4" y="4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12" name="Line 741"/>
                <p:cNvSpPr>
                  <a:spLocks noChangeShapeType="1"/>
                </p:cNvSpPr>
                <p:nvPr/>
              </p:nvSpPr>
              <p:spPr bwMode="auto">
                <a:xfrm>
                  <a:off x="181133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13" name="Freeform 742"/>
                <p:cNvSpPr>
                  <a:spLocks/>
                </p:cNvSpPr>
                <p:nvPr/>
              </p:nvSpPr>
              <p:spPr bwMode="auto">
                <a:xfrm flipV="1">
                  <a:off x="1817687" y="2336800"/>
                  <a:ext cx="3175" cy="28575"/>
                </a:xfrm>
                <a:custGeom>
                  <a:avLst/>
                  <a:gdLst>
                    <a:gd name="T0" fmla="*/ 0 w 16"/>
                    <a:gd name="T1" fmla="*/ 0 h 383"/>
                    <a:gd name="T2" fmla="*/ 0 w 16"/>
                    <a:gd name="T3" fmla="*/ 99 h 383"/>
                    <a:gd name="T4" fmla="*/ 2 w 16"/>
                    <a:gd name="T5" fmla="*/ 81 h 383"/>
                    <a:gd name="T6" fmla="*/ 4 w 16"/>
                    <a:gd name="T7" fmla="*/ 140 h 383"/>
                    <a:gd name="T8" fmla="*/ 6 w 16"/>
                    <a:gd name="T9" fmla="*/ 383 h 383"/>
                    <a:gd name="T10" fmla="*/ 8 w 16"/>
                    <a:gd name="T11" fmla="*/ 144 h 383"/>
                    <a:gd name="T12" fmla="*/ 10 w 16"/>
                    <a:gd name="T13" fmla="*/ 225 h 383"/>
                    <a:gd name="T14" fmla="*/ 12 w 16"/>
                    <a:gd name="T15" fmla="*/ 149 h 383"/>
                    <a:gd name="T16" fmla="*/ 14 w 16"/>
                    <a:gd name="T17" fmla="*/ 45 h 383"/>
                    <a:gd name="T18" fmla="*/ 16 w 16"/>
                    <a:gd name="T19" fmla="*/ 34 h 383"/>
                    <a:gd name="T20" fmla="*/ 16 w 16"/>
                    <a:gd name="T21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83">
                      <a:moveTo>
                        <a:pt x="0" y="0"/>
                      </a:moveTo>
                      <a:lnTo>
                        <a:pt x="0" y="99"/>
                      </a:lnTo>
                      <a:lnTo>
                        <a:pt x="2" y="81"/>
                      </a:lnTo>
                      <a:lnTo>
                        <a:pt x="4" y="140"/>
                      </a:lnTo>
                      <a:lnTo>
                        <a:pt x="6" y="383"/>
                      </a:lnTo>
                      <a:lnTo>
                        <a:pt x="8" y="144"/>
                      </a:lnTo>
                      <a:lnTo>
                        <a:pt x="10" y="225"/>
                      </a:lnTo>
                      <a:lnTo>
                        <a:pt x="12" y="149"/>
                      </a:lnTo>
                      <a:lnTo>
                        <a:pt x="14" y="45"/>
                      </a:lnTo>
                      <a:lnTo>
                        <a:pt x="16" y="34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14" name="Line 743"/>
                <p:cNvSpPr>
                  <a:spLocks noChangeShapeType="1"/>
                </p:cNvSpPr>
                <p:nvPr/>
              </p:nvSpPr>
              <p:spPr bwMode="auto">
                <a:xfrm>
                  <a:off x="18208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15" name="Line 744"/>
                <p:cNvSpPr>
                  <a:spLocks noChangeShapeType="1"/>
                </p:cNvSpPr>
                <p:nvPr/>
              </p:nvSpPr>
              <p:spPr bwMode="auto">
                <a:xfrm flipV="1">
                  <a:off x="182403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16" name="Freeform 745"/>
                <p:cNvSpPr>
                  <a:spLocks/>
                </p:cNvSpPr>
                <p:nvPr/>
              </p:nvSpPr>
              <p:spPr bwMode="auto">
                <a:xfrm flipV="1">
                  <a:off x="1827212" y="2298700"/>
                  <a:ext cx="3175" cy="66675"/>
                </a:xfrm>
                <a:custGeom>
                  <a:avLst/>
                  <a:gdLst>
                    <a:gd name="T0" fmla="*/ 0 w 22"/>
                    <a:gd name="T1" fmla="*/ 0 h 880"/>
                    <a:gd name="T2" fmla="*/ 0 w 22"/>
                    <a:gd name="T3" fmla="*/ 145 h 880"/>
                    <a:gd name="T4" fmla="*/ 2 w 22"/>
                    <a:gd name="T5" fmla="*/ 247 h 880"/>
                    <a:gd name="T6" fmla="*/ 4 w 22"/>
                    <a:gd name="T7" fmla="*/ 880 h 880"/>
                    <a:gd name="T8" fmla="*/ 6 w 22"/>
                    <a:gd name="T9" fmla="*/ 593 h 880"/>
                    <a:gd name="T10" fmla="*/ 8 w 22"/>
                    <a:gd name="T11" fmla="*/ 222 h 880"/>
                    <a:gd name="T12" fmla="*/ 10 w 22"/>
                    <a:gd name="T13" fmla="*/ 367 h 880"/>
                    <a:gd name="T14" fmla="*/ 12 w 22"/>
                    <a:gd name="T15" fmla="*/ 362 h 880"/>
                    <a:gd name="T16" fmla="*/ 14 w 22"/>
                    <a:gd name="T17" fmla="*/ 87 h 880"/>
                    <a:gd name="T18" fmla="*/ 16 w 22"/>
                    <a:gd name="T19" fmla="*/ 71 h 880"/>
                    <a:gd name="T20" fmla="*/ 18 w 22"/>
                    <a:gd name="T21" fmla="*/ 38 h 880"/>
                    <a:gd name="T22" fmla="*/ 20 w 22"/>
                    <a:gd name="T23" fmla="*/ 63 h 880"/>
                    <a:gd name="T24" fmla="*/ 22 w 22"/>
                    <a:gd name="T25" fmla="*/ 33 h 880"/>
                    <a:gd name="T26" fmla="*/ 22 w 22"/>
                    <a:gd name="T27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880">
                      <a:moveTo>
                        <a:pt x="0" y="0"/>
                      </a:moveTo>
                      <a:lnTo>
                        <a:pt x="0" y="145"/>
                      </a:lnTo>
                      <a:lnTo>
                        <a:pt x="2" y="247"/>
                      </a:lnTo>
                      <a:lnTo>
                        <a:pt x="4" y="880"/>
                      </a:lnTo>
                      <a:lnTo>
                        <a:pt x="6" y="593"/>
                      </a:lnTo>
                      <a:lnTo>
                        <a:pt x="8" y="222"/>
                      </a:lnTo>
                      <a:lnTo>
                        <a:pt x="10" y="367"/>
                      </a:lnTo>
                      <a:lnTo>
                        <a:pt x="12" y="362"/>
                      </a:lnTo>
                      <a:lnTo>
                        <a:pt x="14" y="87"/>
                      </a:lnTo>
                      <a:lnTo>
                        <a:pt x="16" y="71"/>
                      </a:lnTo>
                      <a:lnTo>
                        <a:pt x="18" y="38"/>
                      </a:lnTo>
                      <a:lnTo>
                        <a:pt x="20" y="63"/>
                      </a:lnTo>
                      <a:lnTo>
                        <a:pt x="22" y="33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17" name="Line 746"/>
                <p:cNvSpPr>
                  <a:spLocks noChangeShapeType="1"/>
                </p:cNvSpPr>
                <p:nvPr/>
              </p:nvSpPr>
              <p:spPr bwMode="auto">
                <a:xfrm>
                  <a:off x="18303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18" name="Line 747"/>
                <p:cNvSpPr>
                  <a:spLocks noChangeShapeType="1"/>
                </p:cNvSpPr>
                <p:nvPr/>
              </p:nvSpPr>
              <p:spPr bwMode="auto">
                <a:xfrm flipV="1">
                  <a:off x="18303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19" name="Line 748"/>
                <p:cNvSpPr>
                  <a:spLocks noChangeShapeType="1"/>
                </p:cNvSpPr>
                <p:nvPr/>
              </p:nvSpPr>
              <p:spPr bwMode="auto">
                <a:xfrm>
                  <a:off x="18319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20" name="Freeform 749"/>
                <p:cNvSpPr>
                  <a:spLocks/>
                </p:cNvSpPr>
                <p:nvPr/>
              </p:nvSpPr>
              <p:spPr bwMode="auto">
                <a:xfrm>
                  <a:off x="1833562" y="2365375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2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21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1833562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22" name="Line 751"/>
                <p:cNvSpPr>
                  <a:spLocks noChangeShapeType="1"/>
                </p:cNvSpPr>
                <p:nvPr/>
              </p:nvSpPr>
              <p:spPr bwMode="auto">
                <a:xfrm>
                  <a:off x="18335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23" name="Line 752"/>
                <p:cNvSpPr>
                  <a:spLocks noChangeShapeType="1"/>
                </p:cNvSpPr>
                <p:nvPr/>
              </p:nvSpPr>
              <p:spPr bwMode="auto">
                <a:xfrm>
                  <a:off x="18351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24" name="Freeform 753"/>
                <p:cNvSpPr>
                  <a:spLocks/>
                </p:cNvSpPr>
                <p:nvPr/>
              </p:nvSpPr>
              <p:spPr bwMode="auto">
                <a:xfrm flipV="1">
                  <a:off x="1836737" y="2308225"/>
                  <a:ext cx="1587" cy="57150"/>
                </a:xfrm>
                <a:custGeom>
                  <a:avLst/>
                  <a:gdLst>
                    <a:gd name="T0" fmla="*/ 0 w 21"/>
                    <a:gd name="T1" fmla="*/ 0 h 745"/>
                    <a:gd name="T2" fmla="*/ 0 w 21"/>
                    <a:gd name="T3" fmla="*/ 354 h 745"/>
                    <a:gd name="T4" fmla="*/ 2 w 21"/>
                    <a:gd name="T5" fmla="*/ 745 h 745"/>
                    <a:gd name="T6" fmla="*/ 4 w 21"/>
                    <a:gd name="T7" fmla="*/ 419 h 745"/>
                    <a:gd name="T8" fmla="*/ 6 w 21"/>
                    <a:gd name="T9" fmla="*/ 298 h 745"/>
                    <a:gd name="T10" fmla="*/ 8 w 21"/>
                    <a:gd name="T11" fmla="*/ 467 h 745"/>
                    <a:gd name="T12" fmla="*/ 10 w 21"/>
                    <a:gd name="T13" fmla="*/ 422 h 745"/>
                    <a:gd name="T14" fmla="*/ 13 w 21"/>
                    <a:gd name="T15" fmla="*/ 228 h 745"/>
                    <a:gd name="T16" fmla="*/ 15 w 21"/>
                    <a:gd name="T17" fmla="*/ 163 h 745"/>
                    <a:gd name="T18" fmla="*/ 17 w 21"/>
                    <a:gd name="T19" fmla="*/ 52 h 745"/>
                    <a:gd name="T20" fmla="*/ 19 w 21"/>
                    <a:gd name="T21" fmla="*/ 34 h 745"/>
                    <a:gd name="T22" fmla="*/ 21 w 21"/>
                    <a:gd name="T23" fmla="*/ 30 h 745"/>
                    <a:gd name="T24" fmla="*/ 21 w 21"/>
                    <a:gd name="T25" fmla="*/ 0 h 7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745">
                      <a:moveTo>
                        <a:pt x="0" y="0"/>
                      </a:moveTo>
                      <a:lnTo>
                        <a:pt x="0" y="354"/>
                      </a:lnTo>
                      <a:lnTo>
                        <a:pt x="2" y="745"/>
                      </a:lnTo>
                      <a:lnTo>
                        <a:pt x="4" y="419"/>
                      </a:lnTo>
                      <a:lnTo>
                        <a:pt x="6" y="298"/>
                      </a:lnTo>
                      <a:lnTo>
                        <a:pt x="8" y="467"/>
                      </a:lnTo>
                      <a:lnTo>
                        <a:pt x="10" y="422"/>
                      </a:lnTo>
                      <a:lnTo>
                        <a:pt x="13" y="228"/>
                      </a:lnTo>
                      <a:lnTo>
                        <a:pt x="15" y="163"/>
                      </a:lnTo>
                      <a:lnTo>
                        <a:pt x="17" y="52"/>
                      </a:lnTo>
                      <a:lnTo>
                        <a:pt x="19" y="34"/>
                      </a:lnTo>
                      <a:lnTo>
                        <a:pt x="21" y="30"/>
                      </a:lnTo>
                      <a:lnTo>
                        <a:pt x="2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25" name="Line 754"/>
                <p:cNvSpPr>
                  <a:spLocks noChangeShapeType="1"/>
                </p:cNvSpPr>
                <p:nvPr/>
              </p:nvSpPr>
              <p:spPr bwMode="auto">
                <a:xfrm flipV="1">
                  <a:off x="18415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26" name="Freeform 755"/>
                <p:cNvSpPr>
                  <a:spLocks/>
                </p:cNvSpPr>
                <p:nvPr/>
              </p:nvSpPr>
              <p:spPr bwMode="auto">
                <a:xfrm flipV="1">
                  <a:off x="1841500" y="2362200"/>
                  <a:ext cx="0" cy="3175"/>
                </a:xfrm>
                <a:custGeom>
                  <a:avLst/>
                  <a:gdLst>
                    <a:gd name="T0" fmla="*/ 0 w 6"/>
                    <a:gd name="T1" fmla="*/ 0 h 48"/>
                    <a:gd name="T2" fmla="*/ 0 w 6"/>
                    <a:gd name="T3" fmla="*/ 48 h 48"/>
                    <a:gd name="T4" fmla="*/ 2 w 6"/>
                    <a:gd name="T5" fmla="*/ 24 h 48"/>
                    <a:gd name="T6" fmla="*/ 4 w 6"/>
                    <a:gd name="T7" fmla="*/ 24 h 48"/>
                    <a:gd name="T8" fmla="*/ 6 w 6"/>
                    <a:gd name="T9" fmla="*/ 43 h 48"/>
                    <a:gd name="T10" fmla="*/ 6 w 6"/>
                    <a:gd name="T11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8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24"/>
                      </a:lnTo>
                      <a:lnTo>
                        <a:pt x="4" y="24"/>
                      </a:lnTo>
                      <a:lnTo>
                        <a:pt x="6" y="4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27" name="Line 756"/>
                <p:cNvSpPr>
                  <a:spLocks noChangeShapeType="1"/>
                </p:cNvSpPr>
                <p:nvPr/>
              </p:nvSpPr>
              <p:spPr bwMode="auto">
                <a:xfrm flipV="1">
                  <a:off x="18430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28" name="Freeform 757"/>
                <p:cNvSpPr>
                  <a:spLocks/>
                </p:cNvSpPr>
                <p:nvPr/>
              </p:nvSpPr>
              <p:spPr bwMode="auto">
                <a:xfrm flipV="1">
                  <a:off x="1846262" y="2363788"/>
                  <a:ext cx="0" cy="1588"/>
                </a:xfrm>
                <a:custGeom>
                  <a:avLst/>
                  <a:gdLst>
                    <a:gd name="T0" fmla="*/ 0 w 6"/>
                    <a:gd name="T1" fmla="*/ 0 h 36"/>
                    <a:gd name="T2" fmla="*/ 0 w 6"/>
                    <a:gd name="T3" fmla="*/ 27 h 36"/>
                    <a:gd name="T4" fmla="*/ 2 w 6"/>
                    <a:gd name="T5" fmla="*/ 36 h 36"/>
                    <a:gd name="T6" fmla="*/ 4 w 6"/>
                    <a:gd name="T7" fmla="*/ 34 h 36"/>
                    <a:gd name="T8" fmla="*/ 6 w 6"/>
                    <a:gd name="T9" fmla="*/ 18 h 36"/>
                    <a:gd name="T10" fmla="*/ 6 w 6"/>
                    <a:gd name="T1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6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36"/>
                      </a:lnTo>
                      <a:lnTo>
                        <a:pt x="4" y="34"/>
                      </a:lnTo>
                      <a:lnTo>
                        <a:pt x="6" y="1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29" name="Line 758"/>
                <p:cNvSpPr>
                  <a:spLocks noChangeShapeType="1"/>
                </p:cNvSpPr>
                <p:nvPr/>
              </p:nvSpPr>
              <p:spPr bwMode="auto">
                <a:xfrm>
                  <a:off x="184626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30" name="Freeform 759"/>
                <p:cNvSpPr>
                  <a:spLocks/>
                </p:cNvSpPr>
                <p:nvPr/>
              </p:nvSpPr>
              <p:spPr bwMode="auto">
                <a:xfrm flipV="1">
                  <a:off x="1854200" y="2360613"/>
                  <a:ext cx="1587" cy="4763"/>
                </a:xfrm>
                <a:custGeom>
                  <a:avLst/>
                  <a:gdLst>
                    <a:gd name="T0" fmla="*/ 0 w 2"/>
                    <a:gd name="T1" fmla="*/ 0 h 73"/>
                    <a:gd name="T2" fmla="*/ 0 w 2"/>
                    <a:gd name="T3" fmla="*/ 73 h 73"/>
                    <a:gd name="T4" fmla="*/ 2 w 2"/>
                    <a:gd name="T5" fmla="*/ 73 h 73"/>
                    <a:gd name="T6" fmla="*/ 2 w 2"/>
                    <a:gd name="T7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7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31" name="Freeform 760"/>
                <p:cNvSpPr>
                  <a:spLocks/>
                </p:cNvSpPr>
                <p:nvPr/>
              </p:nvSpPr>
              <p:spPr bwMode="auto">
                <a:xfrm flipV="1">
                  <a:off x="1858962" y="2362200"/>
                  <a:ext cx="0" cy="3175"/>
                </a:xfrm>
                <a:custGeom>
                  <a:avLst/>
                  <a:gdLst>
                    <a:gd name="T0" fmla="*/ 0 w 4"/>
                    <a:gd name="T1" fmla="*/ 0 h 48"/>
                    <a:gd name="T2" fmla="*/ 0 w 4"/>
                    <a:gd name="T3" fmla="*/ 9 h 48"/>
                    <a:gd name="T4" fmla="*/ 2 w 4"/>
                    <a:gd name="T5" fmla="*/ 18 h 48"/>
                    <a:gd name="T6" fmla="*/ 4 w 4"/>
                    <a:gd name="T7" fmla="*/ 48 h 48"/>
                    <a:gd name="T8" fmla="*/ 4 w 4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8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8"/>
                      </a:lnTo>
                      <a:lnTo>
                        <a:pt x="4" y="4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32" name="Line 761"/>
                <p:cNvSpPr>
                  <a:spLocks noChangeShapeType="1"/>
                </p:cNvSpPr>
                <p:nvPr/>
              </p:nvSpPr>
              <p:spPr bwMode="auto">
                <a:xfrm flipV="1">
                  <a:off x="1860550" y="235426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33" name="Line 762"/>
                <p:cNvSpPr>
                  <a:spLocks noChangeShapeType="1"/>
                </p:cNvSpPr>
                <p:nvPr/>
              </p:nvSpPr>
              <p:spPr bwMode="auto">
                <a:xfrm>
                  <a:off x="18605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34" name="Line 763"/>
                <p:cNvSpPr>
                  <a:spLocks noChangeShapeType="1"/>
                </p:cNvSpPr>
                <p:nvPr/>
              </p:nvSpPr>
              <p:spPr bwMode="auto">
                <a:xfrm flipV="1">
                  <a:off x="18605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35" name="Line 764"/>
                <p:cNvSpPr>
                  <a:spLocks noChangeShapeType="1"/>
                </p:cNvSpPr>
                <p:nvPr/>
              </p:nvSpPr>
              <p:spPr bwMode="auto">
                <a:xfrm flipV="1">
                  <a:off x="18669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36" name="Line 765"/>
                <p:cNvSpPr>
                  <a:spLocks noChangeShapeType="1"/>
                </p:cNvSpPr>
                <p:nvPr/>
              </p:nvSpPr>
              <p:spPr bwMode="auto">
                <a:xfrm>
                  <a:off x="18700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37" name="Freeform 766"/>
                <p:cNvSpPr>
                  <a:spLocks/>
                </p:cNvSpPr>
                <p:nvPr/>
              </p:nvSpPr>
              <p:spPr bwMode="auto">
                <a:xfrm flipV="1">
                  <a:off x="1873250" y="2363788"/>
                  <a:ext cx="0" cy="1588"/>
                </a:xfrm>
                <a:custGeom>
                  <a:avLst/>
                  <a:gdLst>
                    <a:gd name="T0" fmla="*/ 0 w 4"/>
                    <a:gd name="T1" fmla="*/ 0 h 36"/>
                    <a:gd name="T2" fmla="*/ 0 w 4"/>
                    <a:gd name="T3" fmla="*/ 27 h 36"/>
                    <a:gd name="T4" fmla="*/ 2 w 4"/>
                    <a:gd name="T5" fmla="*/ 36 h 36"/>
                    <a:gd name="T6" fmla="*/ 4 w 4"/>
                    <a:gd name="T7" fmla="*/ 9 h 36"/>
                    <a:gd name="T8" fmla="*/ 4 w 4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6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36"/>
                      </a:lnTo>
                      <a:lnTo>
                        <a:pt x="4" y="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38" name="Line 767"/>
                <p:cNvSpPr>
                  <a:spLocks noChangeShapeType="1"/>
                </p:cNvSpPr>
                <p:nvPr/>
              </p:nvSpPr>
              <p:spPr bwMode="auto">
                <a:xfrm>
                  <a:off x="18732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39" name="Line 768"/>
                <p:cNvSpPr>
                  <a:spLocks noChangeShapeType="1"/>
                </p:cNvSpPr>
                <p:nvPr/>
              </p:nvSpPr>
              <p:spPr bwMode="auto">
                <a:xfrm>
                  <a:off x="18764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40" name="Line 769"/>
                <p:cNvSpPr>
                  <a:spLocks noChangeShapeType="1"/>
                </p:cNvSpPr>
                <p:nvPr/>
              </p:nvSpPr>
              <p:spPr bwMode="auto">
                <a:xfrm flipV="1">
                  <a:off x="1881187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41" name="Line 770"/>
                <p:cNvSpPr>
                  <a:spLocks noChangeShapeType="1"/>
                </p:cNvSpPr>
                <p:nvPr/>
              </p:nvSpPr>
              <p:spPr bwMode="auto">
                <a:xfrm flipV="1">
                  <a:off x="18811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42" name="Freeform 771"/>
                <p:cNvSpPr>
                  <a:spLocks/>
                </p:cNvSpPr>
                <p:nvPr/>
              </p:nvSpPr>
              <p:spPr bwMode="auto">
                <a:xfrm flipV="1">
                  <a:off x="1881187" y="2357438"/>
                  <a:ext cx="1587" cy="7938"/>
                </a:xfrm>
                <a:custGeom>
                  <a:avLst/>
                  <a:gdLst>
                    <a:gd name="T0" fmla="*/ 0 w 2"/>
                    <a:gd name="T1" fmla="*/ 0 h 102"/>
                    <a:gd name="T2" fmla="*/ 0 w 2"/>
                    <a:gd name="T3" fmla="*/ 102 h 102"/>
                    <a:gd name="T4" fmla="*/ 2 w 2"/>
                    <a:gd name="T5" fmla="*/ 58 h 102"/>
                    <a:gd name="T6" fmla="*/ 2 w 2"/>
                    <a:gd name="T7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2">
                      <a:moveTo>
                        <a:pt x="0" y="0"/>
                      </a:moveTo>
                      <a:lnTo>
                        <a:pt x="0" y="102"/>
                      </a:lnTo>
                      <a:lnTo>
                        <a:pt x="2" y="5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43" name="Freeform 772"/>
                <p:cNvSpPr>
                  <a:spLocks/>
                </p:cNvSpPr>
                <p:nvPr/>
              </p:nvSpPr>
              <p:spPr bwMode="auto">
                <a:xfrm flipV="1">
                  <a:off x="1882775" y="2363788"/>
                  <a:ext cx="0" cy="1588"/>
                </a:xfrm>
                <a:custGeom>
                  <a:avLst/>
                  <a:gdLst>
                    <a:gd name="T0" fmla="*/ 0 w 4"/>
                    <a:gd name="T1" fmla="*/ 0 h 21"/>
                    <a:gd name="T2" fmla="*/ 0 w 4"/>
                    <a:gd name="T3" fmla="*/ 18 h 21"/>
                    <a:gd name="T4" fmla="*/ 2 w 4"/>
                    <a:gd name="T5" fmla="*/ 18 h 21"/>
                    <a:gd name="T6" fmla="*/ 4 w 4"/>
                    <a:gd name="T7" fmla="*/ 21 h 21"/>
                    <a:gd name="T8" fmla="*/ 4 w 4"/>
                    <a:gd name="T9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1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8"/>
                      </a:lnTo>
                      <a:lnTo>
                        <a:pt x="4" y="2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44" name="Line 773"/>
                <p:cNvSpPr>
                  <a:spLocks noChangeShapeType="1"/>
                </p:cNvSpPr>
                <p:nvPr/>
              </p:nvSpPr>
              <p:spPr bwMode="auto">
                <a:xfrm flipV="1">
                  <a:off x="1885950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45" name="Freeform 774"/>
                <p:cNvSpPr>
                  <a:spLocks/>
                </p:cNvSpPr>
                <p:nvPr/>
              </p:nvSpPr>
              <p:spPr bwMode="auto">
                <a:xfrm flipV="1">
                  <a:off x="1885950" y="2357438"/>
                  <a:ext cx="0" cy="7938"/>
                </a:xfrm>
                <a:custGeom>
                  <a:avLst/>
                  <a:gdLst>
                    <a:gd name="T0" fmla="*/ 0 w 4"/>
                    <a:gd name="T1" fmla="*/ 0 h 118"/>
                    <a:gd name="T2" fmla="*/ 0 w 4"/>
                    <a:gd name="T3" fmla="*/ 9 h 118"/>
                    <a:gd name="T4" fmla="*/ 2 w 4"/>
                    <a:gd name="T5" fmla="*/ 9 h 118"/>
                    <a:gd name="T6" fmla="*/ 4 w 4"/>
                    <a:gd name="T7" fmla="*/ 118 h 118"/>
                    <a:gd name="T8" fmla="*/ 4 w 4"/>
                    <a:gd name="T9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8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9"/>
                      </a:lnTo>
                      <a:lnTo>
                        <a:pt x="4" y="11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46" name="Line 775"/>
                <p:cNvSpPr>
                  <a:spLocks noChangeShapeType="1"/>
                </p:cNvSpPr>
                <p:nvPr/>
              </p:nvSpPr>
              <p:spPr bwMode="auto">
                <a:xfrm flipV="1">
                  <a:off x="1890712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47" name="Freeform 776"/>
                <p:cNvSpPr>
                  <a:spLocks/>
                </p:cNvSpPr>
                <p:nvPr/>
              </p:nvSpPr>
              <p:spPr bwMode="auto">
                <a:xfrm flipV="1">
                  <a:off x="1890712" y="2344738"/>
                  <a:ext cx="1587" cy="20638"/>
                </a:xfrm>
                <a:custGeom>
                  <a:avLst/>
                  <a:gdLst>
                    <a:gd name="T0" fmla="*/ 0 w 12"/>
                    <a:gd name="T1" fmla="*/ 0 h 270"/>
                    <a:gd name="T2" fmla="*/ 0 w 12"/>
                    <a:gd name="T3" fmla="*/ 185 h 270"/>
                    <a:gd name="T4" fmla="*/ 2 w 12"/>
                    <a:gd name="T5" fmla="*/ 90 h 270"/>
                    <a:gd name="T6" fmla="*/ 4 w 12"/>
                    <a:gd name="T7" fmla="*/ 270 h 270"/>
                    <a:gd name="T8" fmla="*/ 6 w 12"/>
                    <a:gd name="T9" fmla="*/ 200 h 270"/>
                    <a:gd name="T10" fmla="*/ 8 w 12"/>
                    <a:gd name="T11" fmla="*/ 137 h 270"/>
                    <a:gd name="T12" fmla="*/ 10 w 12"/>
                    <a:gd name="T13" fmla="*/ 39 h 270"/>
                    <a:gd name="T14" fmla="*/ 12 w 12"/>
                    <a:gd name="T15" fmla="*/ 12 h 270"/>
                    <a:gd name="T16" fmla="*/ 12 w 12"/>
                    <a:gd name="T17" fmla="*/ 0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70">
                      <a:moveTo>
                        <a:pt x="0" y="0"/>
                      </a:moveTo>
                      <a:lnTo>
                        <a:pt x="0" y="185"/>
                      </a:lnTo>
                      <a:lnTo>
                        <a:pt x="2" y="90"/>
                      </a:lnTo>
                      <a:lnTo>
                        <a:pt x="4" y="270"/>
                      </a:lnTo>
                      <a:lnTo>
                        <a:pt x="6" y="200"/>
                      </a:lnTo>
                      <a:lnTo>
                        <a:pt x="8" y="137"/>
                      </a:lnTo>
                      <a:lnTo>
                        <a:pt x="10" y="39"/>
                      </a:lnTo>
                      <a:lnTo>
                        <a:pt x="12" y="12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48" name="Line 777"/>
                <p:cNvSpPr>
                  <a:spLocks noChangeShapeType="1"/>
                </p:cNvSpPr>
                <p:nvPr/>
              </p:nvSpPr>
              <p:spPr bwMode="auto">
                <a:xfrm>
                  <a:off x="18954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49" name="Freeform 778"/>
                <p:cNvSpPr>
                  <a:spLocks/>
                </p:cNvSpPr>
                <p:nvPr/>
              </p:nvSpPr>
              <p:spPr bwMode="auto">
                <a:xfrm>
                  <a:off x="1895475" y="2365375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2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50" name="Line 779"/>
                <p:cNvSpPr>
                  <a:spLocks noChangeShapeType="1"/>
                </p:cNvSpPr>
                <p:nvPr/>
              </p:nvSpPr>
              <p:spPr bwMode="auto">
                <a:xfrm flipV="1">
                  <a:off x="189706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51" name="Freeform 780"/>
                <p:cNvSpPr>
                  <a:spLocks/>
                </p:cNvSpPr>
                <p:nvPr/>
              </p:nvSpPr>
              <p:spPr bwMode="auto">
                <a:xfrm flipV="1">
                  <a:off x="1898650" y="2341563"/>
                  <a:ext cx="3175" cy="23813"/>
                </a:xfrm>
                <a:custGeom>
                  <a:avLst/>
                  <a:gdLst>
                    <a:gd name="T0" fmla="*/ 0 w 16"/>
                    <a:gd name="T1" fmla="*/ 0 h 322"/>
                    <a:gd name="T2" fmla="*/ 0 w 16"/>
                    <a:gd name="T3" fmla="*/ 70 h 322"/>
                    <a:gd name="T4" fmla="*/ 2 w 16"/>
                    <a:gd name="T5" fmla="*/ 34 h 322"/>
                    <a:gd name="T6" fmla="*/ 4 w 16"/>
                    <a:gd name="T7" fmla="*/ 322 h 322"/>
                    <a:gd name="T8" fmla="*/ 6 w 16"/>
                    <a:gd name="T9" fmla="*/ 143 h 322"/>
                    <a:gd name="T10" fmla="*/ 8 w 16"/>
                    <a:gd name="T11" fmla="*/ 122 h 322"/>
                    <a:gd name="T12" fmla="*/ 10 w 16"/>
                    <a:gd name="T13" fmla="*/ 158 h 322"/>
                    <a:gd name="T14" fmla="*/ 12 w 16"/>
                    <a:gd name="T15" fmla="*/ 18 h 322"/>
                    <a:gd name="T16" fmla="*/ 14 w 16"/>
                    <a:gd name="T17" fmla="*/ 51 h 322"/>
                    <a:gd name="T18" fmla="*/ 16 w 16"/>
                    <a:gd name="T19" fmla="*/ 9 h 322"/>
                    <a:gd name="T20" fmla="*/ 16 w 16"/>
                    <a:gd name="T21" fmla="*/ 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22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34"/>
                      </a:lnTo>
                      <a:lnTo>
                        <a:pt x="4" y="322"/>
                      </a:lnTo>
                      <a:lnTo>
                        <a:pt x="6" y="143"/>
                      </a:lnTo>
                      <a:lnTo>
                        <a:pt x="8" y="122"/>
                      </a:lnTo>
                      <a:lnTo>
                        <a:pt x="10" y="158"/>
                      </a:lnTo>
                      <a:lnTo>
                        <a:pt x="12" y="18"/>
                      </a:lnTo>
                      <a:lnTo>
                        <a:pt x="14" y="51"/>
                      </a:lnTo>
                      <a:lnTo>
                        <a:pt x="16" y="9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52" name="Line 781"/>
                <p:cNvSpPr>
                  <a:spLocks noChangeShapeType="1"/>
                </p:cNvSpPr>
                <p:nvPr/>
              </p:nvSpPr>
              <p:spPr bwMode="auto">
                <a:xfrm>
                  <a:off x="19050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53" name="Line 782"/>
                <p:cNvSpPr>
                  <a:spLocks noChangeShapeType="1"/>
                </p:cNvSpPr>
                <p:nvPr/>
              </p:nvSpPr>
              <p:spPr bwMode="auto">
                <a:xfrm flipV="1">
                  <a:off x="19050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54" name="Freeform 783"/>
                <p:cNvSpPr>
                  <a:spLocks/>
                </p:cNvSpPr>
                <p:nvPr/>
              </p:nvSpPr>
              <p:spPr bwMode="auto">
                <a:xfrm flipV="1">
                  <a:off x="1905000" y="2359025"/>
                  <a:ext cx="0" cy="6350"/>
                </a:xfrm>
                <a:custGeom>
                  <a:avLst/>
                  <a:gdLst>
                    <a:gd name="T0" fmla="*/ 0 w 2"/>
                    <a:gd name="T1" fmla="*/ 0 h 90"/>
                    <a:gd name="T2" fmla="*/ 0 w 2"/>
                    <a:gd name="T3" fmla="*/ 12 h 90"/>
                    <a:gd name="T4" fmla="*/ 2 w 2"/>
                    <a:gd name="T5" fmla="*/ 90 h 90"/>
                    <a:gd name="T6" fmla="*/ 2 w 2"/>
                    <a:gd name="T7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0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9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55" name="Line 784"/>
                <p:cNvSpPr>
                  <a:spLocks noChangeShapeType="1"/>
                </p:cNvSpPr>
                <p:nvPr/>
              </p:nvSpPr>
              <p:spPr bwMode="auto">
                <a:xfrm>
                  <a:off x="19050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56" name="Line 785"/>
                <p:cNvSpPr>
                  <a:spLocks noChangeShapeType="1"/>
                </p:cNvSpPr>
                <p:nvPr/>
              </p:nvSpPr>
              <p:spPr bwMode="auto">
                <a:xfrm flipV="1">
                  <a:off x="19081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57" name="Freeform 786"/>
                <p:cNvSpPr>
                  <a:spLocks/>
                </p:cNvSpPr>
                <p:nvPr/>
              </p:nvSpPr>
              <p:spPr bwMode="auto">
                <a:xfrm flipV="1">
                  <a:off x="1909762" y="2363788"/>
                  <a:ext cx="0" cy="1588"/>
                </a:xfrm>
                <a:custGeom>
                  <a:avLst/>
                  <a:gdLst>
                    <a:gd name="T0" fmla="*/ 0 w 6"/>
                    <a:gd name="T1" fmla="*/ 0 h 36"/>
                    <a:gd name="T2" fmla="*/ 0 w 6"/>
                    <a:gd name="T3" fmla="*/ 9 h 36"/>
                    <a:gd name="T4" fmla="*/ 2 w 6"/>
                    <a:gd name="T5" fmla="*/ 27 h 36"/>
                    <a:gd name="T6" fmla="*/ 4 w 6"/>
                    <a:gd name="T7" fmla="*/ 34 h 36"/>
                    <a:gd name="T8" fmla="*/ 6 w 6"/>
                    <a:gd name="T9" fmla="*/ 36 h 36"/>
                    <a:gd name="T10" fmla="*/ 6 w 6"/>
                    <a:gd name="T1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6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27"/>
                      </a:lnTo>
                      <a:lnTo>
                        <a:pt x="4" y="34"/>
                      </a:lnTo>
                      <a:lnTo>
                        <a:pt x="6" y="36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58" name="Freeform 787"/>
                <p:cNvSpPr>
                  <a:spLocks/>
                </p:cNvSpPr>
                <p:nvPr/>
              </p:nvSpPr>
              <p:spPr bwMode="auto">
                <a:xfrm>
                  <a:off x="1909762" y="2365375"/>
                  <a:ext cx="0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7 h 18"/>
                    <a:gd name="T4" fmla="*/ 2 w 2"/>
                    <a:gd name="T5" fmla="*/ 18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1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59" name="Line 788"/>
                <p:cNvSpPr>
                  <a:spLocks noChangeShapeType="1"/>
                </p:cNvSpPr>
                <p:nvPr/>
              </p:nvSpPr>
              <p:spPr bwMode="auto">
                <a:xfrm flipV="1">
                  <a:off x="191293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60" name="Freeform 789"/>
                <p:cNvSpPr>
                  <a:spLocks/>
                </p:cNvSpPr>
                <p:nvPr/>
              </p:nvSpPr>
              <p:spPr bwMode="auto">
                <a:xfrm flipV="1">
                  <a:off x="1912937" y="2351088"/>
                  <a:ext cx="1587" cy="14288"/>
                </a:xfrm>
                <a:custGeom>
                  <a:avLst/>
                  <a:gdLst>
                    <a:gd name="T0" fmla="*/ 0 w 6"/>
                    <a:gd name="T1" fmla="*/ 0 h 187"/>
                    <a:gd name="T2" fmla="*/ 0 w 6"/>
                    <a:gd name="T3" fmla="*/ 73 h 187"/>
                    <a:gd name="T4" fmla="*/ 2 w 6"/>
                    <a:gd name="T5" fmla="*/ 82 h 187"/>
                    <a:gd name="T6" fmla="*/ 4 w 6"/>
                    <a:gd name="T7" fmla="*/ 187 h 187"/>
                    <a:gd name="T8" fmla="*/ 6 w 6"/>
                    <a:gd name="T9" fmla="*/ 145 h 187"/>
                    <a:gd name="T10" fmla="*/ 6 w 6"/>
                    <a:gd name="T11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87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82"/>
                      </a:lnTo>
                      <a:lnTo>
                        <a:pt x="4" y="187"/>
                      </a:lnTo>
                      <a:lnTo>
                        <a:pt x="6" y="145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61" name="Freeform 790"/>
                <p:cNvSpPr>
                  <a:spLocks/>
                </p:cNvSpPr>
                <p:nvPr/>
              </p:nvSpPr>
              <p:spPr bwMode="auto">
                <a:xfrm flipV="1">
                  <a:off x="1914525" y="2359025"/>
                  <a:ext cx="0" cy="6350"/>
                </a:xfrm>
                <a:custGeom>
                  <a:avLst/>
                  <a:gdLst>
                    <a:gd name="T0" fmla="*/ 0 w 4"/>
                    <a:gd name="T1" fmla="*/ 0 h 91"/>
                    <a:gd name="T2" fmla="*/ 0 w 4"/>
                    <a:gd name="T3" fmla="*/ 54 h 91"/>
                    <a:gd name="T4" fmla="*/ 2 w 4"/>
                    <a:gd name="T5" fmla="*/ 91 h 91"/>
                    <a:gd name="T6" fmla="*/ 4 w 4"/>
                    <a:gd name="T7" fmla="*/ 9 h 91"/>
                    <a:gd name="T8" fmla="*/ 4 w 4"/>
                    <a:gd name="T9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1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91"/>
                      </a:lnTo>
                      <a:lnTo>
                        <a:pt x="4" y="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62" name="Line 791"/>
                <p:cNvSpPr>
                  <a:spLocks noChangeShapeType="1"/>
                </p:cNvSpPr>
                <p:nvPr/>
              </p:nvSpPr>
              <p:spPr bwMode="auto">
                <a:xfrm>
                  <a:off x="19161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63" name="Freeform 792"/>
                <p:cNvSpPr>
                  <a:spLocks/>
                </p:cNvSpPr>
                <p:nvPr/>
              </p:nvSpPr>
              <p:spPr bwMode="auto">
                <a:xfrm flipV="1">
                  <a:off x="1917700" y="2354263"/>
                  <a:ext cx="1587" cy="11113"/>
                </a:xfrm>
                <a:custGeom>
                  <a:avLst/>
                  <a:gdLst>
                    <a:gd name="T0" fmla="*/ 0 w 10"/>
                    <a:gd name="T1" fmla="*/ 0 h 162"/>
                    <a:gd name="T2" fmla="*/ 0 w 10"/>
                    <a:gd name="T3" fmla="*/ 18 h 162"/>
                    <a:gd name="T4" fmla="*/ 2 w 10"/>
                    <a:gd name="T5" fmla="*/ 51 h 162"/>
                    <a:gd name="T6" fmla="*/ 4 w 10"/>
                    <a:gd name="T7" fmla="*/ 154 h 162"/>
                    <a:gd name="T8" fmla="*/ 6 w 10"/>
                    <a:gd name="T9" fmla="*/ 62 h 162"/>
                    <a:gd name="T10" fmla="*/ 8 w 10"/>
                    <a:gd name="T11" fmla="*/ 162 h 162"/>
                    <a:gd name="T12" fmla="*/ 10 w 10"/>
                    <a:gd name="T13" fmla="*/ 42 h 162"/>
                    <a:gd name="T14" fmla="*/ 10 w 10"/>
                    <a:gd name="T15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62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51"/>
                      </a:lnTo>
                      <a:lnTo>
                        <a:pt x="4" y="154"/>
                      </a:lnTo>
                      <a:lnTo>
                        <a:pt x="6" y="62"/>
                      </a:lnTo>
                      <a:lnTo>
                        <a:pt x="8" y="162"/>
                      </a:lnTo>
                      <a:lnTo>
                        <a:pt x="10" y="42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64" name="Freeform 793"/>
                <p:cNvSpPr>
                  <a:spLocks/>
                </p:cNvSpPr>
                <p:nvPr/>
              </p:nvSpPr>
              <p:spPr bwMode="auto">
                <a:xfrm>
                  <a:off x="1919287" y="2365375"/>
                  <a:ext cx="0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9 h 18"/>
                    <a:gd name="T4" fmla="*/ 2 w 2"/>
                    <a:gd name="T5" fmla="*/ 18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65" name="Line 794"/>
                <p:cNvSpPr>
                  <a:spLocks noChangeShapeType="1"/>
                </p:cNvSpPr>
                <p:nvPr/>
              </p:nvSpPr>
              <p:spPr bwMode="auto">
                <a:xfrm>
                  <a:off x="19192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66" name="Freeform 795"/>
                <p:cNvSpPr>
                  <a:spLocks/>
                </p:cNvSpPr>
                <p:nvPr/>
              </p:nvSpPr>
              <p:spPr bwMode="auto">
                <a:xfrm flipV="1">
                  <a:off x="1922462" y="2362200"/>
                  <a:ext cx="0" cy="3175"/>
                </a:xfrm>
                <a:custGeom>
                  <a:avLst/>
                  <a:gdLst>
                    <a:gd name="T0" fmla="*/ 0 w 4"/>
                    <a:gd name="T1" fmla="*/ 0 h 53"/>
                    <a:gd name="T2" fmla="*/ 0 w 4"/>
                    <a:gd name="T3" fmla="*/ 17 h 53"/>
                    <a:gd name="T4" fmla="*/ 2 w 4"/>
                    <a:gd name="T5" fmla="*/ 36 h 53"/>
                    <a:gd name="T6" fmla="*/ 4 w 4"/>
                    <a:gd name="T7" fmla="*/ 53 h 53"/>
                    <a:gd name="T8" fmla="*/ 4 w 4"/>
                    <a:gd name="T9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3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36"/>
                      </a:lnTo>
                      <a:lnTo>
                        <a:pt x="4" y="5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67" name="Freeform 796"/>
                <p:cNvSpPr>
                  <a:spLocks/>
                </p:cNvSpPr>
                <p:nvPr/>
              </p:nvSpPr>
              <p:spPr bwMode="auto">
                <a:xfrm flipV="1">
                  <a:off x="1922462" y="2359025"/>
                  <a:ext cx="1587" cy="6350"/>
                </a:xfrm>
                <a:custGeom>
                  <a:avLst/>
                  <a:gdLst>
                    <a:gd name="T0" fmla="*/ 0 w 8"/>
                    <a:gd name="T1" fmla="*/ 0 h 82"/>
                    <a:gd name="T2" fmla="*/ 0 w 8"/>
                    <a:gd name="T3" fmla="*/ 39 h 82"/>
                    <a:gd name="T4" fmla="*/ 2 w 8"/>
                    <a:gd name="T5" fmla="*/ 68 h 82"/>
                    <a:gd name="T6" fmla="*/ 4 w 8"/>
                    <a:gd name="T7" fmla="*/ 82 h 82"/>
                    <a:gd name="T8" fmla="*/ 6 w 8"/>
                    <a:gd name="T9" fmla="*/ 17 h 82"/>
                    <a:gd name="T10" fmla="*/ 8 w 8"/>
                    <a:gd name="T11" fmla="*/ 36 h 82"/>
                    <a:gd name="T12" fmla="*/ 8 w 8"/>
                    <a:gd name="T13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2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68"/>
                      </a:lnTo>
                      <a:lnTo>
                        <a:pt x="4" y="82"/>
                      </a:lnTo>
                      <a:lnTo>
                        <a:pt x="6" y="17"/>
                      </a:lnTo>
                      <a:lnTo>
                        <a:pt x="8" y="36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68" name="Line 797"/>
                <p:cNvSpPr>
                  <a:spLocks noChangeShapeType="1"/>
                </p:cNvSpPr>
                <p:nvPr/>
              </p:nvSpPr>
              <p:spPr bwMode="auto">
                <a:xfrm flipV="1">
                  <a:off x="19240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69" name="Freeform 798"/>
                <p:cNvSpPr>
                  <a:spLocks/>
                </p:cNvSpPr>
                <p:nvPr/>
              </p:nvSpPr>
              <p:spPr bwMode="auto">
                <a:xfrm flipV="1">
                  <a:off x="1925637" y="2339975"/>
                  <a:ext cx="1587" cy="25400"/>
                </a:xfrm>
                <a:custGeom>
                  <a:avLst/>
                  <a:gdLst>
                    <a:gd name="T0" fmla="*/ 0 w 14"/>
                    <a:gd name="T1" fmla="*/ 0 h 344"/>
                    <a:gd name="T2" fmla="*/ 0 w 14"/>
                    <a:gd name="T3" fmla="*/ 17 h 344"/>
                    <a:gd name="T4" fmla="*/ 2 w 14"/>
                    <a:gd name="T5" fmla="*/ 75 h 344"/>
                    <a:gd name="T6" fmla="*/ 4 w 14"/>
                    <a:gd name="T7" fmla="*/ 34 h 344"/>
                    <a:gd name="T8" fmla="*/ 6 w 14"/>
                    <a:gd name="T9" fmla="*/ 132 h 344"/>
                    <a:gd name="T10" fmla="*/ 8 w 14"/>
                    <a:gd name="T11" fmla="*/ 344 h 344"/>
                    <a:gd name="T12" fmla="*/ 10 w 14"/>
                    <a:gd name="T13" fmla="*/ 185 h 344"/>
                    <a:gd name="T14" fmla="*/ 12 w 14"/>
                    <a:gd name="T15" fmla="*/ 118 h 344"/>
                    <a:gd name="T16" fmla="*/ 14 w 14"/>
                    <a:gd name="T17" fmla="*/ 48 h 344"/>
                    <a:gd name="T18" fmla="*/ 14 w 14"/>
                    <a:gd name="T19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344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75"/>
                      </a:lnTo>
                      <a:lnTo>
                        <a:pt x="4" y="34"/>
                      </a:lnTo>
                      <a:lnTo>
                        <a:pt x="6" y="132"/>
                      </a:lnTo>
                      <a:lnTo>
                        <a:pt x="8" y="344"/>
                      </a:lnTo>
                      <a:lnTo>
                        <a:pt x="10" y="185"/>
                      </a:lnTo>
                      <a:lnTo>
                        <a:pt x="12" y="118"/>
                      </a:lnTo>
                      <a:lnTo>
                        <a:pt x="14" y="48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70" name="Line 799"/>
                <p:cNvSpPr>
                  <a:spLocks noChangeShapeType="1"/>
                </p:cNvSpPr>
                <p:nvPr/>
              </p:nvSpPr>
              <p:spPr bwMode="auto">
                <a:xfrm flipV="1">
                  <a:off x="1928812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71" name="Line 800"/>
                <p:cNvSpPr>
                  <a:spLocks noChangeShapeType="1"/>
                </p:cNvSpPr>
                <p:nvPr/>
              </p:nvSpPr>
              <p:spPr bwMode="auto">
                <a:xfrm>
                  <a:off x="1928812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72" name="Line 801"/>
                <p:cNvSpPr>
                  <a:spLocks noChangeShapeType="1"/>
                </p:cNvSpPr>
                <p:nvPr/>
              </p:nvSpPr>
              <p:spPr bwMode="auto">
                <a:xfrm>
                  <a:off x="19304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73" name="Line 802"/>
                <p:cNvSpPr>
                  <a:spLocks noChangeShapeType="1"/>
                </p:cNvSpPr>
                <p:nvPr/>
              </p:nvSpPr>
              <p:spPr bwMode="auto">
                <a:xfrm>
                  <a:off x="1931987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74" name="Line 803"/>
                <p:cNvSpPr>
                  <a:spLocks noChangeShapeType="1"/>
                </p:cNvSpPr>
                <p:nvPr/>
              </p:nvSpPr>
              <p:spPr bwMode="auto">
                <a:xfrm flipV="1">
                  <a:off x="19367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75" name="Line 804"/>
                <p:cNvSpPr>
                  <a:spLocks noChangeShapeType="1"/>
                </p:cNvSpPr>
                <p:nvPr/>
              </p:nvSpPr>
              <p:spPr bwMode="auto">
                <a:xfrm flipV="1">
                  <a:off x="19399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76" name="Line 805"/>
                <p:cNvSpPr>
                  <a:spLocks noChangeShapeType="1"/>
                </p:cNvSpPr>
                <p:nvPr/>
              </p:nvSpPr>
              <p:spPr bwMode="auto">
                <a:xfrm>
                  <a:off x="19399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77" name="Line 806"/>
                <p:cNvSpPr>
                  <a:spLocks noChangeShapeType="1"/>
                </p:cNvSpPr>
                <p:nvPr/>
              </p:nvSpPr>
              <p:spPr bwMode="auto">
                <a:xfrm flipV="1">
                  <a:off x="1939925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978" name="Line 807"/>
                <p:cNvSpPr>
                  <a:spLocks noChangeShapeType="1"/>
                </p:cNvSpPr>
                <p:nvPr/>
              </p:nvSpPr>
              <p:spPr bwMode="auto">
                <a:xfrm flipV="1">
                  <a:off x="1944687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9" name="Line 809"/>
                <p:cNvSpPr>
                  <a:spLocks noChangeShapeType="1"/>
                </p:cNvSpPr>
                <p:nvPr/>
              </p:nvSpPr>
              <p:spPr bwMode="auto">
                <a:xfrm flipV="1">
                  <a:off x="19494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0" name="Line 810"/>
                <p:cNvSpPr>
                  <a:spLocks noChangeShapeType="1"/>
                </p:cNvSpPr>
                <p:nvPr/>
              </p:nvSpPr>
              <p:spPr bwMode="auto">
                <a:xfrm flipV="1">
                  <a:off x="1949450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1" name="Line 811"/>
                <p:cNvSpPr>
                  <a:spLocks noChangeShapeType="1"/>
                </p:cNvSpPr>
                <p:nvPr/>
              </p:nvSpPr>
              <p:spPr bwMode="auto">
                <a:xfrm flipV="1">
                  <a:off x="19542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2" name="Line 812"/>
                <p:cNvSpPr>
                  <a:spLocks noChangeShapeType="1"/>
                </p:cNvSpPr>
                <p:nvPr/>
              </p:nvSpPr>
              <p:spPr bwMode="auto">
                <a:xfrm>
                  <a:off x="19542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3" name="Line 813"/>
                <p:cNvSpPr>
                  <a:spLocks noChangeShapeType="1"/>
                </p:cNvSpPr>
                <p:nvPr/>
              </p:nvSpPr>
              <p:spPr bwMode="auto">
                <a:xfrm flipV="1">
                  <a:off x="19542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4" name="Freeform 814"/>
                <p:cNvSpPr>
                  <a:spLocks/>
                </p:cNvSpPr>
                <p:nvPr/>
              </p:nvSpPr>
              <p:spPr bwMode="auto">
                <a:xfrm>
                  <a:off x="1954213" y="2365375"/>
                  <a:ext cx="1588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2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5" name="Freeform 815"/>
                <p:cNvSpPr>
                  <a:spLocks/>
                </p:cNvSpPr>
                <p:nvPr/>
              </p:nvSpPr>
              <p:spPr bwMode="auto">
                <a:xfrm flipV="1">
                  <a:off x="1957388" y="2360613"/>
                  <a:ext cx="1588" cy="4763"/>
                </a:xfrm>
                <a:custGeom>
                  <a:avLst/>
                  <a:gdLst>
                    <a:gd name="T0" fmla="*/ 0 w 8"/>
                    <a:gd name="T1" fmla="*/ 0 h 78"/>
                    <a:gd name="T2" fmla="*/ 0 w 8"/>
                    <a:gd name="T3" fmla="*/ 53 h 78"/>
                    <a:gd name="T4" fmla="*/ 2 w 8"/>
                    <a:gd name="T5" fmla="*/ 78 h 78"/>
                    <a:gd name="T6" fmla="*/ 4 w 8"/>
                    <a:gd name="T7" fmla="*/ 18 h 78"/>
                    <a:gd name="T8" fmla="*/ 6 w 8"/>
                    <a:gd name="T9" fmla="*/ 68 h 78"/>
                    <a:gd name="T10" fmla="*/ 8 w 8"/>
                    <a:gd name="T11" fmla="*/ 34 h 78"/>
                    <a:gd name="T12" fmla="*/ 8 w 8"/>
                    <a:gd name="T13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8">
                      <a:moveTo>
                        <a:pt x="0" y="0"/>
                      </a:moveTo>
                      <a:lnTo>
                        <a:pt x="0" y="53"/>
                      </a:lnTo>
                      <a:lnTo>
                        <a:pt x="2" y="78"/>
                      </a:lnTo>
                      <a:lnTo>
                        <a:pt x="4" y="18"/>
                      </a:lnTo>
                      <a:lnTo>
                        <a:pt x="6" y="68"/>
                      </a:lnTo>
                      <a:lnTo>
                        <a:pt x="8" y="3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6" name="Line 816"/>
                <p:cNvSpPr>
                  <a:spLocks noChangeShapeType="1"/>
                </p:cNvSpPr>
                <p:nvPr/>
              </p:nvSpPr>
              <p:spPr bwMode="auto">
                <a:xfrm flipV="1">
                  <a:off x="19589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7" name="Line 817"/>
                <p:cNvSpPr>
                  <a:spLocks noChangeShapeType="1"/>
                </p:cNvSpPr>
                <p:nvPr/>
              </p:nvSpPr>
              <p:spPr bwMode="auto">
                <a:xfrm>
                  <a:off x="19605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8" name="Line 818"/>
                <p:cNvSpPr>
                  <a:spLocks noChangeShapeType="1"/>
                </p:cNvSpPr>
                <p:nvPr/>
              </p:nvSpPr>
              <p:spPr bwMode="auto">
                <a:xfrm>
                  <a:off x="19605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9" name="Freeform 819"/>
                <p:cNvSpPr>
                  <a:spLocks/>
                </p:cNvSpPr>
                <p:nvPr/>
              </p:nvSpPr>
              <p:spPr bwMode="auto">
                <a:xfrm flipV="1">
                  <a:off x="1962150" y="2359025"/>
                  <a:ext cx="0" cy="6350"/>
                </a:xfrm>
                <a:custGeom>
                  <a:avLst/>
                  <a:gdLst>
                    <a:gd name="T0" fmla="*/ 0 w 2"/>
                    <a:gd name="T1" fmla="*/ 0 h 97"/>
                    <a:gd name="T2" fmla="*/ 0 w 2"/>
                    <a:gd name="T3" fmla="*/ 12 h 97"/>
                    <a:gd name="T4" fmla="*/ 2 w 2"/>
                    <a:gd name="T5" fmla="*/ 97 h 97"/>
                    <a:gd name="T6" fmla="*/ 2 w 2"/>
                    <a:gd name="T7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7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9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0" name="Freeform 820"/>
                <p:cNvSpPr>
                  <a:spLocks/>
                </p:cNvSpPr>
                <p:nvPr/>
              </p:nvSpPr>
              <p:spPr bwMode="auto">
                <a:xfrm flipV="1">
                  <a:off x="1963738" y="2363788"/>
                  <a:ext cx="0" cy="1588"/>
                </a:xfrm>
                <a:custGeom>
                  <a:avLst/>
                  <a:gdLst>
                    <a:gd name="T0" fmla="*/ 0 w 6"/>
                    <a:gd name="T1" fmla="*/ 0 h 36"/>
                    <a:gd name="T2" fmla="*/ 0 w 6"/>
                    <a:gd name="T3" fmla="*/ 9 h 36"/>
                    <a:gd name="T4" fmla="*/ 2 w 6"/>
                    <a:gd name="T5" fmla="*/ 36 h 36"/>
                    <a:gd name="T6" fmla="*/ 4 w 6"/>
                    <a:gd name="T7" fmla="*/ 24 h 36"/>
                    <a:gd name="T8" fmla="*/ 6 w 6"/>
                    <a:gd name="T9" fmla="*/ 18 h 36"/>
                    <a:gd name="T10" fmla="*/ 6 w 6"/>
                    <a:gd name="T11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6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36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1" name="Freeform 821"/>
                <p:cNvSpPr>
                  <a:spLocks/>
                </p:cNvSpPr>
                <p:nvPr/>
              </p:nvSpPr>
              <p:spPr bwMode="auto">
                <a:xfrm flipV="1">
                  <a:off x="1968500" y="2360613"/>
                  <a:ext cx="0" cy="4763"/>
                </a:xfrm>
                <a:custGeom>
                  <a:avLst/>
                  <a:gdLst>
                    <a:gd name="T0" fmla="*/ 0 w 2"/>
                    <a:gd name="T1" fmla="*/ 0 h 69"/>
                    <a:gd name="T2" fmla="*/ 0 w 2"/>
                    <a:gd name="T3" fmla="*/ 24 h 69"/>
                    <a:gd name="T4" fmla="*/ 2 w 2"/>
                    <a:gd name="T5" fmla="*/ 69 h 69"/>
                    <a:gd name="T6" fmla="*/ 2 w 2"/>
                    <a:gd name="T7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9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6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2" name="Line 822"/>
                <p:cNvSpPr>
                  <a:spLocks noChangeShapeType="1"/>
                </p:cNvSpPr>
                <p:nvPr/>
              </p:nvSpPr>
              <p:spPr bwMode="auto">
                <a:xfrm>
                  <a:off x="19685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3" name="Line 823"/>
                <p:cNvSpPr>
                  <a:spLocks noChangeShapeType="1"/>
                </p:cNvSpPr>
                <p:nvPr/>
              </p:nvSpPr>
              <p:spPr bwMode="auto">
                <a:xfrm flipV="1">
                  <a:off x="19716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4" name="Line 824"/>
                <p:cNvSpPr>
                  <a:spLocks noChangeShapeType="1"/>
                </p:cNvSpPr>
                <p:nvPr/>
              </p:nvSpPr>
              <p:spPr bwMode="auto">
                <a:xfrm flipV="1">
                  <a:off x="1971675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5" name="Line 825"/>
                <p:cNvSpPr>
                  <a:spLocks noChangeShapeType="1"/>
                </p:cNvSpPr>
                <p:nvPr/>
              </p:nvSpPr>
              <p:spPr bwMode="auto">
                <a:xfrm>
                  <a:off x="19732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6" name="Freeform 826"/>
                <p:cNvSpPr>
                  <a:spLocks/>
                </p:cNvSpPr>
                <p:nvPr/>
              </p:nvSpPr>
              <p:spPr bwMode="auto">
                <a:xfrm flipV="1">
                  <a:off x="1976438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6 h 36"/>
                    <a:gd name="T4" fmla="*/ 2 w 2"/>
                    <a:gd name="T5" fmla="*/ 9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7" name="Freeform 827"/>
                <p:cNvSpPr>
                  <a:spLocks/>
                </p:cNvSpPr>
                <p:nvPr/>
              </p:nvSpPr>
              <p:spPr bwMode="auto">
                <a:xfrm flipV="1">
                  <a:off x="1976438" y="2363788"/>
                  <a:ext cx="1588" cy="1588"/>
                </a:xfrm>
                <a:custGeom>
                  <a:avLst/>
                  <a:gdLst>
                    <a:gd name="T0" fmla="*/ 0 w 4"/>
                    <a:gd name="T1" fmla="*/ 0 h 36"/>
                    <a:gd name="T2" fmla="*/ 0 w 4"/>
                    <a:gd name="T3" fmla="*/ 34 h 36"/>
                    <a:gd name="T4" fmla="*/ 2 w 4"/>
                    <a:gd name="T5" fmla="*/ 36 h 36"/>
                    <a:gd name="T6" fmla="*/ 4 w 4"/>
                    <a:gd name="T7" fmla="*/ 17 h 36"/>
                    <a:gd name="T8" fmla="*/ 4 w 4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6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36"/>
                      </a:lnTo>
                      <a:lnTo>
                        <a:pt x="4" y="1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8" name="Line 828"/>
                <p:cNvSpPr>
                  <a:spLocks noChangeShapeType="1"/>
                </p:cNvSpPr>
                <p:nvPr/>
              </p:nvSpPr>
              <p:spPr bwMode="auto">
                <a:xfrm>
                  <a:off x="19780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9" name="Line 829"/>
                <p:cNvSpPr>
                  <a:spLocks noChangeShapeType="1"/>
                </p:cNvSpPr>
                <p:nvPr/>
              </p:nvSpPr>
              <p:spPr bwMode="auto">
                <a:xfrm flipV="1">
                  <a:off x="19812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0" name="Freeform 830"/>
                <p:cNvSpPr>
                  <a:spLocks/>
                </p:cNvSpPr>
                <p:nvPr/>
              </p:nvSpPr>
              <p:spPr bwMode="auto">
                <a:xfrm flipV="1">
                  <a:off x="1981200" y="2362200"/>
                  <a:ext cx="0" cy="3175"/>
                </a:xfrm>
                <a:custGeom>
                  <a:avLst/>
                  <a:gdLst>
                    <a:gd name="T0" fmla="*/ 0 w 2"/>
                    <a:gd name="T1" fmla="*/ 0 h 54"/>
                    <a:gd name="T2" fmla="*/ 0 w 2"/>
                    <a:gd name="T3" fmla="*/ 9 h 54"/>
                    <a:gd name="T4" fmla="*/ 2 w 2"/>
                    <a:gd name="T5" fmla="*/ 54 h 54"/>
                    <a:gd name="T6" fmla="*/ 2 w 2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4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5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1" name="Freeform 831"/>
                <p:cNvSpPr>
                  <a:spLocks/>
                </p:cNvSpPr>
                <p:nvPr/>
              </p:nvSpPr>
              <p:spPr bwMode="auto">
                <a:xfrm>
                  <a:off x="1981200" y="2365375"/>
                  <a:ext cx="0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8 h 18"/>
                    <a:gd name="T4" fmla="*/ 2 w 2"/>
                    <a:gd name="T5" fmla="*/ 18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2" name="Line 832"/>
                <p:cNvSpPr>
                  <a:spLocks noChangeShapeType="1"/>
                </p:cNvSpPr>
                <p:nvPr/>
              </p:nvSpPr>
              <p:spPr bwMode="auto">
                <a:xfrm>
                  <a:off x="19827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3" name="Freeform 833"/>
                <p:cNvSpPr>
                  <a:spLocks/>
                </p:cNvSpPr>
                <p:nvPr/>
              </p:nvSpPr>
              <p:spPr bwMode="auto">
                <a:xfrm flipV="1">
                  <a:off x="1984375" y="2330450"/>
                  <a:ext cx="1588" cy="34925"/>
                </a:xfrm>
                <a:custGeom>
                  <a:avLst/>
                  <a:gdLst>
                    <a:gd name="T0" fmla="*/ 0 w 12"/>
                    <a:gd name="T1" fmla="*/ 0 h 461"/>
                    <a:gd name="T2" fmla="*/ 0 w 12"/>
                    <a:gd name="T3" fmla="*/ 136 h 461"/>
                    <a:gd name="T4" fmla="*/ 2 w 12"/>
                    <a:gd name="T5" fmla="*/ 154 h 461"/>
                    <a:gd name="T6" fmla="*/ 4 w 12"/>
                    <a:gd name="T7" fmla="*/ 461 h 461"/>
                    <a:gd name="T8" fmla="*/ 6 w 12"/>
                    <a:gd name="T9" fmla="*/ 118 h 461"/>
                    <a:gd name="T10" fmla="*/ 8 w 12"/>
                    <a:gd name="T11" fmla="*/ 55 h 461"/>
                    <a:gd name="T12" fmla="*/ 10 w 12"/>
                    <a:gd name="T13" fmla="*/ 30 h 461"/>
                    <a:gd name="T14" fmla="*/ 12 w 12"/>
                    <a:gd name="T15" fmla="*/ 26 h 461"/>
                    <a:gd name="T16" fmla="*/ 12 w 12"/>
                    <a:gd name="T17" fmla="*/ 0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461">
                      <a:moveTo>
                        <a:pt x="0" y="0"/>
                      </a:moveTo>
                      <a:lnTo>
                        <a:pt x="0" y="136"/>
                      </a:lnTo>
                      <a:lnTo>
                        <a:pt x="2" y="154"/>
                      </a:lnTo>
                      <a:lnTo>
                        <a:pt x="4" y="461"/>
                      </a:lnTo>
                      <a:lnTo>
                        <a:pt x="6" y="118"/>
                      </a:lnTo>
                      <a:lnTo>
                        <a:pt x="8" y="55"/>
                      </a:lnTo>
                      <a:lnTo>
                        <a:pt x="10" y="30"/>
                      </a:lnTo>
                      <a:lnTo>
                        <a:pt x="12" y="26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4" name="Line 834"/>
                <p:cNvSpPr>
                  <a:spLocks noChangeShapeType="1"/>
                </p:cNvSpPr>
                <p:nvPr/>
              </p:nvSpPr>
              <p:spPr bwMode="auto">
                <a:xfrm flipV="1">
                  <a:off x="1987550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5" name="Line 835"/>
                <p:cNvSpPr>
                  <a:spLocks noChangeShapeType="1"/>
                </p:cNvSpPr>
                <p:nvPr/>
              </p:nvSpPr>
              <p:spPr bwMode="auto">
                <a:xfrm>
                  <a:off x="19875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6" name="Line 836"/>
                <p:cNvSpPr>
                  <a:spLocks noChangeShapeType="1"/>
                </p:cNvSpPr>
                <p:nvPr/>
              </p:nvSpPr>
              <p:spPr bwMode="auto">
                <a:xfrm flipV="1">
                  <a:off x="1990725" y="235902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7" name="Line 837"/>
                <p:cNvSpPr>
                  <a:spLocks noChangeShapeType="1"/>
                </p:cNvSpPr>
                <p:nvPr/>
              </p:nvSpPr>
              <p:spPr bwMode="auto">
                <a:xfrm>
                  <a:off x="19907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8" name="Freeform 838"/>
                <p:cNvSpPr>
                  <a:spLocks/>
                </p:cNvSpPr>
                <p:nvPr/>
              </p:nvSpPr>
              <p:spPr bwMode="auto">
                <a:xfrm flipV="1">
                  <a:off x="1993900" y="2357438"/>
                  <a:ext cx="1588" cy="7938"/>
                </a:xfrm>
                <a:custGeom>
                  <a:avLst/>
                  <a:gdLst>
                    <a:gd name="T0" fmla="*/ 0 w 8"/>
                    <a:gd name="T1" fmla="*/ 0 h 107"/>
                    <a:gd name="T2" fmla="*/ 0 w 8"/>
                    <a:gd name="T3" fmla="*/ 107 h 107"/>
                    <a:gd name="T4" fmla="*/ 2 w 8"/>
                    <a:gd name="T5" fmla="*/ 36 h 107"/>
                    <a:gd name="T6" fmla="*/ 4 w 8"/>
                    <a:gd name="T7" fmla="*/ 68 h 107"/>
                    <a:gd name="T8" fmla="*/ 6 w 8"/>
                    <a:gd name="T9" fmla="*/ 87 h 107"/>
                    <a:gd name="T10" fmla="*/ 8 w 8"/>
                    <a:gd name="T11" fmla="*/ 44 h 107"/>
                    <a:gd name="T12" fmla="*/ 8 w 8"/>
                    <a:gd name="T13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7">
                      <a:moveTo>
                        <a:pt x="0" y="0"/>
                      </a:moveTo>
                      <a:lnTo>
                        <a:pt x="0" y="107"/>
                      </a:lnTo>
                      <a:lnTo>
                        <a:pt x="2" y="36"/>
                      </a:lnTo>
                      <a:lnTo>
                        <a:pt x="4" y="68"/>
                      </a:lnTo>
                      <a:lnTo>
                        <a:pt x="6" y="87"/>
                      </a:lnTo>
                      <a:lnTo>
                        <a:pt x="8" y="4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9" name="Line 839"/>
                <p:cNvSpPr>
                  <a:spLocks noChangeShapeType="1"/>
                </p:cNvSpPr>
                <p:nvPr/>
              </p:nvSpPr>
              <p:spPr bwMode="auto">
                <a:xfrm flipV="1">
                  <a:off x="19970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0" name="Line 840"/>
                <p:cNvSpPr>
                  <a:spLocks noChangeShapeType="1"/>
                </p:cNvSpPr>
                <p:nvPr/>
              </p:nvSpPr>
              <p:spPr bwMode="auto">
                <a:xfrm>
                  <a:off x="19986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1" name="Line 841"/>
                <p:cNvSpPr>
                  <a:spLocks noChangeShapeType="1"/>
                </p:cNvSpPr>
                <p:nvPr/>
              </p:nvSpPr>
              <p:spPr bwMode="auto">
                <a:xfrm>
                  <a:off x="20002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2" name="Line 842"/>
                <p:cNvSpPr>
                  <a:spLocks noChangeShapeType="1"/>
                </p:cNvSpPr>
                <p:nvPr/>
              </p:nvSpPr>
              <p:spPr bwMode="auto">
                <a:xfrm flipV="1">
                  <a:off x="20034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3" name="Line 843"/>
                <p:cNvSpPr>
                  <a:spLocks noChangeShapeType="1"/>
                </p:cNvSpPr>
                <p:nvPr/>
              </p:nvSpPr>
              <p:spPr bwMode="auto">
                <a:xfrm flipV="1">
                  <a:off x="2003425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4" name="Line 844"/>
                <p:cNvSpPr>
                  <a:spLocks noChangeShapeType="1"/>
                </p:cNvSpPr>
                <p:nvPr/>
              </p:nvSpPr>
              <p:spPr bwMode="auto">
                <a:xfrm flipV="1">
                  <a:off x="20034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5" name="Freeform 845"/>
                <p:cNvSpPr>
                  <a:spLocks/>
                </p:cNvSpPr>
                <p:nvPr/>
              </p:nvSpPr>
              <p:spPr bwMode="auto">
                <a:xfrm flipV="1">
                  <a:off x="2006600" y="2347913"/>
                  <a:ext cx="1588" cy="17463"/>
                </a:xfrm>
                <a:custGeom>
                  <a:avLst/>
                  <a:gdLst>
                    <a:gd name="T0" fmla="*/ 0 w 14"/>
                    <a:gd name="T1" fmla="*/ 0 h 235"/>
                    <a:gd name="T2" fmla="*/ 0 w 14"/>
                    <a:gd name="T3" fmla="*/ 182 h 235"/>
                    <a:gd name="T4" fmla="*/ 2 w 14"/>
                    <a:gd name="T5" fmla="*/ 45 h 235"/>
                    <a:gd name="T6" fmla="*/ 4 w 14"/>
                    <a:gd name="T7" fmla="*/ 138 h 235"/>
                    <a:gd name="T8" fmla="*/ 6 w 14"/>
                    <a:gd name="T9" fmla="*/ 235 h 235"/>
                    <a:gd name="T10" fmla="*/ 8 w 14"/>
                    <a:gd name="T11" fmla="*/ 113 h 235"/>
                    <a:gd name="T12" fmla="*/ 10 w 14"/>
                    <a:gd name="T13" fmla="*/ 83 h 235"/>
                    <a:gd name="T14" fmla="*/ 12 w 14"/>
                    <a:gd name="T15" fmla="*/ 125 h 235"/>
                    <a:gd name="T16" fmla="*/ 14 w 14"/>
                    <a:gd name="T17" fmla="*/ 36 h 235"/>
                    <a:gd name="T18" fmla="*/ 14 w 14"/>
                    <a:gd name="T19" fmla="*/ 0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35">
                      <a:moveTo>
                        <a:pt x="0" y="0"/>
                      </a:moveTo>
                      <a:lnTo>
                        <a:pt x="0" y="182"/>
                      </a:lnTo>
                      <a:lnTo>
                        <a:pt x="2" y="45"/>
                      </a:lnTo>
                      <a:lnTo>
                        <a:pt x="4" y="138"/>
                      </a:lnTo>
                      <a:lnTo>
                        <a:pt x="6" y="235"/>
                      </a:lnTo>
                      <a:lnTo>
                        <a:pt x="8" y="113"/>
                      </a:lnTo>
                      <a:lnTo>
                        <a:pt x="10" y="83"/>
                      </a:lnTo>
                      <a:lnTo>
                        <a:pt x="12" y="125"/>
                      </a:lnTo>
                      <a:lnTo>
                        <a:pt x="14" y="36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6" name="Line 846"/>
                <p:cNvSpPr>
                  <a:spLocks noChangeShapeType="1"/>
                </p:cNvSpPr>
                <p:nvPr/>
              </p:nvSpPr>
              <p:spPr bwMode="auto">
                <a:xfrm>
                  <a:off x="20097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7" name="Line 847"/>
                <p:cNvSpPr>
                  <a:spLocks noChangeShapeType="1"/>
                </p:cNvSpPr>
                <p:nvPr/>
              </p:nvSpPr>
              <p:spPr bwMode="auto">
                <a:xfrm flipV="1">
                  <a:off x="20113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8" name="Freeform 848"/>
                <p:cNvSpPr>
                  <a:spLocks/>
                </p:cNvSpPr>
                <p:nvPr/>
              </p:nvSpPr>
              <p:spPr bwMode="auto">
                <a:xfrm flipV="1">
                  <a:off x="2012950" y="2362200"/>
                  <a:ext cx="0" cy="3175"/>
                </a:xfrm>
                <a:custGeom>
                  <a:avLst/>
                  <a:gdLst>
                    <a:gd name="T0" fmla="*/ 0 w 6"/>
                    <a:gd name="T1" fmla="*/ 0 h 54"/>
                    <a:gd name="T2" fmla="*/ 0 w 6"/>
                    <a:gd name="T3" fmla="*/ 12 h 54"/>
                    <a:gd name="T4" fmla="*/ 2 w 6"/>
                    <a:gd name="T5" fmla="*/ 51 h 54"/>
                    <a:gd name="T6" fmla="*/ 4 w 6"/>
                    <a:gd name="T7" fmla="*/ 45 h 54"/>
                    <a:gd name="T8" fmla="*/ 6 w 6"/>
                    <a:gd name="T9" fmla="*/ 54 h 54"/>
                    <a:gd name="T10" fmla="*/ 6 w 6"/>
                    <a:gd name="T1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4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51"/>
                      </a:lnTo>
                      <a:lnTo>
                        <a:pt x="4" y="45"/>
                      </a:lnTo>
                      <a:lnTo>
                        <a:pt x="6" y="5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9" name="Line 849"/>
                <p:cNvSpPr>
                  <a:spLocks noChangeShapeType="1"/>
                </p:cNvSpPr>
                <p:nvPr/>
              </p:nvSpPr>
              <p:spPr bwMode="auto">
                <a:xfrm>
                  <a:off x="20129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0" name="Freeform 850"/>
                <p:cNvSpPr>
                  <a:spLocks/>
                </p:cNvSpPr>
                <p:nvPr/>
              </p:nvSpPr>
              <p:spPr bwMode="auto">
                <a:xfrm flipV="1">
                  <a:off x="2016125" y="2352675"/>
                  <a:ext cx="1588" cy="12700"/>
                </a:xfrm>
                <a:custGeom>
                  <a:avLst/>
                  <a:gdLst>
                    <a:gd name="T0" fmla="*/ 0 w 4"/>
                    <a:gd name="T1" fmla="*/ 0 h 164"/>
                    <a:gd name="T2" fmla="*/ 0 w 4"/>
                    <a:gd name="T3" fmla="*/ 73 h 164"/>
                    <a:gd name="T4" fmla="*/ 2 w 4"/>
                    <a:gd name="T5" fmla="*/ 164 h 164"/>
                    <a:gd name="T6" fmla="*/ 4 w 4"/>
                    <a:gd name="T7" fmla="*/ 73 h 164"/>
                    <a:gd name="T8" fmla="*/ 4 w 4"/>
                    <a:gd name="T9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64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164"/>
                      </a:lnTo>
                      <a:lnTo>
                        <a:pt x="4" y="7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1" name="Freeform 851"/>
                <p:cNvSpPr>
                  <a:spLocks/>
                </p:cNvSpPr>
                <p:nvPr/>
              </p:nvSpPr>
              <p:spPr bwMode="auto">
                <a:xfrm flipV="1">
                  <a:off x="2017713" y="2363788"/>
                  <a:ext cx="0" cy="1588"/>
                </a:xfrm>
                <a:custGeom>
                  <a:avLst/>
                  <a:gdLst>
                    <a:gd name="T0" fmla="*/ 0 w 4"/>
                    <a:gd name="T1" fmla="*/ 0 h 36"/>
                    <a:gd name="T2" fmla="*/ 0 w 4"/>
                    <a:gd name="T3" fmla="*/ 36 h 36"/>
                    <a:gd name="T4" fmla="*/ 2 w 4"/>
                    <a:gd name="T5" fmla="*/ 36 h 36"/>
                    <a:gd name="T6" fmla="*/ 4 w 4"/>
                    <a:gd name="T7" fmla="*/ 27 h 36"/>
                    <a:gd name="T8" fmla="*/ 4 w 4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36"/>
                      </a:lnTo>
                      <a:lnTo>
                        <a:pt x="4" y="2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2" name="Line 852"/>
                <p:cNvSpPr>
                  <a:spLocks noChangeShapeType="1"/>
                </p:cNvSpPr>
                <p:nvPr/>
              </p:nvSpPr>
              <p:spPr bwMode="auto">
                <a:xfrm flipV="1">
                  <a:off x="2020888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3" name="Freeform 853"/>
                <p:cNvSpPr>
                  <a:spLocks/>
                </p:cNvSpPr>
                <p:nvPr/>
              </p:nvSpPr>
              <p:spPr bwMode="auto">
                <a:xfrm flipV="1">
                  <a:off x="2020888" y="2360613"/>
                  <a:ext cx="1588" cy="4763"/>
                </a:xfrm>
                <a:custGeom>
                  <a:avLst/>
                  <a:gdLst>
                    <a:gd name="T0" fmla="*/ 0 w 4"/>
                    <a:gd name="T1" fmla="*/ 0 h 72"/>
                    <a:gd name="T2" fmla="*/ 0 w 4"/>
                    <a:gd name="T3" fmla="*/ 48 h 72"/>
                    <a:gd name="T4" fmla="*/ 2 w 4"/>
                    <a:gd name="T5" fmla="*/ 72 h 72"/>
                    <a:gd name="T6" fmla="*/ 4 w 4"/>
                    <a:gd name="T7" fmla="*/ 51 h 72"/>
                    <a:gd name="T8" fmla="*/ 4 w 4"/>
                    <a:gd name="T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2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72"/>
                      </a:lnTo>
                      <a:lnTo>
                        <a:pt x="4" y="5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4" name="Line 854"/>
                <p:cNvSpPr>
                  <a:spLocks noChangeShapeType="1"/>
                </p:cNvSpPr>
                <p:nvPr/>
              </p:nvSpPr>
              <p:spPr bwMode="auto">
                <a:xfrm flipV="1">
                  <a:off x="2027238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5" name="Line 855"/>
                <p:cNvSpPr>
                  <a:spLocks noChangeShapeType="1"/>
                </p:cNvSpPr>
                <p:nvPr/>
              </p:nvSpPr>
              <p:spPr bwMode="auto">
                <a:xfrm>
                  <a:off x="20288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6" name="Freeform 856"/>
                <p:cNvSpPr>
                  <a:spLocks/>
                </p:cNvSpPr>
                <p:nvPr/>
              </p:nvSpPr>
              <p:spPr bwMode="auto">
                <a:xfrm flipV="1">
                  <a:off x="2030413" y="2343150"/>
                  <a:ext cx="1588" cy="22225"/>
                </a:xfrm>
                <a:custGeom>
                  <a:avLst/>
                  <a:gdLst>
                    <a:gd name="T0" fmla="*/ 0 w 18"/>
                    <a:gd name="T1" fmla="*/ 0 h 295"/>
                    <a:gd name="T2" fmla="*/ 0 w 18"/>
                    <a:gd name="T3" fmla="*/ 73 h 295"/>
                    <a:gd name="T4" fmla="*/ 2 w 18"/>
                    <a:gd name="T5" fmla="*/ 90 h 295"/>
                    <a:gd name="T6" fmla="*/ 4 w 18"/>
                    <a:gd name="T7" fmla="*/ 197 h 295"/>
                    <a:gd name="T8" fmla="*/ 6 w 18"/>
                    <a:gd name="T9" fmla="*/ 120 h 295"/>
                    <a:gd name="T10" fmla="*/ 8 w 18"/>
                    <a:gd name="T11" fmla="*/ 295 h 295"/>
                    <a:gd name="T12" fmla="*/ 10 w 18"/>
                    <a:gd name="T13" fmla="*/ 101 h 295"/>
                    <a:gd name="T14" fmla="*/ 12 w 18"/>
                    <a:gd name="T15" fmla="*/ 103 h 295"/>
                    <a:gd name="T16" fmla="*/ 14 w 18"/>
                    <a:gd name="T17" fmla="*/ 85 h 295"/>
                    <a:gd name="T18" fmla="*/ 16 w 18"/>
                    <a:gd name="T19" fmla="*/ 18 h 295"/>
                    <a:gd name="T20" fmla="*/ 18 w 18"/>
                    <a:gd name="T21" fmla="*/ 24 h 295"/>
                    <a:gd name="T22" fmla="*/ 18 w 18"/>
                    <a:gd name="T23" fmla="*/ 0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295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90"/>
                      </a:lnTo>
                      <a:lnTo>
                        <a:pt x="4" y="197"/>
                      </a:lnTo>
                      <a:lnTo>
                        <a:pt x="6" y="120"/>
                      </a:lnTo>
                      <a:lnTo>
                        <a:pt x="8" y="295"/>
                      </a:lnTo>
                      <a:lnTo>
                        <a:pt x="10" y="101"/>
                      </a:lnTo>
                      <a:lnTo>
                        <a:pt x="12" y="103"/>
                      </a:lnTo>
                      <a:lnTo>
                        <a:pt x="14" y="85"/>
                      </a:lnTo>
                      <a:lnTo>
                        <a:pt x="16" y="18"/>
                      </a:lnTo>
                      <a:lnTo>
                        <a:pt x="18" y="24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7" name="Freeform 857"/>
                <p:cNvSpPr>
                  <a:spLocks/>
                </p:cNvSpPr>
                <p:nvPr/>
              </p:nvSpPr>
              <p:spPr bwMode="auto">
                <a:xfrm flipV="1">
                  <a:off x="2035175" y="2362200"/>
                  <a:ext cx="0" cy="3175"/>
                </a:xfrm>
                <a:custGeom>
                  <a:avLst/>
                  <a:gdLst>
                    <a:gd name="T0" fmla="*/ 0 w 2"/>
                    <a:gd name="T1" fmla="*/ 0 h 43"/>
                    <a:gd name="T2" fmla="*/ 0 w 2"/>
                    <a:gd name="T3" fmla="*/ 9 h 43"/>
                    <a:gd name="T4" fmla="*/ 2 w 2"/>
                    <a:gd name="T5" fmla="*/ 43 h 43"/>
                    <a:gd name="T6" fmla="*/ 2 w 2"/>
                    <a:gd name="T7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3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4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8" name="Freeform 858"/>
                <p:cNvSpPr>
                  <a:spLocks/>
                </p:cNvSpPr>
                <p:nvPr/>
              </p:nvSpPr>
              <p:spPr bwMode="auto">
                <a:xfrm flipV="1">
                  <a:off x="2035175" y="2360613"/>
                  <a:ext cx="0" cy="4763"/>
                </a:xfrm>
                <a:custGeom>
                  <a:avLst/>
                  <a:gdLst>
                    <a:gd name="T0" fmla="*/ 0 w 2"/>
                    <a:gd name="T1" fmla="*/ 0 h 63"/>
                    <a:gd name="T2" fmla="*/ 0 w 2"/>
                    <a:gd name="T3" fmla="*/ 63 h 63"/>
                    <a:gd name="T4" fmla="*/ 2 w 2"/>
                    <a:gd name="T5" fmla="*/ 12 h 63"/>
                    <a:gd name="T6" fmla="*/ 2 w 2"/>
                    <a:gd name="T7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3">
                      <a:moveTo>
                        <a:pt x="0" y="0"/>
                      </a:moveTo>
                      <a:lnTo>
                        <a:pt x="0" y="63"/>
                      </a:lnTo>
                      <a:lnTo>
                        <a:pt x="2" y="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9" name="Line 859"/>
                <p:cNvSpPr>
                  <a:spLocks noChangeShapeType="1"/>
                </p:cNvSpPr>
                <p:nvPr/>
              </p:nvSpPr>
              <p:spPr bwMode="auto">
                <a:xfrm flipV="1">
                  <a:off x="20351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0" name="Freeform 860"/>
                <p:cNvSpPr>
                  <a:spLocks/>
                </p:cNvSpPr>
                <p:nvPr/>
              </p:nvSpPr>
              <p:spPr bwMode="auto">
                <a:xfrm flipV="1">
                  <a:off x="2038350" y="2346325"/>
                  <a:ext cx="3175" cy="19050"/>
                </a:xfrm>
                <a:custGeom>
                  <a:avLst/>
                  <a:gdLst>
                    <a:gd name="T0" fmla="*/ 0 w 20"/>
                    <a:gd name="T1" fmla="*/ 0 h 247"/>
                    <a:gd name="T2" fmla="*/ 0 w 20"/>
                    <a:gd name="T3" fmla="*/ 70 h 247"/>
                    <a:gd name="T4" fmla="*/ 2 w 20"/>
                    <a:gd name="T5" fmla="*/ 26 h 247"/>
                    <a:gd name="T6" fmla="*/ 4 w 20"/>
                    <a:gd name="T7" fmla="*/ 157 h 247"/>
                    <a:gd name="T8" fmla="*/ 6 w 20"/>
                    <a:gd name="T9" fmla="*/ 185 h 247"/>
                    <a:gd name="T10" fmla="*/ 8 w 20"/>
                    <a:gd name="T11" fmla="*/ 235 h 247"/>
                    <a:gd name="T12" fmla="*/ 10 w 20"/>
                    <a:gd name="T13" fmla="*/ 162 h 247"/>
                    <a:gd name="T14" fmla="*/ 12 w 20"/>
                    <a:gd name="T15" fmla="*/ 247 h 247"/>
                    <a:gd name="T16" fmla="*/ 14 w 20"/>
                    <a:gd name="T17" fmla="*/ 109 h 247"/>
                    <a:gd name="T18" fmla="*/ 16 w 20"/>
                    <a:gd name="T19" fmla="*/ 9 h 247"/>
                    <a:gd name="T20" fmla="*/ 18 w 20"/>
                    <a:gd name="T21" fmla="*/ 36 h 247"/>
                    <a:gd name="T22" fmla="*/ 20 w 20"/>
                    <a:gd name="T23" fmla="*/ 34 h 247"/>
                    <a:gd name="T24" fmla="*/ 20 w 20"/>
                    <a:gd name="T25" fmla="*/ 0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47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26"/>
                      </a:lnTo>
                      <a:lnTo>
                        <a:pt x="4" y="157"/>
                      </a:lnTo>
                      <a:lnTo>
                        <a:pt x="6" y="185"/>
                      </a:lnTo>
                      <a:lnTo>
                        <a:pt x="8" y="235"/>
                      </a:lnTo>
                      <a:lnTo>
                        <a:pt x="10" y="162"/>
                      </a:lnTo>
                      <a:lnTo>
                        <a:pt x="12" y="247"/>
                      </a:lnTo>
                      <a:lnTo>
                        <a:pt x="14" y="109"/>
                      </a:lnTo>
                      <a:lnTo>
                        <a:pt x="16" y="9"/>
                      </a:lnTo>
                      <a:lnTo>
                        <a:pt x="18" y="36"/>
                      </a:lnTo>
                      <a:lnTo>
                        <a:pt x="20" y="34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1" name="Line 861"/>
                <p:cNvSpPr>
                  <a:spLocks noChangeShapeType="1"/>
                </p:cNvSpPr>
                <p:nvPr/>
              </p:nvSpPr>
              <p:spPr bwMode="auto">
                <a:xfrm>
                  <a:off x="20415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2" name="Freeform 862"/>
                <p:cNvSpPr>
                  <a:spLocks/>
                </p:cNvSpPr>
                <p:nvPr/>
              </p:nvSpPr>
              <p:spPr bwMode="auto">
                <a:xfrm>
                  <a:off x="2043113" y="2365375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9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3" name="Line 863"/>
                <p:cNvSpPr>
                  <a:spLocks noChangeShapeType="1"/>
                </p:cNvSpPr>
                <p:nvPr/>
              </p:nvSpPr>
              <p:spPr bwMode="auto">
                <a:xfrm flipV="1">
                  <a:off x="2044700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4" name="Line 864"/>
                <p:cNvSpPr>
                  <a:spLocks noChangeShapeType="1"/>
                </p:cNvSpPr>
                <p:nvPr/>
              </p:nvSpPr>
              <p:spPr bwMode="auto">
                <a:xfrm>
                  <a:off x="20447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5" name="Line 865"/>
                <p:cNvSpPr>
                  <a:spLocks noChangeShapeType="1"/>
                </p:cNvSpPr>
                <p:nvPr/>
              </p:nvSpPr>
              <p:spPr bwMode="auto">
                <a:xfrm flipV="1">
                  <a:off x="2046288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6" name="Line 866"/>
                <p:cNvSpPr>
                  <a:spLocks noChangeShapeType="1"/>
                </p:cNvSpPr>
                <p:nvPr/>
              </p:nvSpPr>
              <p:spPr bwMode="auto">
                <a:xfrm>
                  <a:off x="20462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7" name="Freeform 867"/>
                <p:cNvSpPr>
                  <a:spLocks/>
                </p:cNvSpPr>
                <p:nvPr/>
              </p:nvSpPr>
              <p:spPr bwMode="auto">
                <a:xfrm flipV="1">
                  <a:off x="2047875" y="2362200"/>
                  <a:ext cx="1588" cy="3175"/>
                </a:xfrm>
                <a:custGeom>
                  <a:avLst/>
                  <a:gdLst>
                    <a:gd name="T0" fmla="*/ 0 w 8"/>
                    <a:gd name="T1" fmla="*/ 0 h 53"/>
                    <a:gd name="T2" fmla="*/ 0 w 8"/>
                    <a:gd name="T3" fmla="*/ 9 h 53"/>
                    <a:gd name="T4" fmla="*/ 2 w 8"/>
                    <a:gd name="T5" fmla="*/ 34 h 53"/>
                    <a:gd name="T6" fmla="*/ 4 w 8"/>
                    <a:gd name="T7" fmla="*/ 12 h 53"/>
                    <a:gd name="T8" fmla="*/ 6 w 8"/>
                    <a:gd name="T9" fmla="*/ 24 h 53"/>
                    <a:gd name="T10" fmla="*/ 8 w 8"/>
                    <a:gd name="T11" fmla="*/ 53 h 53"/>
                    <a:gd name="T12" fmla="*/ 8 w 8"/>
                    <a:gd name="T13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3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34"/>
                      </a:lnTo>
                      <a:lnTo>
                        <a:pt x="4" y="12"/>
                      </a:lnTo>
                      <a:lnTo>
                        <a:pt x="6" y="24"/>
                      </a:lnTo>
                      <a:lnTo>
                        <a:pt x="8" y="5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8" name="Line 868"/>
                <p:cNvSpPr>
                  <a:spLocks noChangeShapeType="1"/>
                </p:cNvSpPr>
                <p:nvPr/>
              </p:nvSpPr>
              <p:spPr bwMode="auto">
                <a:xfrm>
                  <a:off x="20494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9" name="Freeform 869"/>
                <p:cNvSpPr>
                  <a:spLocks/>
                </p:cNvSpPr>
                <p:nvPr/>
              </p:nvSpPr>
              <p:spPr bwMode="auto">
                <a:xfrm flipV="1">
                  <a:off x="2052638" y="2363788"/>
                  <a:ext cx="0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9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0" name="Line 870"/>
                <p:cNvSpPr>
                  <a:spLocks noChangeShapeType="1"/>
                </p:cNvSpPr>
                <p:nvPr/>
              </p:nvSpPr>
              <p:spPr bwMode="auto">
                <a:xfrm>
                  <a:off x="20542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1" name="Line 871"/>
                <p:cNvSpPr>
                  <a:spLocks noChangeShapeType="1"/>
                </p:cNvSpPr>
                <p:nvPr/>
              </p:nvSpPr>
              <p:spPr bwMode="auto">
                <a:xfrm>
                  <a:off x="20574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2" name="Line 872"/>
                <p:cNvSpPr>
                  <a:spLocks noChangeShapeType="1"/>
                </p:cNvSpPr>
                <p:nvPr/>
              </p:nvSpPr>
              <p:spPr bwMode="auto">
                <a:xfrm flipV="1">
                  <a:off x="20621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3" name="Line 873"/>
                <p:cNvSpPr>
                  <a:spLocks noChangeShapeType="1"/>
                </p:cNvSpPr>
                <p:nvPr/>
              </p:nvSpPr>
              <p:spPr bwMode="auto">
                <a:xfrm>
                  <a:off x="20621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4" name="Line 874"/>
                <p:cNvSpPr>
                  <a:spLocks noChangeShapeType="1"/>
                </p:cNvSpPr>
                <p:nvPr/>
              </p:nvSpPr>
              <p:spPr bwMode="auto">
                <a:xfrm flipV="1">
                  <a:off x="20621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5" name="Freeform 875"/>
                <p:cNvSpPr>
                  <a:spLocks/>
                </p:cNvSpPr>
                <p:nvPr/>
              </p:nvSpPr>
              <p:spPr bwMode="auto">
                <a:xfrm flipV="1">
                  <a:off x="2065338" y="2362200"/>
                  <a:ext cx="1588" cy="3175"/>
                </a:xfrm>
                <a:custGeom>
                  <a:avLst/>
                  <a:gdLst>
                    <a:gd name="T0" fmla="*/ 0 w 5"/>
                    <a:gd name="T1" fmla="*/ 0 h 48"/>
                    <a:gd name="T2" fmla="*/ 0 w 5"/>
                    <a:gd name="T3" fmla="*/ 12 h 48"/>
                    <a:gd name="T4" fmla="*/ 2 w 5"/>
                    <a:gd name="T5" fmla="*/ 48 h 48"/>
                    <a:gd name="T6" fmla="*/ 5 w 5"/>
                    <a:gd name="T7" fmla="*/ 36 h 48"/>
                    <a:gd name="T8" fmla="*/ 5 w 5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8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48"/>
                      </a:lnTo>
                      <a:lnTo>
                        <a:pt x="5" y="36"/>
                      </a:lnTo>
                      <a:lnTo>
                        <a:pt x="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6" name="Freeform 876"/>
                <p:cNvSpPr>
                  <a:spLocks/>
                </p:cNvSpPr>
                <p:nvPr/>
              </p:nvSpPr>
              <p:spPr bwMode="auto">
                <a:xfrm flipV="1">
                  <a:off x="2068513" y="23637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18 h 27"/>
                    <a:gd name="T4" fmla="*/ 2 w 2"/>
                    <a:gd name="T5" fmla="*/ 2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7" name="Freeform 877"/>
                <p:cNvSpPr>
                  <a:spLocks/>
                </p:cNvSpPr>
                <p:nvPr/>
              </p:nvSpPr>
              <p:spPr bwMode="auto">
                <a:xfrm flipV="1">
                  <a:off x="2070100" y="2360613"/>
                  <a:ext cx="0" cy="4763"/>
                </a:xfrm>
                <a:custGeom>
                  <a:avLst/>
                  <a:gdLst>
                    <a:gd name="T0" fmla="*/ 0 w 2"/>
                    <a:gd name="T1" fmla="*/ 0 h 73"/>
                    <a:gd name="T2" fmla="*/ 0 w 2"/>
                    <a:gd name="T3" fmla="*/ 73 h 73"/>
                    <a:gd name="T4" fmla="*/ 2 w 2"/>
                    <a:gd name="T5" fmla="*/ 36 h 73"/>
                    <a:gd name="T6" fmla="*/ 2 w 2"/>
                    <a:gd name="T7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8" name="Line 878"/>
                <p:cNvSpPr>
                  <a:spLocks noChangeShapeType="1"/>
                </p:cNvSpPr>
                <p:nvPr/>
              </p:nvSpPr>
              <p:spPr bwMode="auto">
                <a:xfrm flipV="1">
                  <a:off x="2071688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9" name="Line 879"/>
                <p:cNvSpPr>
                  <a:spLocks noChangeShapeType="1"/>
                </p:cNvSpPr>
                <p:nvPr/>
              </p:nvSpPr>
              <p:spPr bwMode="auto">
                <a:xfrm>
                  <a:off x="20748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0" name="Freeform 880"/>
                <p:cNvSpPr>
                  <a:spLocks/>
                </p:cNvSpPr>
                <p:nvPr/>
              </p:nvSpPr>
              <p:spPr bwMode="auto">
                <a:xfrm flipV="1">
                  <a:off x="2074863" y="2343150"/>
                  <a:ext cx="1588" cy="22225"/>
                </a:xfrm>
                <a:custGeom>
                  <a:avLst/>
                  <a:gdLst>
                    <a:gd name="T0" fmla="*/ 0 w 20"/>
                    <a:gd name="T1" fmla="*/ 0 h 296"/>
                    <a:gd name="T2" fmla="*/ 0 w 20"/>
                    <a:gd name="T3" fmla="*/ 54 h 296"/>
                    <a:gd name="T4" fmla="*/ 2 w 20"/>
                    <a:gd name="T5" fmla="*/ 26 h 296"/>
                    <a:gd name="T6" fmla="*/ 4 w 20"/>
                    <a:gd name="T7" fmla="*/ 296 h 296"/>
                    <a:gd name="T8" fmla="*/ 6 w 20"/>
                    <a:gd name="T9" fmla="*/ 171 h 296"/>
                    <a:gd name="T10" fmla="*/ 8 w 20"/>
                    <a:gd name="T11" fmla="*/ 164 h 296"/>
                    <a:gd name="T12" fmla="*/ 10 w 20"/>
                    <a:gd name="T13" fmla="*/ 76 h 296"/>
                    <a:gd name="T14" fmla="*/ 12 w 20"/>
                    <a:gd name="T15" fmla="*/ 127 h 296"/>
                    <a:gd name="T16" fmla="*/ 14 w 20"/>
                    <a:gd name="T17" fmla="*/ 34 h 296"/>
                    <a:gd name="T18" fmla="*/ 16 w 20"/>
                    <a:gd name="T19" fmla="*/ 24 h 296"/>
                    <a:gd name="T20" fmla="*/ 18 w 20"/>
                    <a:gd name="T21" fmla="*/ 21 h 296"/>
                    <a:gd name="T22" fmla="*/ 20 w 20"/>
                    <a:gd name="T23" fmla="*/ 18 h 296"/>
                    <a:gd name="T24" fmla="*/ 20 w 20"/>
                    <a:gd name="T25" fmla="*/ 0 h 2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96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26"/>
                      </a:lnTo>
                      <a:lnTo>
                        <a:pt x="4" y="296"/>
                      </a:lnTo>
                      <a:lnTo>
                        <a:pt x="6" y="171"/>
                      </a:lnTo>
                      <a:lnTo>
                        <a:pt x="8" y="164"/>
                      </a:lnTo>
                      <a:lnTo>
                        <a:pt x="10" y="76"/>
                      </a:lnTo>
                      <a:lnTo>
                        <a:pt x="12" y="127"/>
                      </a:lnTo>
                      <a:lnTo>
                        <a:pt x="14" y="34"/>
                      </a:lnTo>
                      <a:lnTo>
                        <a:pt x="16" y="24"/>
                      </a:lnTo>
                      <a:lnTo>
                        <a:pt x="18" y="21"/>
                      </a:lnTo>
                      <a:lnTo>
                        <a:pt x="20" y="18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1" name="Line 881"/>
                <p:cNvSpPr>
                  <a:spLocks noChangeShapeType="1"/>
                </p:cNvSpPr>
                <p:nvPr/>
              </p:nvSpPr>
              <p:spPr bwMode="auto">
                <a:xfrm>
                  <a:off x="20796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2" name="Freeform 882"/>
                <p:cNvSpPr>
                  <a:spLocks/>
                </p:cNvSpPr>
                <p:nvPr/>
              </p:nvSpPr>
              <p:spPr bwMode="auto">
                <a:xfrm flipV="1">
                  <a:off x="2084388" y="2362200"/>
                  <a:ext cx="1588" cy="3175"/>
                </a:xfrm>
                <a:custGeom>
                  <a:avLst/>
                  <a:gdLst>
                    <a:gd name="T0" fmla="*/ 0 w 10"/>
                    <a:gd name="T1" fmla="*/ 0 h 48"/>
                    <a:gd name="T2" fmla="*/ 0 w 10"/>
                    <a:gd name="T3" fmla="*/ 9 h 48"/>
                    <a:gd name="T4" fmla="*/ 2 w 10"/>
                    <a:gd name="T5" fmla="*/ 48 h 48"/>
                    <a:gd name="T6" fmla="*/ 4 w 10"/>
                    <a:gd name="T7" fmla="*/ 18 h 48"/>
                    <a:gd name="T8" fmla="*/ 6 w 10"/>
                    <a:gd name="T9" fmla="*/ 34 h 48"/>
                    <a:gd name="T10" fmla="*/ 8 w 10"/>
                    <a:gd name="T11" fmla="*/ 34 h 48"/>
                    <a:gd name="T12" fmla="*/ 10 w 10"/>
                    <a:gd name="T13" fmla="*/ 36 h 48"/>
                    <a:gd name="T14" fmla="*/ 10 w 10"/>
                    <a:gd name="T15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48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48"/>
                      </a:lnTo>
                      <a:lnTo>
                        <a:pt x="4" y="18"/>
                      </a:lnTo>
                      <a:lnTo>
                        <a:pt x="6" y="34"/>
                      </a:lnTo>
                      <a:lnTo>
                        <a:pt x="8" y="34"/>
                      </a:lnTo>
                      <a:lnTo>
                        <a:pt x="10" y="3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3" name="Line 883"/>
                <p:cNvSpPr>
                  <a:spLocks noChangeShapeType="1"/>
                </p:cNvSpPr>
                <p:nvPr/>
              </p:nvSpPr>
              <p:spPr bwMode="auto">
                <a:xfrm>
                  <a:off x="20859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4" name="Line 884"/>
                <p:cNvSpPr>
                  <a:spLocks noChangeShapeType="1"/>
                </p:cNvSpPr>
                <p:nvPr/>
              </p:nvSpPr>
              <p:spPr bwMode="auto">
                <a:xfrm flipV="1">
                  <a:off x="20891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5" name="Line 885"/>
                <p:cNvSpPr>
                  <a:spLocks noChangeShapeType="1"/>
                </p:cNvSpPr>
                <p:nvPr/>
              </p:nvSpPr>
              <p:spPr bwMode="auto">
                <a:xfrm flipV="1">
                  <a:off x="2092325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6" name="Freeform 886"/>
                <p:cNvSpPr>
                  <a:spLocks/>
                </p:cNvSpPr>
                <p:nvPr/>
              </p:nvSpPr>
              <p:spPr bwMode="auto">
                <a:xfrm flipV="1">
                  <a:off x="2093913" y="2363788"/>
                  <a:ext cx="0" cy="1588"/>
                </a:xfrm>
                <a:custGeom>
                  <a:avLst/>
                  <a:gdLst>
                    <a:gd name="T0" fmla="*/ 0 w 4"/>
                    <a:gd name="T1" fmla="*/ 0 h 34"/>
                    <a:gd name="T2" fmla="*/ 0 w 4"/>
                    <a:gd name="T3" fmla="*/ 34 h 34"/>
                    <a:gd name="T4" fmla="*/ 2 w 4"/>
                    <a:gd name="T5" fmla="*/ 17 h 34"/>
                    <a:gd name="T6" fmla="*/ 4 w 4"/>
                    <a:gd name="T7" fmla="*/ 18 h 34"/>
                    <a:gd name="T8" fmla="*/ 4 w 4"/>
                    <a:gd name="T9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17"/>
                      </a:lnTo>
                      <a:lnTo>
                        <a:pt x="4" y="1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7" name="Line 887"/>
                <p:cNvSpPr>
                  <a:spLocks noChangeShapeType="1"/>
                </p:cNvSpPr>
                <p:nvPr/>
              </p:nvSpPr>
              <p:spPr bwMode="auto">
                <a:xfrm>
                  <a:off x="20939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8" name="Line 888"/>
                <p:cNvSpPr>
                  <a:spLocks noChangeShapeType="1"/>
                </p:cNvSpPr>
                <p:nvPr/>
              </p:nvSpPr>
              <p:spPr bwMode="auto">
                <a:xfrm flipV="1">
                  <a:off x="20955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9" name="Line 889"/>
                <p:cNvSpPr>
                  <a:spLocks noChangeShapeType="1"/>
                </p:cNvSpPr>
                <p:nvPr/>
              </p:nvSpPr>
              <p:spPr bwMode="auto">
                <a:xfrm flipV="1">
                  <a:off x="2097088" y="235902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0" name="Line 890"/>
                <p:cNvSpPr>
                  <a:spLocks noChangeShapeType="1"/>
                </p:cNvSpPr>
                <p:nvPr/>
              </p:nvSpPr>
              <p:spPr bwMode="auto">
                <a:xfrm flipV="1">
                  <a:off x="21002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1" name="Freeform 891"/>
                <p:cNvSpPr>
                  <a:spLocks/>
                </p:cNvSpPr>
                <p:nvPr/>
              </p:nvSpPr>
              <p:spPr bwMode="auto">
                <a:xfrm flipV="1">
                  <a:off x="2101850" y="2357438"/>
                  <a:ext cx="0" cy="7938"/>
                </a:xfrm>
                <a:custGeom>
                  <a:avLst/>
                  <a:gdLst>
                    <a:gd name="T0" fmla="*/ 0 w 2"/>
                    <a:gd name="T1" fmla="*/ 0 h 109"/>
                    <a:gd name="T2" fmla="*/ 0 w 2"/>
                    <a:gd name="T3" fmla="*/ 109 h 109"/>
                    <a:gd name="T4" fmla="*/ 2 w 2"/>
                    <a:gd name="T5" fmla="*/ 97 h 109"/>
                    <a:gd name="T6" fmla="*/ 2 w 2"/>
                    <a:gd name="T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9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2" name="Freeform 892"/>
                <p:cNvSpPr>
                  <a:spLocks/>
                </p:cNvSpPr>
                <p:nvPr/>
              </p:nvSpPr>
              <p:spPr bwMode="auto">
                <a:xfrm flipV="1">
                  <a:off x="2101850" y="2344738"/>
                  <a:ext cx="1588" cy="20638"/>
                </a:xfrm>
                <a:custGeom>
                  <a:avLst/>
                  <a:gdLst>
                    <a:gd name="T0" fmla="*/ 0 w 12"/>
                    <a:gd name="T1" fmla="*/ 0 h 267"/>
                    <a:gd name="T2" fmla="*/ 0 w 12"/>
                    <a:gd name="T3" fmla="*/ 124 h 267"/>
                    <a:gd name="T4" fmla="*/ 2 w 12"/>
                    <a:gd name="T5" fmla="*/ 53 h 267"/>
                    <a:gd name="T6" fmla="*/ 4 w 12"/>
                    <a:gd name="T7" fmla="*/ 267 h 267"/>
                    <a:gd name="T8" fmla="*/ 6 w 12"/>
                    <a:gd name="T9" fmla="*/ 42 h 267"/>
                    <a:gd name="T10" fmla="*/ 8 w 12"/>
                    <a:gd name="T11" fmla="*/ 53 h 267"/>
                    <a:gd name="T12" fmla="*/ 10 w 12"/>
                    <a:gd name="T13" fmla="*/ 51 h 267"/>
                    <a:gd name="T14" fmla="*/ 12 w 12"/>
                    <a:gd name="T15" fmla="*/ 24 h 267"/>
                    <a:gd name="T16" fmla="*/ 12 w 12"/>
                    <a:gd name="T17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67">
                      <a:moveTo>
                        <a:pt x="0" y="0"/>
                      </a:moveTo>
                      <a:lnTo>
                        <a:pt x="0" y="124"/>
                      </a:lnTo>
                      <a:lnTo>
                        <a:pt x="2" y="53"/>
                      </a:lnTo>
                      <a:lnTo>
                        <a:pt x="4" y="267"/>
                      </a:lnTo>
                      <a:lnTo>
                        <a:pt x="6" y="42"/>
                      </a:lnTo>
                      <a:lnTo>
                        <a:pt x="8" y="53"/>
                      </a:lnTo>
                      <a:lnTo>
                        <a:pt x="10" y="51"/>
                      </a:lnTo>
                      <a:lnTo>
                        <a:pt x="12" y="2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3" name="Line 893"/>
                <p:cNvSpPr>
                  <a:spLocks noChangeShapeType="1"/>
                </p:cNvSpPr>
                <p:nvPr/>
              </p:nvSpPr>
              <p:spPr bwMode="auto">
                <a:xfrm flipV="1">
                  <a:off x="2106613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4" name="Line 894"/>
                <p:cNvSpPr>
                  <a:spLocks noChangeShapeType="1"/>
                </p:cNvSpPr>
                <p:nvPr/>
              </p:nvSpPr>
              <p:spPr bwMode="auto">
                <a:xfrm flipV="1">
                  <a:off x="21066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5" name="Freeform 895"/>
                <p:cNvSpPr>
                  <a:spLocks/>
                </p:cNvSpPr>
                <p:nvPr/>
              </p:nvSpPr>
              <p:spPr bwMode="auto">
                <a:xfrm flipV="1">
                  <a:off x="2111375" y="2230438"/>
                  <a:ext cx="1588" cy="134938"/>
                </a:xfrm>
                <a:custGeom>
                  <a:avLst/>
                  <a:gdLst>
                    <a:gd name="T0" fmla="*/ 0 w 22"/>
                    <a:gd name="T1" fmla="*/ 0 h 1758"/>
                    <a:gd name="T2" fmla="*/ 0 w 22"/>
                    <a:gd name="T3" fmla="*/ 284 h 1758"/>
                    <a:gd name="T4" fmla="*/ 2 w 22"/>
                    <a:gd name="T5" fmla="*/ 775 h 1758"/>
                    <a:gd name="T6" fmla="*/ 4 w 22"/>
                    <a:gd name="T7" fmla="*/ 1231 h 1758"/>
                    <a:gd name="T8" fmla="*/ 6 w 22"/>
                    <a:gd name="T9" fmla="*/ 1501 h 1758"/>
                    <a:gd name="T10" fmla="*/ 8 w 22"/>
                    <a:gd name="T11" fmla="*/ 1275 h 1758"/>
                    <a:gd name="T12" fmla="*/ 10 w 22"/>
                    <a:gd name="T13" fmla="*/ 1758 h 1758"/>
                    <a:gd name="T14" fmla="*/ 12 w 22"/>
                    <a:gd name="T15" fmla="*/ 1021 h 1758"/>
                    <a:gd name="T16" fmla="*/ 14 w 22"/>
                    <a:gd name="T17" fmla="*/ 508 h 1758"/>
                    <a:gd name="T18" fmla="*/ 16 w 22"/>
                    <a:gd name="T19" fmla="*/ 228 h 1758"/>
                    <a:gd name="T20" fmla="*/ 18 w 22"/>
                    <a:gd name="T21" fmla="*/ 277 h 1758"/>
                    <a:gd name="T22" fmla="*/ 20 w 22"/>
                    <a:gd name="T23" fmla="*/ 146 h 1758"/>
                    <a:gd name="T24" fmla="*/ 22 w 22"/>
                    <a:gd name="T25" fmla="*/ 33 h 1758"/>
                    <a:gd name="T26" fmla="*/ 22 w 22"/>
                    <a:gd name="T27" fmla="*/ 0 h 17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1758">
                      <a:moveTo>
                        <a:pt x="0" y="0"/>
                      </a:moveTo>
                      <a:lnTo>
                        <a:pt x="0" y="284"/>
                      </a:lnTo>
                      <a:lnTo>
                        <a:pt x="2" y="775"/>
                      </a:lnTo>
                      <a:lnTo>
                        <a:pt x="4" y="1231"/>
                      </a:lnTo>
                      <a:lnTo>
                        <a:pt x="6" y="1501"/>
                      </a:lnTo>
                      <a:lnTo>
                        <a:pt x="8" y="1275"/>
                      </a:lnTo>
                      <a:lnTo>
                        <a:pt x="10" y="1758"/>
                      </a:lnTo>
                      <a:lnTo>
                        <a:pt x="12" y="1021"/>
                      </a:lnTo>
                      <a:lnTo>
                        <a:pt x="14" y="508"/>
                      </a:lnTo>
                      <a:lnTo>
                        <a:pt x="16" y="228"/>
                      </a:lnTo>
                      <a:lnTo>
                        <a:pt x="18" y="277"/>
                      </a:lnTo>
                      <a:lnTo>
                        <a:pt x="20" y="146"/>
                      </a:lnTo>
                      <a:lnTo>
                        <a:pt x="22" y="33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6" name="Freeform 896"/>
                <p:cNvSpPr>
                  <a:spLocks/>
                </p:cNvSpPr>
                <p:nvPr/>
              </p:nvSpPr>
              <p:spPr bwMode="auto">
                <a:xfrm flipV="1">
                  <a:off x="2116138" y="2360613"/>
                  <a:ext cx="0" cy="4763"/>
                </a:xfrm>
                <a:custGeom>
                  <a:avLst/>
                  <a:gdLst>
                    <a:gd name="T0" fmla="*/ 0 w 6"/>
                    <a:gd name="T1" fmla="*/ 0 h 77"/>
                    <a:gd name="T2" fmla="*/ 0 w 6"/>
                    <a:gd name="T3" fmla="*/ 18 h 77"/>
                    <a:gd name="T4" fmla="*/ 2 w 6"/>
                    <a:gd name="T5" fmla="*/ 77 h 77"/>
                    <a:gd name="T6" fmla="*/ 4 w 6"/>
                    <a:gd name="T7" fmla="*/ 12 h 77"/>
                    <a:gd name="T8" fmla="*/ 6 w 6"/>
                    <a:gd name="T9" fmla="*/ 51 h 77"/>
                    <a:gd name="T10" fmla="*/ 6 w 6"/>
                    <a:gd name="T11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7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77"/>
                      </a:lnTo>
                      <a:lnTo>
                        <a:pt x="4" y="12"/>
                      </a:lnTo>
                      <a:lnTo>
                        <a:pt x="6" y="5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7" name="Line 897"/>
                <p:cNvSpPr>
                  <a:spLocks noChangeShapeType="1"/>
                </p:cNvSpPr>
                <p:nvPr/>
              </p:nvSpPr>
              <p:spPr bwMode="auto">
                <a:xfrm>
                  <a:off x="21161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8" name="Freeform 898"/>
                <p:cNvSpPr>
                  <a:spLocks/>
                </p:cNvSpPr>
                <p:nvPr/>
              </p:nvSpPr>
              <p:spPr bwMode="auto">
                <a:xfrm>
                  <a:off x="2119313" y="2365375"/>
                  <a:ext cx="1588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2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9" name="Line 899"/>
                <p:cNvSpPr>
                  <a:spLocks noChangeShapeType="1"/>
                </p:cNvSpPr>
                <p:nvPr/>
              </p:nvSpPr>
              <p:spPr bwMode="auto">
                <a:xfrm>
                  <a:off x="21209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0" name="Line 900"/>
                <p:cNvSpPr>
                  <a:spLocks noChangeShapeType="1"/>
                </p:cNvSpPr>
                <p:nvPr/>
              </p:nvSpPr>
              <p:spPr bwMode="auto">
                <a:xfrm>
                  <a:off x="21209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1" name="Line 901"/>
                <p:cNvSpPr>
                  <a:spLocks noChangeShapeType="1"/>
                </p:cNvSpPr>
                <p:nvPr/>
              </p:nvSpPr>
              <p:spPr bwMode="auto">
                <a:xfrm>
                  <a:off x="21240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2" name="Line 902"/>
                <p:cNvSpPr>
                  <a:spLocks noChangeShapeType="1"/>
                </p:cNvSpPr>
                <p:nvPr/>
              </p:nvSpPr>
              <p:spPr bwMode="auto">
                <a:xfrm flipV="1">
                  <a:off x="2128838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3" name="Line 903"/>
                <p:cNvSpPr>
                  <a:spLocks noChangeShapeType="1"/>
                </p:cNvSpPr>
                <p:nvPr/>
              </p:nvSpPr>
              <p:spPr bwMode="auto">
                <a:xfrm>
                  <a:off x="21304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4" name="Line 904"/>
                <p:cNvSpPr>
                  <a:spLocks noChangeShapeType="1"/>
                </p:cNvSpPr>
                <p:nvPr/>
              </p:nvSpPr>
              <p:spPr bwMode="auto">
                <a:xfrm>
                  <a:off x="21336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5" name="Line 905"/>
                <p:cNvSpPr>
                  <a:spLocks noChangeShapeType="1"/>
                </p:cNvSpPr>
                <p:nvPr/>
              </p:nvSpPr>
              <p:spPr bwMode="auto">
                <a:xfrm flipV="1">
                  <a:off x="2138363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6" name="Freeform 906"/>
                <p:cNvSpPr>
                  <a:spLocks/>
                </p:cNvSpPr>
                <p:nvPr/>
              </p:nvSpPr>
              <p:spPr bwMode="auto">
                <a:xfrm flipV="1">
                  <a:off x="2138363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18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7" name="Line 907"/>
                <p:cNvSpPr>
                  <a:spLocks noChangeShapeType="1"/>
                </p:cNvSpPr>
                <p:nvPr/>
              </p:nvSpPr>
              <p:spPr bwMode="auto">
                <a:xfrm flipV="1">
                  <a:off x="2139950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8" name="Line 908"/>
                <p:cNvSpPr>
                  <a:spLocks noChangeShapeType="1"/>
                </p:cNvSpPr>
                <p:nvPr/>
              </p:nvSpPr>
              <p:spPr bwMode="auto">
                <a:xfrm>
                  <a:off x="21478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9" name="Line 909"/>
                <p:cNvSpPr>
                  <a:spLocks noChangeShapeType="1"/>
                </p:cNvSpPr>
                <p:nvPr/>
              </p:nvSpPr>
              <p:spPr bwMode="auto">
                <a:xfrm>
                  <a:off x="21510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0" name="Line 910"/>
                <p:cNvSpPr>
                  <a:spLocks noChangeShapeType="1"/>
                </p:cNvSpPr>
                <p:nvPr/>
              </p:nvSpPr>
              <p:spPr bwMode="auto">
                <a:xfrm>
                  <a:off x="21526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1" name="Line 911"/>
                <p:cNvSpPr>
                  <a:spLocks noChangeShapeType="1"/>
                </p:cNvSpPr>
                <p:nvPr/>
              </p:nvSpPr>
              <p:spPr bwMode="auto">
                <a:xfrm>
                  <a:off x="21558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2" name="Line 912"/>
                <p:cNvSpPr>
                  <a:spLocks noChangeShapeType="1"/>
                </p:cNvSpPr>
                <p:nvPr/>
              </p:nvSpPr>
              <p:spPr bwMode="auto">
                <a:xfrm flipV="1">
                  <a:off x="2165350" y="235902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3" name="Freeform 913"/>
                <p:cNvSpPr>
                  <a:spLocks/>
                </p:cNvSpPr>
                <p:nvPr/>
              </p:nvSpPr>
              <p:spPr bwMode="auto">
                <a:xfrm flipV="1">
                  <a:off x="2165350" y="2363788"/>
                  <a:ext cx="1588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12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4" name="Freeform 914"/>
                <p:cNvSpPr>
                  <a:spLocks/>
                </p:cNvSpPr>
                <p:nvPr/>
              </p:nvSpPr>
              <p:spPr bwMode="auto">
                <a:xfrm flipV="1">
                  <a:off x="2170113" y="2363788"/>
                  <a:ext cx="0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12 h 24"/>
                    <a:gd name="T4" fmla="*/ 2 w 2"/>
                    <a:gd name="T5" fmla="*/ 24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5" name="Line 915"/>
                <p:cNvSpPr>
                  <a:spLocks noChangeShapeType="1"/>
                </p:cNvSpPr>
                <p:nvPr/>
              </p:nvSpPr>
              <p:spPr bwMode="auto">
                <a:xfrm>
                  <a:off x="21717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6" name="Line 916"/>
                <p:cNvSpPr>
                  <a:spLocks noChangeShapeType="1"/>
                </p:cNvSpPr>
                <p:nvPr/>
              </p:nvSpPr>
              <p:spPr bwMode="auto">
                <a:xfrm flipV="1">
                  <a:off x="2174875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7" name="Freeform 917"/>
                <p:cNvSpPr>
                  <a:spLocks/>
                </p:cNvSpPr>
                <p:nvPr/>
              </p:nvSpPr>
              <p:spPr bwMode="auto">
                <a:xfrm>
                  <a:off x="2174875" y="2365375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7 h 17"/>
                    <a:gd name="T4" fmla="*/ 2 w 2"/>
                    <a:gd name="T5" fmla="*/ 9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8" name="Freeform 918"/>
                <p:cNvSpPr>
                  <a:spLocks/>
                </p:cNvSpPr>
                <p:nvPr/>
              </p:nvSpPr>
              <p:spPr bwMode="auto">
                <a:xfrm flipV="1">
                  <a:off x="2179638" y="2362200"/>
                  <a:ext cx="0" cy="3175"/>
                </a:xfrm>
                <a:custGeom>
                  <a:avLst/>
                  <a:gdLst>
                    <a:gd name="T0" fmla="*/ 0 w 8"/>
                    <a:gd name="T1" fmla="*/ 0 h 45"/>
                    <a:gd name="T2" fmla="*/ 0 w 8"/>
                    <a:gd name="T3" fmla="*/ 45 h 45"/>
                    <a:gd name="T4" fmla="*/ 2 w 8"/>
                    <a:gd name="T5" fmla="*/ 17 h 45"/>
                    <a:gd name="T6" fmla="*/ 4 w 8"/>
                    <a:gd name="T7" fmla="*/ 17 h 45"/>
                    <a:gd name="T8" fmla="*/ 6 w 8"/>
                    <a:gd name="T9" fmla="*/ 18 h 45"/>
                    <a:gd name="T10" fmla="*/ 8 w 8"/>
                    <a:gd name="T11" fmla="*/ 12 h 45"/>
                    <a:gd name="T12" fmla="*/ 8 w 8"/>
                    <a:gd name="T1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5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2" y="17"/>
                      </a:lnTo>
                      <a:lnTo>
                        <a:pt x="4" y="17"/>
                      </a:lnTo>
                      <a:lnTo>
                        <a:pt x="6" y="18"/>
                      </a:lnTo>
                      <a:lnTo>
                        <a:pt x="8" y="12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9" name="Line 919"/>
                <p:cNvSpPr>
                  <a:spLocks noChangeShapeType="1"/>
                </p:cNvSpPr>
                <p:nvPr/>
              </p:nvSpPr>
              <p:spPr bwMode="auto">
                <a:xfrm>
                  <a:off x="21812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90" name="Freeform 920"/>
                <p:cNvSpPr>
                  <a:spLocks/>
                </p:cNvSpPr>
                <p:nvPr/>
              </p:nvSpPr>
              <p:spPr bwMode="auto">
                <a:xfrm flipV="1">
                  <a:off x="2182813" y="2339975"/>
                  <a:ext cx="1588" cy="25400"/>
                </a:xfrm>
                <a:custGeom>
                  <a:avLst/>
                  <a:gdLst>
                    <a:gd name="T0" fmla="*/ 0 w 14"/>
                    <a:gd name="T1" fmla="*/ 0 h 337"/>
                    <a:gd name="T2" fmla="*/ 0 w 14"/>
                    <a:gd name="T3" fmla="*/ 36 h 337"/>
                    <a:gd name="T4" fmla="*/ 2 w 14"/>
                    <a:gd name="T5" fmla="*/ 68 h 337"/>
                    <a:gd name="T6" fmla="*/ 4 w 14"/>
                    <a:gd name="T7" fmla="*/ 337 h 337"/>
                    <a:gd name="T8" fmla="*/ 6 w 14"/>
                    <a:gd name="T9" fmla="*/ 108 h 337"/>
                    <a:gd name="T10" fmla="*/ 8 w 14"/>
                    <a:gd name="T11" fmla="*/ 63 h 337"/>
                    <a:gd name="T12" fmla="*/ 10 w 14"/>
                    <a:gd name="T13" fmla="*/ 218 h 337"/>
                    <a:gd name="T14" fmla="*/ 12 w 14"/>
                    <a:gd name="T15" fmla="*/ 276 h 337"/>
                    <a:gd name="T16" fmla="*/ 14 w 14"/>
                    <a:gd name="T17" fmla="*/ 88 h 337"/>
                    <a:gd name="T18" fmla="*/ 14 w 14"/>
                    <a:gd name="T19" fmla="*/ 0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337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68"/>
                      </a:lnTo>
                      <a:lnTo>
                        <a:pt x="4" y="337"/>
                      </a:lnTo>
                      <a:lnTo>
                        <a:pt x="6" y="108"/>
                      </a:lnTo>
                      <a:lnTo>
                        <a:pt x="8" y="63"/>
                      </a:lnTo>
                      <a:lnTo>
                        <a:pt x="10" y="218"/>
                      </a:lnTo>
                      <a:lnTo>
                        <a:pt x="12" y="276"/>
                      </a:lnTo>
                      <a:lnTo>
                        <a:pt x="14" y="88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91" name="Freeform 921"/>
                <p:cNvSpPr>
                  <a:spLocks/>
                </p:cNvSpPr>
                <p:nvPr/>
              </p:nvSpPr>
              <p:spPr bwMode="auto">
                <a:xfrm flipV="1">
                  <a:off x="2184400" y="2362200"/>
                  <a:ext cx="0" cy="3175"/>
                </a:xfrm>
                <a:custGeom>
                  <a:avLst/>
                  <a:gdLst>
                    <a:gd name="T0" fmla="*/ 0 w 4"/>
                    <a:gd name="T1" fmla="*/ 0 h 55"/>
                    <a:gd name="T2" fmla="*/ 0 w 4"/>
                    <a:gd name="T3" fmla="*/ 55 h 55"/>
                    <a:gd name="T4" fmla="*/ 2 w 4"/>
                    <a:gd name="T5" fmla="*/ 21 h 55"/>
                    <a:gd name="T6" fmla="*/ 4 w 4"/>
                    <a:gd name="T7" fmla="*/ 26 h 55"/>
                    <a:gd name="T8" fmla="*/ 4 w 4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21"/>
                      </a:lnTo>
                      <a:lnTo>
                        <a:pt x="4" y="2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92" name="Freeform 922"/>
                <p:cNvSpPr>
                  <a:spLocks/>
                </p:cNvSpPr>
                <p:nvPr/>
              </p:nvSpPr>
              <p:spPr bwMode="auto">
                <a:xfrm flipV="1">
                  <a:off x="2187575" y="2363788"/>
                  <a:ext cx="0" cy="1588"/>
                </a:xfrm>
                <a:custGeom>
                  <a:avLst/>
                  <a:gdLst>
                    <a:gd name="T0" fmla="*/ 0 w 4"/>
                    <a:gd name="T1" fmla="*/ 0 h 24"/>
                    <a:gd name="T2" fmla="*/ 0 w 4"/>
                    <a:gd name="T3" fmla="*/ 12 h 24"/>
                    <a:gd name="T4" fmla="*/ 2 w 4"/>
                    <a:gd name="T5" fmla="*/ 24 h 24"/>
                    <a:gd name="T6" fmla="*/ 4 w 4"/>
                    <a:gd name="T7" fmla="*/ 9 h 24"/>
                    <a:gd name="T8" fmla="*/ 4 w 4"/>
                    <a:gd name="T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4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24"/>
                      </a:lnTo>
                      <a:lnTo>
                        <a:pt x="4" y="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93" name="Freeform 923"/>
                <p:cNvSpPr>
                  <a:spLocks/>
                </p:cNvSpPr>
                <p:nvPr/>
              </p:nvSpPr>
              <p:spPr bwMode="auto">
                <a:xfrm flipV="1">
                  <a:off x="2192338" y="2346325"/>
                  <a:ext cx="1588" cy="19050"/>
                </a:xfrm>
                <a:custGeom>
                  <a:avLst/>
                  <a:gdLst>
                    <a:gd name="T0" fmla="*/ 0 w 16"/>
                    <a:gd name="T1" fmla="*/ 0 h 253"/>
                    <a:gd name="T2" fmla="*/ 0 w 16"/>
                    <a:gd name="T3" fmla="*/ 53 h 253"/>
                    <a:gd name="T4" fmla="*/ 2 w 16"/>
                    <a:gd name="T5" fmla="*/ 109 h 253"/>
                    <a:gd name="T6" fmla="*/ 4 w 16"/>
                    <a:gd name="T7" fmla="*/ 114 h 253"/>
                    <a:gd name="T8" fmla="*/ 6 w 16"/>
                    <a:gd name="T9" fmla="*/ 253 h 253"/>
                    <a:gd name="T10" fmla="*/ 8 w 16"/>
                    <a:gd name="T11" fmla="*/ 150 h 253"/>
                    <a:gd name="T12" fmla="*/ 10 w 16"/>
                    <a:gd name="T13" fmla="*/ 58 h 253"/>
                    <a:gd name="T14" fmla="*/ 12 w 16"/>
                    <a:gd name="T15" fmla="*/ 17 h 253"/>
                    <a:gd name="T16" fmla="*/ 14 w 16"/>
                    <a:gd name="T17" fmla="*/ 18 h 253"/>
                    <a:gd name="T18" fmla="*/ 16 w 16"/>
                    <a:gd name="T19" fmla="*/ 18 h 253"/>
                    <a:gd name="T20" fmla="*/ 16 w 16"/>
                    <a:gd name="T21" fmla="*/ 0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3">
                      <a:moveTo>
                        <a:pt x="0" y="0"/>
                      </a:moveTo>
                      <a:lnTo>
                        <a:pt x="0" y="53"/>
                      </a:lnTo>
                      <a:lnTo>
                        <a:pt x="2" y="109"/>
                      </a:lnTo>
                      <a:lnTo>
                        <a:pt x="4" y="114"/>
                      </a:lnTo>
                      <a:lnTo>
                        <a:pt x="6" y="253"/>
                      </a:lnTo>
                      <a:lnTo>
                        <a:pt x="8" y="150"/>
                      </a:lnTo>
                      <a:lnTo>
                        <a:pt x="10" y="58"/>
                      </a:lnTo>
                      <a:lnTo>
                        <a:pt x="12" y="17"/>
                      </a:lnTo>
                      <a:lnTo>
                        <a:pt x="14" y="18"/>
                      </a:lnTo>
                      <a:lnTo>
                        <a:pt x="16" y="18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94" name="Freeform 924"/>
                <p:cNvSpPr>
                  <a:spLocks/>
                </p:cNvSpPr>
                <p:nvPr/>
              </p:nvSpPr>
              <p:spPr bwMode="auto">
                <a:xfrm flipV="1">
                  <a:off x="2197100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6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95" name="Freeform 925"/>
                <p:cNvSpPr>
                  <a:spLocks/>
                </p:cNvSpPr>
                <p:nvPr/>
              </p:nvSpPr>
              <p:spPr bwMode="auto">
                <a:xfrm flipV="1">
                  <a:off x="2197100" y="2363788"/>
                  <a:ext cx="0" cy="1588"/>
                </a:xfrm>
                <a:custGeom>
                  <a:avLst/>
                  <a:gdLst>
                    <a:gd name="T0" fmla="*/ 0 w 2"/>
                    <a:gd name="T1" fmla="*/ 0 h 34"/>
                    <a:gd name="T2" fmla="*/ 0 w 2"/>
                    <a:gd name="T3" fmla="*/ 34 h 34"/>
                    <a:gd name="T4" fmla="*/ 2 w 2"/>
                    <a:gd name="T5" fmla="*/ 24 h 34"/>
                    <a:gd name="T6" fmla="*/ 2 w 2"/>
                    <a:gd name="T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96" name="Line 926"/>
                <p:cNvSpPr>
                  <a:spLocks noChangeShapeType="1"/>
                </p:cNvSpPr>
                <p:nvPr/>
              </p:nvSpPr>
              <p:spPr bwMode="auto">
                <a:xfrm flipV="1">
                  <a:off x="21986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97" name="Freeform 927"/>
                <p:cNvSpPr>
                  <a:spLocks/>
                </p:cNvSpPr>
                <p:nvPr/>
              </p:nvSpPr>
              <p:spPr bwMode="auto">
                <a:xfrm flipV="1">
                  <a:off x="2200275" y="2360613"/>
                  <a:ext cx="0" cy="4763"/>
                </a:xfrm>
                <a:custGeom>
                  <a:avLst/>
                  <a:gdLst>
                    <a:gd name="T0" fmla="*/ 0 w 2"/>
                    <a:gd name="T1" fmla="*/ 0 h 73"/>
                    <a:gd name="T2" fmla="*/ 0 w 2"/>
                    <a:gd name="T3" fmla="*/ 73 h 73"/>
                    <a:gd name="T4" fmla="*/ 2 w 2"/>
                    <a:gd name="T5" fmla="*/ 12 h 73"/>
                    <a:gd name="T6" fmla="*/ 2 w 2"/>
                    <a:gd name="T7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98" name="Freeform 928"/>
                <p:cNvSpPr>
                  <a:spLocks/>
                </p:cNvSpPr>
                <p:nvPr/>
              </p:nvSpPr>
              <p:spPr bwMode="auto">
                <a:xfrm flipV="1">
                  <a:off x="2201863" y="2352675"/>
                  <a:ext cx="1588" cy="12700"/>
                </a:xfrm>
                <a:custGeom>
                  <a:avLst/>
                  <a:gdLst>
                    <a:gd name="T0" fmla="*/ 0 w 12"/>
                    <a:gd name="T1" fmla="*/ 0 h 167"/>
                    <a:gd name="T2" fmla="*/ 0 w 12"/>
                    <a:gd name="T3" fmla="*/ 167 h 167"/>
                    <a:gd name="T4" fmla="*/ 2 w 12"/>
                    <a:gd name="T5" fmla="*/ 118 h 167"/>
                    <a:gd name="T6" fmla="*/ 4 w 12"/>
                    <a:gd name="T7" fmla="*/ 43 h 167"/>
                    <a:gd name="T8" fmla="*/ 6 w 12"/>
                    <a:gd name="T9" fmla="*/ 109 h 167"/>
                    <a:gd name="T10" fmla="*/ 8 w 12"/>
                    <a:gd name="T11" fmla="*/ 12 h 167"/>
                    <a:gd name="T12" fmla="*/ 10 w 12"/>
                    <a:gd name="T13" fmla="*/ 33 h 167"/>
                    <a:gd name="T14" fmla="*/ 12 w 12"/>
                    <a:gd name="T15" fmla="*/ 64 h 167"/>
                    <a:gd name="T16" fmla="*/ 12 w 12"/>
                    <a:gd name="T17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67">
                      <a:moveTo>
                        <a:pt x="0" y="0"/>
                      </a:moveTo>
                      <a:lnTo>
                        <a:pt x="0" y="167"/>
                      </a:lnTo>
                      <a:lnTo>
                        <a:pt x="2" y="118"/>
                      </a:lnTo>
                      <a:lnTo>
                        <a:pt x="4" y="43"/>
                      </a:lnTo>
                      <a:lnTo>
                        <a:pt x="6" y="109"/>
                      </a:lnTo>
                      <a:lnTo>
                        <a:pt x="8" y="12"/>
                      </a:lnTo>
                      <a:lnTo>
                        <a:pt x="10" y="33"/>
                      </a:lnTo>
                      <a:lnTo>
                        <a:pt x="12" y="6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99" name="Line 929"/>
                <p:cNvSpPr>
                  <a:spLocks noChangeShapeType="1"/>
                </p:cNvSpPr>
                <p:nvPr/>
              </p:nvSpPr>
              <p:spPr bwMode="auto">
                <a:xfrm flipV="1">
                  <a:off x="2205038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00" name="Line 930"/>
                <p:cNvSpPr>
                  <a:spLocks noChangeShapeType="1"/>
                </p:cNvSpPr>
                <p:nvPr/>
              </p:nvSpPr>
              <p:spPr bwMode="auto">
                <a:xfrm flipV="1">
                  <a:off x="22050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01" name="Freeform 931"/>
                <p:cNvSpPr>
                  <a:spLocks/>
                </p:cNvSpPr>
                <p:nvPr/>
              </p:nvSpPr>
              <p:spPr bwMode="auto">
                <a:xfrm flipV="1">
                  <a:off x="2206625" y="2360613"/>
                  <a:ext cx="0" cy="4763"/>
                </a:xfrm>
                <a:custGeom>
                  <a:avLst/>
                  <a:gdLst>
                    <a:gd name="T0" fmla="*/ 0 w 2"/>
                    <a:gd name="T1" fmla="*/ 0 h 64"/>
                    <a:gd name="T2" fmla="*/ 0 w 2"/>
                    <a:gd name="T3" fmla="*/ 44 h 64"/>
                    <a:gd name="T4" fmla="*/ 2 w 2"/>
                    <a:gd name="T5" fmla="*/ 64 h 64"/>
                    <a:gd name="T6" fmla="*/ 2 w 2"/>
                    <a:gd name="T7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6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02" name="Freeform 932"/>
                <p:cNvSpPr>
                  <a:spLocks/>
                </p:cNvSpPr>
                <p:nvPr/>
              </p:nvSpPr>
              <p:spPr bwMode="auto">
                <a:xfrm flipV="1">
                  <a:off x="2209800" y="2344738"/>
                  <a:ext cx="1588" cy="20638"/>
                </a:xfrm>
                <a:custGeom>
                  <a:avLst/>
                  <a:gdLst>
                    <a:gd name="T0" fmla="*/ 0 w 8"/>
                    <a:gd name="T1" fmla="*/ 0 h 272"/>
                    <a:gd name="T2" fmla="*/ 0 w 8"/>
                    <a:gd name="T3" fmla="*/ 272 h 272"/>
                    <a:gd name="T4" fmla="*/ 2 w 8"/>
                    <a:gd name="T5" fmla="*/ 24 h 272"/>
                    <a:gd name="T6" fmla="*/ 4 w 8"/>
                    <a:gd name="T7" fmla="*/ 36 h 272"/>
                    <a:gd name="T8" fmla="*/ 6 w 8"/>
                    <a:gd name="T9" fmla="*/ 82 h 272"/>
                    <a:gd name="T10" fmla="*/ 8 w 8"/>
                    <a:gd name="T11" fmla="*/ 9 h 272"/>
                    <a:gd name="T12" fmla="*/ 8 w 8"/>
                    <a:gd name="T13" fmla="*/ 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72">
                      <a:moveTo>
                        <a:pt x="0" y="0"/>
                      </a:moveTo>
                      <a:lnTo>
                        <a:pt x="0" y="272"/>
                      </a:lnTo>
                      <a:lnTo>
                        <a:pt x="2" y="24"/>
                      </a:lnTo>
                      <a:lnTo>
                        <a:pt x="4" y="36"/>
                      </a:lnTo>
                      <a:lnTo>
                        <a:pt x="6" y="82"/>
                      </a:lnTo>
                      <a:lnTo>
                        <a:pt x="8" y="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03" name="Line 933"/>
                <p:cNvSpPr>
                  <a:spLocks noChangeShapeType="1"/>
                </p:cNvSpPr>
                <p:nvPr/>
              </p:nvSpPr>
              <p:spPr bwMode="auto">
                <a:xfrm>
                  <a:off x="22145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04" name="Freeform 934"/>
                <p:cNvSpPr>
                  <a:spLocks/>
                </p:cNvSpPr>
                <p:nvPr/>
              </p:nvSpPr>
              <p:spPr bwMode="auto">
                <a:xfrm flipV="1">
                  <a:off x="2219325" y="2352675"/>
                  <a:ext cx="1588" cy="12700"/>
                </a:xfrm>
                <a:custGeom>
                  <a:avLst/>
                  <a:gdLst>
                    <a:gd name="T0" fmla="*/ 0 w 19"/>
                    <a:gd name="T1" fmla="*/ 0 h 181"/>
                    <a:gd name="T2" fmla="*/ 0 w 19"/>
                    <a:gd name="T3" fmla="*/ 12 h 181"/>
                    <a:gd name="T4" fmla="*/ 3 w 19"/>
                    <a:gd name="T5" fmla="*/ 36 h 181"/>
                    <a:gd name="T6" fmla="*/ 5 w 19"/>
                    <a:gd name="T7" fmla="*/ 181 h 181"/>
                    <a:gd name="T8" fmla="*/ 7 w 19"/>
                    <a:gd name="T9" fmla="*/ 68 h 181"/>
                    <a:gd name="T10" fmla="*/ 9 w 19"/>
                    <a:gd name="T11" fmla="*/ 181 h 181"/>
                    <a:gd name="T12" fmla="*/ 11 w 19"/>
                    <a:gd name="T13" fmla="*/ 81 h 181"/>
                    <a:gd name="T14" fmla="*/ 13 w 19"/>
                    <a:gd name="T15" fmla="*/ 164 h 181"/>
                    <a:gd name="T16" fmla="*/ 15 w 19"/>
                    <a:gd name="T17" fmla="*/ 18 h 181"/>
                    <a:gd name="T18" fmla="*/ 17 w 19"/>
                    <a:gd name="T19" fmla="*/ 82 h 181"/>
                    <a:gd name="T20" fmla="*/ 19 w 19"/>
                    <a:gd name="T21" fmla="*/ 21 h 181"/>
                    <a:gd name="T22" fmla="*/ 19 w 19"/>
                    <a:gd name="T23" fmla="*/ 0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181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3" y="36"/>
                      </a:lnTo>
                      <a:lnTo>
                        <a:pt x="5" y="181"/>
                      </a:lnTo>
                      <a:lnTo>
                        <a:pt x="7" y="68"/>
                      </a:lnTo>
                      <a:lnTo>
                        <a:pt x="9" y="181"/>
                      </a:lnTo>
                      <a:lnTo>
                        <a:pt x="11" y="81"/>
                      </a:lnTo>
                      <a:lnTo>
                        <a:pt x="13" y="164"/>
                      </a:lnTo>
                      <a:lnTo>
                        <a:pt x="15" y="18"/>
                      </a:lnTo>
                      <a:lnTo>
                        <a:pt x="17" y="82"/>
                      </a:lnTo>
                      <a:lnTo>
                        <a:pt x="19" y="21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05" name="Freeform 935"/>
                <p:cNvSpPr>
                  <a:spLocks/>
                </p:cNvSpPr>
                <p:nvPr/>
              </p:nvSpPr>
              <p:spPr bwMode="auto">
                <a:xfrm flipV="1">
                  <a:off x="2220913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6 h 36"/>
                    <a:gd name="T4" fmla="*/ 2 w 2"/>
                    <a:gd name="T5" fmla="*/ 30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3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06" name="Line 936"/>
                <p:cNvSpPr>
                  <a:spLocks noChangeShapeType="1"/>
                </p:cNvSpPr>
                <p:nvPr/>
              </p:nvSpPr>
              <p:spPr bwMode="auto">
                <a:xfrm>
                  <a:off x="22240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07" name="Line 937"/>
                <p:cNvSpPr>
                  <a:spLocks noChangeShapeType="1"/>
                </p:cNvSpPr>
                <p:nvPr/>
              </p:nvSpPr>
              <p:spPr bwMode="auto">
                <a:xfrm>
                  <a:off x="22256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08" name="Line 938"/>
                <p:cNvSpPr>
                  <a:spLocks noChangeShapeType="1"/>
                </p:cNvSpPr>
                <p:nvPr/>
              </p:nvSpPr>
              <p:spPr bwMode="auto">
                <a:xfrm flipV="1">
                  <a:off x="22272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09" name="Freeform 939"/>
                <p:cNvSpPr>
                  <a:spLocks/>
                </p:cNvSpPr>
                <p:nvPr/>
              </p:nvSpPr>
              <p:spPr bwMode="auto">
                <a:xfrm flipV="1">
                  <a:off x="2227263" y="2362200"/>
                  <a:ext cx="1588" cy="3175"/>
                </a:xfrm>
                <a:custGeom>
                  <a:avLst/>
                  <a:gdLst>
                    <a:gd name="T0" fmla="*/ 0 w 12"/>
                    <a:gd name="T1" fmla="*/ 0 h 51"/>
                    <a:gd name="T2" fmla="*/ 0 w 12"/>
                    <a:gd name="T3" fmla="*/ 9 h 51"/>
                    <a:gd name="T4" fmla="*/ 2 w 12"/>
                    <a:gd name="T5" fmla="*/ 12 h 51"/>
                    <a:gd name="T6" fmla="*/ 4 w 12"/>
                    <a:gd name="T7" fmla="*/ 12 h 51"/>
                    <a:gd name="T8" fmla="*/ 6 w 12"/>
                    <a:gd name="T9" fmla="*/ 9 h 51"/>
                    <a:gd name="T10" fmla="*/ 8 w 12"/>
                    <a:gd name="T11" fmla="*/ 27 h 51"/>
                    <a:gd name="T12" fmla="*/ 10 w 12"/>
                    <a:gd name="T13" fmla="*/ 51 h 51"/>
                    <a:gd name="T14" fmla="*/ 12 w 12"/>
                    <a:gd name="T15" fmla="*/ 17 h 51"/>
                    <a:gd name="T16" fmla="*/ 12 w 12"/>
                    <a:gd name="T1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51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2"/>
                      </a:lnTo>
                      <a:lnTo>
                        <a:pt x="4" y="12"/>
                      </a:lnTo>
                      <a:lnTo>
                        <a:pt x="6" y="9"/>
                      </a:lnTo>
                      <a:lnTo>
                        <a:pt x="8" y="27"/>
                      </a:lnTo>
                      <a:lnTo>
                        <a:pt x="10" y="51"/>
                      </a:lnTo>
                      <a:lnTo>
                        <a:pt x="12" y="17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10" name="Line 940"/>
                <p:cNvSpPr>
                  <a:spLocks noChangeShapeType="1"/>
                </p:cNvSpPr>
                <p:nvPr/>
              </p:nvSpPr>
              <p:spPr bwMode="auto">
                <a:xfrm>
                  <a:off x="22304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11" name="Line 941"/>
                <p:cNvSpPr>
                  <a:spLocks noChangeShapeType="1"/>
                </p:cNvSpPr>
                <p:nvPr/>
              </p:nvSpPr>
              <p:spPr bwMode="auto">
                <a:xfrm>
                  <a:off x="22336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12" name="Line 942"/>
                <p:cNvSpPr>
                  <a:spLocks noChangeShapeType="1"/>
                </p:cNvSpPr>
                <p:nvPr/>
              </p:nvSpPr>
              <p:spPr bwMode="auto">
                <a:xfrm>
                  <a:off x="22336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13" name="Line 943"/>
                <p:cNvSpPr>
                  <a:spLocks noChangeShapeType="1"/>
                </p:cNvSpPr>
                <p:nvPr/>
              </p:nvSpPr>
              <p:spPr bwMode="auto">
                <a:xfrm flipV="1">
                  <a:off x="22367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14" name="Line 944"/>
                <p:cNvSpPr>
                  <a:spLocks noChangeShapeType="1"/>
                </p:cNvSpPr>
                <p:nvPr/>
              </p:nvSpPr>
              <p:spPr bwMode="auto">
                <a:xfrm>
                  <a:off x="22367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15" name="Line 945"/>
                <p:cNvSpPr>
                  <a:spLocks noChangeShapeType="1"/>
                </p:cNvSpPr>
                <p:nvPr/>
              </p:nvSpPr>
              <p:spPr bwMode="auto">
                <a:xfrm>
                  <a:off x="22415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16" name="Line 946"/>
                <p:cNvSpPr>
                  <a:spLocks noChangeShapeType="1"/>
                </p:cNvSpPr>
                <p:nvPr/>
              </p:nvSpPr>
              <p:spPr bwMode="auto">
                <a:xfrm flipV="1">
                  <a:off x="22510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17" name="Line 947"/>
                <p:cNvSpPr>
                  <a:spLocks noChangeShapeType="1"/>
                </p:cNvSpPr>
                <p:nvPr/>
              </p:nvSpPr>
              <p:spPr bwMode="auto">
                <a:xfrm>
                  <a:off x="22558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18" name="Line 948"/>
                <p:cNvSpPr>
                  <a:spLocks noChangeShapeType="1"/>
                </p:cNvSpPr>
                <p:nvPr/>
              </p:nvSpPr>
              <p:spPr bwMode="auto">
                <a:xfrm flipV="1">
                  <a:off x="2260600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19" name="Freeform 949"/>
                <p:cNvSpPr>
                  <a:spLocks/>
                </p:cNvSpPr>
                <p:nvPr/>
              </p:nvSpPr>
              <p:spPr bwMode="auto">
                <a:xfrm flipV="1">
                  <a:off x="2263775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18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20" name="Line 950"/>
                <p:cNvSpPr>
                  <a:spLocks noChangeShapeType="1"/>
                </p:cNvSpPr>
                <p:nvPr/>
              </p:nvSpPr>
              <p:spPr bwMode="auto">
                <a:xfrm>
                  <a:off x="22653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21" name="Line 951"/>
                <p:cNvSpPr>
                  <a:spLocks noChangeShapeType="1"/>
                </p:cNvSpPr>
                <p:nvPr/>
              </p:nvSpPr>
              <p:spPr bwMode="auto">
                <a:xfrm flipV="1">
                  <a:off x="22669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22" name="Line 952"/>
                <p:cNvSpPr>
                  <a:spLocks noChangeShapeType="1"/>
                </p:cNvSpPr>
                <p:nvPr/>
              </p:nvSpPr>
              <p:spPr bwMode="auto">
                <a:xfrm flipV="1">
                  <a:off x="2268538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23" name="Line 953"/>
                <p:cNvSpPr>
                  <a:spLocks noChangeShapeType="1"/>
                </p:cNvSpPr>
                <p:nvPr/>
              </p:nvSpPr>
              <p:spPr bwMode="auto">
                <a:xfrm>
                  <a:off x="22701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24" name="Line 954"/>
                <p:cNvSpPr>
                  <a:spLocks noChangeShapeType="1"/>
                </p:cNvSpPr>
                <p:nvPr/>
              </p:nvSpPr>
              <p:spPr bwMode="auto">
                <a:xfrm>
                  <a:off x="22717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25" name="Line 955"/>
                <p:cNvSpPr>
                  <a:spLocks noChangeShapeType="1"/>
                </p:cNvSpPr>
                <p:nvPr/>
              </p:nvSpPr>
              <p:spPr bwMode="auto">
                <a:xfrm flipV="1">
                  <a:off x="22717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26" name="Freeform 956"/>
                <p:cNvSpPr>
                  <a:spLocks/>
                </p:cNvSpPr>
                <p:nvPr/>
              </p:nvSpPr>
              <p:spPr bwMode="auto">
                <a:xfrm flipV="1">
                  <a:off x="2273300" y="2330450"/>
                  <a:ext cx="1588" cy="34925"/>
                </a:xfrm>
                <a:custGeom>
                  <a:avLst/>
                  <a:gdLst>
                    <a:gd name="T0" fmla="*/ 0 w 17"/>
                    <a:gd name="T1" fmla="*/ 0 h 466"/>
                    <a:gd name="T2" fmla="*/ 0 w 17"/>
                    <a:gd name="T3" fmla="*/ 73 h 466"/>
                    <a:gd name="T4" fmla="*/ 2 w 17"/>
                    <a:gd name="T5" fmla="*/ 323 h 466"/>
                    <a:gd name="T6" fmla="*/ 4 w 17"/>
                    <a:gd name="T7" fmla="*/ 466 h 466"/>
                    <a:gd name="T8" fmla="*/ 7 w 17"/>
                    <a:gd name="T9" fmla="*/ 397 h 466"/>
                    <a:gd name="T10" fmla="*/ 9 w 17"/>
                    <a:gd name="T11" fmla="*/ 214 h 466"/>
                    <a:gd name="T12" fmla="*/ 11 w 17"/>
                    <a:gd name="T13" fmla="*/ 319 h 466"/>
                    <a:gd name="T14" fmla="*/ 13 w 17"/>
                    <a:gd name="T15" fmla="*/ 98 h 466"/>
                    <a:gd name="T16" fmla="*/ 15 w 17"/>
                    <a:gd name="T17" fmla="*/ 9 h 466"/>
                    <a:gd name="T18" fmla="*/ 17 w 17"/>
                    <a:gd name="T19" fmla="*/ 18 h 466"/>
                    <a:gd name="T20" fmla="*/ 17 w 17"/>
                    <a:gd name="T21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" h="466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323"/>
                      </a:lnTo>
                      <a:lnTo>
                        <a:pt x="4" y="466"/>
                      </a:lnTo>
                      <a:lnTo>
                        <a:pt x="7" y="397"/>
                      </a:lnTo>
                      <a:lnTo>
                        <a:pt x="9" y="214"/>
                      </a:lnTo>
                      <a:lnTo>
                        <a:pt x="11" y="319"/>
                      </a:lnTo>
                      <a:lnTo>
                        <a:pt x="13" y="98"/>
                      </a:lnTo>
                      <a:lnTo>
                        <a:pt x="15" y="9"/>
                      </a:lnTo>
                      <a:lnTo>
                        <a:pt x="17" y="18"/>
                      </a:lnTo>
                      <a:lnTo>
                        <a:pt x="1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27" name="Line 957"/>
                <p:cNvSpPr>
                  <a:spLocks noChangeShapeType="1"/>
                </p:cNvSpPr>
                <p:nvPr/>
              </p:nvSpPr>
              <p:spPr bwMode="auto">
                <a:xfrm>
                  <a:off x="22748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28" name="Line 958"/>
                <p:cNvSpPr>
                  <a:spLocks noChangeShapeType="1"/>
                </p:cNvSpPr>
                <p:nvPr/>
              </p:nvSpPr>
              <p:spPr bwMode="auto">
                <a:xfrm flipV="1">
                  <a:off x="22764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29" name="Freeform 959"/>
                <p:cNvSpPr>
                  <a:spLocks/>
                </p:cNvSpPr>
                <p:nvPr/>
              </p:nvSpPr>
              <p:spPr bwMode="auto">
                <a:xfrm flipV="1">
                  <a:off x="2278063" y="2354263"/>
                  <a:ext cx="0" cy="11113"/>
                </a:xfrm>
                <a:custGeom>
                  <a:avLst/>
                  <a:gdLst>
                    <a:gd name="T0" fmla="*/ 0 w 8"/>
                    <a:gd name="T1" fmla="*/ 0 h 146"/>
                    <a:gd name="T2" fmla="*/ 0 w 8"/>
                    <a:gd name="T3" fmla="*/ 146 h 146"/>
                    <a:gd name="T4" fmla="*/ 2 w 8"/>
                    <a:gd name="T5" fmla="*/ 36 h 146"/>
                    <a:gd name="T6" fmla="*/ 4 w 8"/>
                    <a:gd name="T7" fmla="*/ 24 h 146"/>
                    <a:gd name="T8" fmla="*/ 6 w 8"/>
                    <a:gd name="T9" fmla="*/ 24 h 146"/>
                    <a:gd name="T10" fmla="*/ 8 w 8"/>
                    <a:gd name="T11" fmla="*/ 38 h 146"/>
                    <a:gd name="T12" fmla="*/ 8 w 8"/>
                    <a:gd name="T13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46">
                      <a:moveTo>
                        <a:pt x="0" y="0"/>
                      </a:moveTo>
                      <a:lnTo>
                        <a:pt x="0" y="146"/>
                      </a:lnTo>
                      <a:lnTo>
                        <a:pt x="2" y="36"/>
                      </a:lnTo>
                      <a:lnTo>
                        <a:pt x="4" y="24"/>
                      </a:lnTo>
                      <a:lnTo>
                        <a:pt x="6" y="24"/>
                      </a:lnTo>
                      <a:lnTo>
                        <a:pt x="8" y="38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30" name="Line 960"/>
                <p:cNvSpPr>
                  <a:spLocks noChangeShapeType="1"/>
                </p:cNvSpPr>
                <p:nvPr/>
              </p:nvSpPr>
              <p:spPr bwMode="auto">
                <a:xfrm>
                  <a:off x="22812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31" name="Freeform 961"/>
                <p:cNvSpPr>
                  <a:spLocks/>
                </p:cNvSpPr>
                <p:nvPr/>
              </p:nvSpPr>
              <p:spPr bwMode="auto">
                <a:xfrm flipV="1">
                  <a:off x="2281238" y="2209800"/>
                  <a:ext cx="3175" cy="155575"/>
                </a:xfrm>
                <a:custGeom>
                  <a:avLst/>
                  <a:gdLst>
                    <a:gd name="T0" fmla="*/ 0 w 31"/>
                    <a:gd name="T1" fmla="*/ 0 h 2029"/>
                    <a:gd name="T2" fmla="*/ 0 w 31"/>
                    <a:gd name="T3" fmla="*/ 118 h 2029"/>
                    <a:gd name="T4" fmla="*/ 2 w 31"/>
                    <a:gd name="T5" fmla="*/ 720 h 2029"/>
                    <a:gd name="T6" fmla="*/ 4 w 31"/>
                    <a:gd name="T7" fmla="*/ 1026 h 2029"/>
                    <a:gd name="T8" fmla="*/ 6 w 31"/>
                    <a:gd name="T9" fmla="*/ 1927 h 2029"/>
                    <a:gd name="T10" fmla="*/ 8 w 31"/>
                    <a:gd name="T11" fmla="*/ 2029 h 2029"/>
                    <a:gd name="T12" fmla="*/ 10 w 31"/>
                    <a:gd name="T13" fmla="*/ 1691 h 2029"/>
                    <a:gd name="T14" fmla="*/ 12 w 31"/>
                    <a:gd name="T15" fmla="*/ 1219 h 2029"/>
                    <a:gd name="T16" fmla="*/ 14 w 31"/>
                    <a:gd name="T17" fmla="*/ 674 h 2029"/>
                    <a:gd name="T18" fmla="*/ 16 w 31"/>
                    <a:gd name="T19" fmla="*/ 480 h 2029"/>
                    <a:gd name="T20" fmla="*/ 18 w 31"/>
                    <a:gd name="T21" fmla="*/ 195 h 2029"/>
                    <a:gd name="T22" fmla="*/ 20 w 31"/>
                    <a:gd name="T23" fmla="*/ 91 h 2029"/>
                    <a:gd name="T24" fmla="*/ 22 w 31"/>
                    <a:gd name="T25" fmla="*/ 104 h 2029"/>
                    <a:gd name="T26" fmla="*/ 25 w 31"/>
                    <a:gd name="T27" fmla="*/ 12 h 2029"/>
                    <a:gd name="T28" fmla="*/ 27 w 31"/>
                    <a:gd name="T29" fmla="*/ 9 h 2029"/>
                    <a:gd name="T30" fmla="*/ 29 w 31"/>
                    <a:gd name="T31" fmla="*/ 18 h 2029"/>
                    <a:gd name="T32" fmla="*/ 31 w 31"/>
                    <a:gd name="T33" fmla="*/ 43 h 2029"/>
                    <a:gd name="T34" fmla="*/ 31 w 31"/>
                    <a:gd name="T35" fmla="*/ 0 h 20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" h="2029">
                      <a:moveTo>
                        <a:pt x="0" y="0"/>
                      </a:moveTo>
                      <a:lnTo>
                        <a:pt x="0" y="118"/>
                      </a:lnTo>
                      <a:lnTo>
                        <a:pt x="2" y="720"/>
                      </a:lnTo>
                      <a:lnTo>
                        <a:pt x="4" y="1026"/>
                      </a:lnTo>
                      <a:lnTo>
                        <a:pt x="6" y="1927"/>
                      </a:lnTo>
                      <a:lnTo>
                        <a:pt x="8" y="2029"/>
                      </a:lnTo>
                      <a:lnTo>
                        <a:pt x="10" y="1691"/>
                      </a:lnTo>
                      <a:lnTo>
                        <a:pt x="12" y="1219"/>
                      </a:lnTo>
                      <a:lnTo>
                        <a:pt x="14" y="674"/>
                      </a:lnTo>
                      <a:lnTo>
                        <a:pt x="16" y="480"/>
                      </a:lnTo>
                      <a:lnTo>
                        <a:pt x="18" y="195"/>
                      </a:lnTo>
                      <a:lnTo>
                        <a:pt x="20" y="91"/>
                      </a:lnTo>
                      <a:lnTo>
                        <a:pt x="22" y="104"/>
                      </a:lnTo>
                      <a:lnTo>
                        <a:pt x="25" y="12"/>
                      </a:lnTo>
                      <a:lnTo>
                        <a:pt x="27" y="9"/>
                      </a:lnTo>
                      <a:lnTo>
                        <a:pt x="29" y="18"/>
                      </a:lnTo>
                      <a:lnTo>
                        <a:pt x="31" y="43"/>
                      </a:lnTo>
                      <a:lnTo>
                        <a:pt x="3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32" name="Line 962"/>
                <p:cNvSpPr>
                  <a:spLocks noChangeShapeType="1"/>
                </p:cNvSpPr>
                <p:nvPr/>
              </p:nvSpPr>
              <p:spPr bwMode="auto">
                <a:xfrm>
                  <a:off x="22860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33" name="Line 963"/>
                <p:cNvSpPr>
                  <a:spLocks noChangeShapeType="1"/>
                </p:cNvSpPr>
                <p:nvPr/>
              </p:nvSpPr>
              <p:spPr bwMode="auto">
                <a:xfrm>
                  <a:off x="22860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34" name="Freeform 964"/>
                <p:cNvSpPr>
                  <a:spLocks/>
                </p:cNvSpPr>
                <p:nvPr/>
              </p:nvSpPr>
              <p:spPr bwMode="auto">
                <a:xfrm flipV="1">
                  <a:off x="2287588" y="2362200"/>
                  <a:ext cx="0" cy="3175"/>
                </a:xfrm>
                <a:custGeom>
                  <a:avLst/>
                  <a:gdLst>
                    <a:gd name="T0" fmla="*/ 0 w 2"/>
                    <a:gd name="T1" fmla="*/ 0 h 48"/>
                    <a:gd name="T2" fmla="*/ 0 w 2"/>
                    <a:gd name="T3" fmla="*/ 48 h 48"/>
                    <a:gd name="T4" fmla="*/ 2 w 2"/>
                    <a:gd name="T5" fmla="*/ 17 h 48"/>
                    <a:gd name="T6" fmla="*/ 2 w 2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8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35" name="Line 965"/>
                <p:cNvSpPr>
                  <a:spLocks noChangeShapeType="1"/>
                </p:cNvSpPr>
                <p:nvPr/>
              </p:nvSpPr>
              <p:spPr bwMode="auto">
                <a:xfrm flipV="1">
                  <a:off x="22875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36" name="Line 966"/>
                <p:cNvSpPr>
                  <a:spLocks noChangeShapeType="1"/>
                </p:cNvSpPr>
                <p:nvPr/>
              </p:nvSpPr>
              <p:spPr bwMode="auto">
                <a:xfrm>
                  <a:off x="22891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37" name="Freeform 967"/>
                <p:cNvSpPr>
                  <a:spLocks/>
                </p:cNvSpPr>
                <p:nvPr/>
              </p:nvSpPr>
              <p:spPr bwMode="auto">
                <a:xfrm flipV="1">
                  <a:off x="2290763" y="2360613"/>
                  <a:ext cx="1588" cy="4763"/>
                </a:xfrm>
                <a:custGeom>
                  <a:avLst/>
                  <a:gdLst>
                    <a:gd name="T0" fmla="*/ 0 w 10"/>
                    <a:gd name="T1" fmla="*/ 0 h 75"/>
                    <a:gd name="T2" fmla="*/ 0 w 10"/>
                    <a:gd name="T3" fmla="*/ 75 h 75"/>
                    <a:gd name="T4" fmla="*/ 2 w 10"/>
                    <a:gd name="T5" fmla="*/ 17 h 75"/>
                    <a:gd name="T6" fmla="*/ 4 w 10"/>
                    <a:gd name="T7" fmla="*/ 9 h 75"/>
                    <a:gd name="T8" fmla="*/ 6 w 10"/>
                    <a:gd name="T9" fmla="*/ 57 h 75"/>
                    <a:gd name="T10" fmla="*/ 8 w 10"/>
                    <a:gd name="T11" fmla="*/ 53 h 75"/>
                    <a:gd name="T12" fmla="*/ 10 w 10"/>
                    <a:gd name="T13" fmla="*/ 21 h 75"/>
                    <a:gd name="T14" fmla="*/ 10 w 10"/>
                    <a:gd name="T15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75">
                      <a:moveTo>
                        <a:pt x="0" y="0"/>
                      </a:moveTo>
                      <a:lnTo>
                        <a:pt x="0" y="75"/>
                      </a:lnTo>
                      <a:lnTo>
                        <a:pt x="2" y="17"/>
                      </a:lnTo>
                      <a:lnTo>
                        <a:pt x="4" y="9"/>
                      </a:lnTo>
                      <a:lnTo>
                        <a:pt x="6" y="57"/>
                      </a:lnTo>
                      <a:lnTo>
                        <a:pt x="8" y="53"/>
                      </a:lnTo>
                      <a:lnTo>
                        <a:pt x="10" y="21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38" name="Freeform 968"/>
                <p:cNvSpPr>
                  <a:spLocks/>
                </p:cNvSpPr>
                <p:nvPr/>
              </p:nvSpPr>
              <p:spPr bwMode="auto">
                <a:xfrm flipV="1">
                  <a:off x="2292350" y="2363788"/>
                  <a:ext cx="1588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12 h 24"/>
                    <a:gd name="T4" fmla="*/ 2 w 2"/>
                    <a:gd name="T5" fmla="*/ 24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39" name="Freeform 969"/>
                <p:cNvSpPr>
                  <a:spLocks/>
                </p:cNvSpPr>
                <p:nvPr/>
              </p:nvSpPr>
              <p:spPr bwMode="auto">
                <a:xfrm flipV="1">
                  <a:off x="2298700" y="2363788"/>
                  <a:ext cx="1588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6 h 36"/>
                    <a:gd name="T4" fmla="*/ 2 w 2"/>
                    <a:gd name="T5" fmla="*/ 27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40" name="Line 970"/>
                <p:cNvSpPr>
                  <a:spLocks noChangeShapeType="1"/>
                </p:cNvSpPr>
                <p:nvPr/>
              </p:nvSpPr>
              <p:spPr bwMode="auto">
                <a:xfrm flipV="1">
                  <a:off x="2300288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41" name="Line 971"/>
                <p:cNvSpPr>
                  <a:spLocks noChangeShapeType="1"/>
                </p:cNvSpPr>
                <p:nvPr/>
              </p:nvSpPr>
              <p:spPr bwMode="auto">
                <a:xfrm flipV="1">
                  <a:off x="23018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42" name="Line 972"/>
                <p:cNvSpPr>
                  <a:spLocks noChangeShapeType="1"/>
                </p:cNvSpPr>
                <p:nvPr/>
              </p:nvSpPr>
              <p:spPr bwMode="auto">
                <a:xfrm>
                  <a:off x="23050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43" name="Line 973"/>
                <p:cNvSpPr>
                  <a:spLocks noChangeShapeType="1"/>
                </p:cNvSpPr>
                <p:nvPr/>
              </p:nvSpPr>
              <p:spPr bwMode="auto">
                <a:xfrm flipV="1">
                  <a:off x="23082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44" name="Freeform 974"/>
                <p:cNvSpPr>
                  <a:spLocks/>
                </p:cNvSpPr>
                <p:nvPr/>
              </p:nvSpPr>
              <p:spPr bwMode="auto">
                <a:xfrm flipV="1">
                  <a:off x="2309813" y="2355850"/>
                  <a:ext cx="0" cy="9525"/>
                </a:xfrm>
                <a:custGeom>
                  <a:avLst/>
                  <a:gdLst>
                    <a:gd name="T0" fmla="*/ 0 w 4"/>
                    <a:gd name="T1" fmla="*/ 0 h 126"/>
                    <a:gd name="T2" fmla="*/ 0 w 4"/>
                    <a:gd name="T3" fmla="*/ 94 h 126"/>
                    <a:gd name="T4" fmla="*/ 2 w 4"/>
                    <a:gd name="T5" fmla="*/ 80 h 126"/>
                    <a:gd name="T6" fmla="*/ 4 w 4"/>
                    <a:gd name="T7" fmla="*/ 126 h 126"/>
                    <a:gd name="T8" fmla="*/ 4 w 4"/>
                    <a:gd name="T9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6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2" y="80"/>
                      </a:lnTo>
                      <a:lnTo>
                        <a:pt x="4" y="12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45" name="Line 975"/>
                <p:cNvSpPr>
                  <a:spLocks noChangeShapeType="1"/>
                </p:cNvSpPr>
                <p:nvPr/>
              </p:nvSpPr>
              <p:spPr bwMode="auto">
                <a:xfrm flipV="1">
                  <a:off x="2309813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46" name="Line 976"/>
                <p:cNvSpPr>
                  <a:spLocks noChangeShapeType="1"/>
                </p:cNvSpPr>
                <p:nvPr/>
              </p:nvSpPr>
              <p:spPr bwMode="auto">
                <a:xfrm flipV="1">
                  <a:off x="23098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47" name="Freeform 977"/>
                <p:cNvSpPr>
                  <a:spLocks/>
                </p:cNvSpPr>
                <p:nvPr/>
              </p:nvSpPr>
              <p:spPr bwMode="auto">
                <a:xfrm flipV="1">
                  <a:off x="2312988" y="2363788"/>
                  <a:ext cx="1588" cy="1588"/>
                </a:xfrm>
                <a:custGeom>
                  <a:avLst/>
                  <a:gdLst>
                    <a:gd name="T0" fmla="*/ 0 w 4"/>
                    <a:gd name="T1" fmla="*/ 0 h 36"/>
                    <a:gd name="T2" fmla="*/ 0 w 4"/>
                    <a:gd name="T3" fmla="*/ 36 h 36"/>
                    <a:gd name="T4" fmla="*/ 2 w 4"/>
                    <a:gd name="T5" fmla="*/ 12 h 36"/>
                    <a:gd name="T6" fmla="*/ 4 w 4"/>
                    <a:gd name="T7" fmla="*/ 18 h 36"/>
                    <a:gd name="T8" fmla="*/ 4 w 4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12"/>
                      </a:lnTo>
                      <a:lnTo>
                        <a:pt x="4" y="1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48" name="Line 978"/>
                <p:cNvSpPr>
                  <a:spLocks noChangeShapeType="1"/>
                </p:cNvSpPr>
                <p:nvPr/>
              </p:nvSpPr>
              <p:spPr bwMode="auto">
                <a:xfrm>
                  <a:off x="23145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49" name="Freeform 979"/>
                <p:cNvSpPr>
                  <a:spLocks/>
                </p:cNvSpPr>
                <p:nvPr/>
              </p:nvSpPr>
              <p:spPr bwMode="auto">
                <a:xfrm flipV="1">
                  <a:off x="2317750" y="2351088"/>
                  <a:ext cx="0" cy="14288"/>
                </a:xfrm>
                <a:custGeom>
                  <a:avLst/>
                  <a:gdLst>
                    <a:gd name="T0" fmla="*/ 0 w 4"/>
                    <a:gd name="T1" fmla="*/ 0 h 200"/>
                    <a:gd name="T2" fmla="*/ 0 w 4"/>
                    <a:gd name="T3" fmla="*/ 36 h 200"/>
                    <a:gd name="T4" fmla="*/ 2 w 4"/>
                    <a:gd name="T5" fmla="*/ 73 h 200"/>
                    <a:gd name="T6" fmla="*/ 4 w 4"/>
                    <a:gd name="T7" fmla="*/ 200 h 200"/>
                    <a:gd name="T8" fmla="*/ 4 w 4"/>
                    <a:gd name="T9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00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73"/>
                      </a:lnTo>
                      <a:lnTo>
                        <a:pt x="4" y="20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50" name="Line 980"/>
                <p:cNvSpPr>
                  <a:spLocks noChangeShapeType="1"/>
                </p:cNvSpPr>
                <p:nvPr/>
              </p:nvSpPr>
              <p:spPr bwMode="auto">
                <a:xfrm>
                  <a:off x="23177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51" name="Line 981"/>
                <p:cNvSpPr>
                  <a:spLocks noChangeShapeType="1"/>
                </p:cNvSpPr>
                <p:nvPr/>
              </p:nvSpPr>
              <p:spPr bwMode="auto">
                <a:xfrm>
                  <a:off x="23193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52" name="Line 982"/>
                <p:cNvSpPr>
                  <a:spLocks noChangeShapeType="1"/>
                </p:cNvSpPr>
                <p:nvPr/>
              </p:nvSpPr>
              <p:spPr bwMode="auto">
                <a:xfrm>
                  <a:off x="23241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53" name="Line 983"/>
                <p:cNvSpPr>
                  <a:spLocks noChangeShapeType="1"/>
                </p:cNvSpPr>
                <p:nvPr/>
              </p:nvSpPr>
              <p:spPr bwMode="auto">
                <a:xfrm flipV="1">
                  <a:off x="23272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54" name="Line 984"/>
                <p:cNvSpPr>
                  <a:spLocks noChangeShapeType="1"/>
                </p:cNvSpPr>
                <p:nvPr/>
              </p:nvSpPr>
              <p:spPr bwMode="auto">
                <a:xfrm>
                  <a:off x="23304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55" name="Freeform 985"/>
                <p:cNvSpPr>
                  <a:spLocks/>
                </p:cNvSpPr>
                <p:nvPr/>
              </p:nvSpPr>
              <p:spPr bwMode="auto">
                <a:xfrm flipV="1">
                  <a:off x="2335213" y="2363788"/>
                  <a:ext cx="1588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17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56" name="Freeform 986"/>
                <p:cNvSpPr>
                  <a:spLocks/>
                </p:cNvSpPr>
                <p:nvPr/>
              </p:nvSpPr>
              <p:spPr bwMode="auto">
                <a:xfrm>
                  <a:off x="2336800" y="2365375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7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57" name="Line 987"/>
                <p:cNvSpPr>
                  <a:spLocks noChangeShapeType="1"/>
                </p:cNvSpPr>
                <p:nvPr/>
              </p:nvSpPr>
              <p:spPr bwMode="auto">
                <a:xfrm flipV="1">
                  <a:off x="23447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58" name="Freeform 988"/>
                <p:cNvSpPr>
                  <a:spLocks/>
                </p:cNvSpPr>
                <p:nvPr/>
              </p:nvSpPr>
              <p:spPr bwMode="auto">
                <a:xfrm flipV="1">
                  <a:off x="2346325" y="2357438"/>
                  <a:ext cx="0" cy="7938"/>
                </a:xfrm>
                <a:custGeom>
                  <a:avLst/>
                  <a:gdLst>
                    <a:gd name="T0" fmla="*/ 0 w 6"/>
                    <a:gd name="T1" fmla="*/ 0 h 115"/>
                    <a:gd name="T2" fmla="*/ 0 w 6"/>
                    <a:gd name="T3" fmla="*/ 18 h 115"/>
                    <a:gd name="T4" fmla="*/ 2 w 6"/>
                    <a:gd name="T5" fmla="*/ 115 h 115"/>
                    <a:gd name="T6" fmla="*/ 4 w 6"/>
                    <a:gd name="T7" fmla="*/ 21 h 115"/>
                    <a:gd name="T8" fmla="*/ 6 w 6"/>
                    <a:gd name="T9" fmla="*/ 24 h 115"/>
                    <a:gd name="T10" fmla="*/ 6 w 6"/>
                    <a:gd name="T11" fmla="*/ 0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15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15"/>
                      </a:lnTo>
                      <a:lnTo>
                        <a:pt x="4" y="21"/>
                      </a:lnTo>
                      <a:lnTo>
                        <a:pt x="6" y="2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59" name="Line 989"/>
                <p:cNvSpPr>
                  <a:spLocks noChangeShapeType="1"/>
                </p:cNvSpPr>
                <p:nvPr/>
              </p:nvSpPr>
              <p:spPr bwMode="auto">
                <a:xfrm>
                  <a:off x="23479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60" name="Freeform 990"/>
                <p:cNvSpPr>
                  <a:spLocks/>
                </p:cNvSpPr>
                <p:nvPr/>
              </p:nvSpPr>
              <p:spPr bwMode="auto">
                <a:xfrm flipV="1">
                  <a:off x="2347913" y="2360613"/>
                  <a:ext cx="1588" cy="4763"/>
                </a:xfrm>
                <a:custGeom>
                  <a:avLst/>
                  <a:gdLst>
                    <a:gd name="T0" fmla="*/ 0 w 2"/>
                    <a:gd name="T1" fmla="*/ 0 h 73"/>
                    <a:gd name="T2" fmla="*/ 0 w 2"/>
                    <a:gd name="T3" fmla="*/ 9 h 73"/>
                    <a:gd name="T4" fmla="*/ 2 w 2"/>
                    <a:gd name="T5" fmla="*/ 73 h 73"/>
                    <a:gd name="T6" fmla="*/ 2 w 2"/>
                    <a:gd name="T7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3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7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61" name="Line 991"/>
                <p:cNvSpPr>
                  <a:spLocks noChangeShapeType="1"/>
                </p:cNvSpPr>
                <p:nvPr/>
              </p:nvSpPr>
              <p:spPr bwMode="auto">
                <a:xfrm>
                  <a:off x="23510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62" name="Freeform 992"/>
                <p:cNvSpPr>
                  <a:spLocks/>
                </p:cNvSpPr>
                <p:nvPr/>
              </p:nvSpPr>
              <p:spPr bwMode="auto">
                <a:xfrm flipV="1">
                  <a:off x="2354263" y="2363788"/>
                  <a:ext cx="1588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6 h 36"/>
                    <a:gd name="T4" fmla="*/ 2 w 2"/>
                    <a:gd name="T5" fmla="*/ 12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63" name="Line 993"/>
                <p:cNvSpPr>
                  <a:spLocks noChangeShapeType="1"/>
                </p:cNvSpPr>
                <p:nvPr/>
              </p:nvSpPr>
              <p:spPr bwMode="auto">
                <a:xfrm flipV="1">
                  <a:off x="23590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64" name="Freeform 994"/>
                <p:cNvSpPr>
                  <a:spLocks/>
                </p:cNvSpPr>
                <p:nvPr/>
              </p:nvSpPr>
              <p:spPr bwMode="auto">
                <a:xfrm flipV="1">
                  <a:off x="2359025" y="23637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1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65" name="Line 995"/>
                <p:cNvSpPr>
                  <a:spLocks noChangeShapeType="1"/>
                </p:cNvSpPr>
                <p:nvPr/>
              </p:nvSpPr>
              <p:spPr bwMode="auto">
                <a:xfrm flipV="1">
                  <a:off x="23622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66" name="Freeform 996"/>
                <p:cNvSpPr>
                  <a:spLocks/>
                </p:cNvSpPr>
                <p:nvPr/>
              </p:nvSpPr>
              <p:spPr bwMode="auto">
                <a:xfrm flipV="1">
                  <a:off x="2363788" y="2359025"/>
                  <a:ext cx="0" cy="6350"/>
                </a:xfrm>
                <a:custGeom>
                  <a:avLst/>
                  <a:gdLst>
                    <a:gd name="T0" fmla="*/ 0 w 10"/>
                    <a:gd name="T1" fmla="*/ 0 h 97"/>
                    <a:gd name="T2" fmla="*/ 0 w 10"/>
                    <a:gd name="T3" fmla="*/ 29 h 97"/>
                    <a:gd name="T4" fmla="*/ 2 w 10"/>
                    <a:gd name="T5" fmla="*/ 63 h 97"/>
                    <a:gd name="T6" fmla="*/ 4 w 10"/>
                    <a:gd name="T7" fmla="*/ 60 h 97"/>
                    <a:gd name="T8" fmla="*/ 6 w 10"/>
                    <a:gd name="T9" fmla="*/ 51 h 97"/>
                    <a:gd name="T10" fmla="*/ 8 w 10"/>
                    <a:gd name="T11" fmla="*/ 97 h 97"/>
                    <a:gd name="T12" fmla="*/ 10 w 10"/>
                    <a:gd name="T13" fmla="*/ 24 h 97"/>
                    <a:gd name="T14" fmla="*/ 10 w 10"/>
                    <a:gd name="T15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97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63"/>
                      </a:lnTo>
                      <a:lnTo>
                        <a:pt x="4" y="60"/>
                      </a:lnTo>
                      <a:lnTo>
                        <a:pt x="6" y="51"/>
                      </a:lnTo>
                      <a:lnTo>
                        <a:pt x="8" y="97"/>
                      </a:lnTo>
                      <a:lnTo>
                        <a:pt x="10" y="2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67" name="Line 997"/>
                <p:cNvSpPr>
                  <a:spLocks noChangeShapeType="1"/>
                </p:cNvSpPr>
                <p:nvPr/>
              </p:nvSpPr>
              <p:spPr bwMode="auto">
                <a:xfrm flipV="1">
                  <a:off x="23653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68" name="Line 998"/>
                <p:cNvSpPr>
                  <a:spLocks noChangeShapeType="1"/>
                </p:cNvSpPr>
                <p:nvPr/>
              </p:nvSpPr>
              <p:spPr bwMode="auto">
                <a:xfrm>
                  <a:off x="23653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69" name="Line 999"/>
                <p:cNvSpPr>
                  <a:spLocks noChangeShapeType="1"/>
                </p:cNvSpPr>
                <p:nvPr/>
              </p:nvSpPr>
              <p:spPr bwMode="auto">
                <a:xfrm flipV="1">
                  <a:off x="2365375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70" name="Line 1000"/>
                <p:cNvSpPr>
                  <a:spLocks noChangeShapeType="1"/>
                </p:cNvSpPr>
                <p:nvPr/>
              </p:nvSpPr>
              <p:spPr bwMode="auto">
                <a:xfrm flipV="1">
                  <a:off x="23717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71" name="Line 1001"/>
                <p:cNvSpPr>
                  <a:spLocks noChangeShapeType="1"/>
                </p:cNvSpPr>
                <p:nvPr/>
              </p:nvSpPr>
              <p:spPr bwMode="auto">
                <a:xfrm flipV="1">
                  <a:off x="23828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72" name="Freeform 1002"/>
                <p:cNvSpPr>
                  <a:spLocks/>
                </p:cNvSpPr>
                <p:nvPr/>
              </p:nvSpPr>
              <p:spPr bwMode="auto">
                <a:xfrm flipV="1">
                  <a:off x="2386013" y="2362200"/>
                  <a:ext cx="0" cy="3175"/>
                </a:xfrm>
                <a:custGeom>
                  <a:avLst/>
                  <a:gdLst>
                    <a:gd name="T0" fmla="*/ 0 w 2"/>
                    <a:gd name="T1" fmla="*/ 0 h 51"/>
                    <a:gd name="T2" fmla="*/ 0 w 2"/>
                    <a:gd name="T3" fmla="*/ 24 h 51"/>
                    <a:gd name="T4" fmla="*/ 2 w 2"/>
                    <a:gd name="T5" fmla="*/ 51 h 51"/>
                    <a:gd name="T6" fmla="*/ 2 w 2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1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5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73" name="Line 1003"/>
                <p:cNvSpPr>
                  <a:spLocks noChangeShapeType="1"/>
                </p:cNvSpPr>
                <p:nvPr/>
              </p:nvSpPr>
              <p:spPr bwMode="auto">
                <a:xfrm flipV="1">
                  <a:off x="23891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74" name="Line 1004"/>
                <p:cNvSpPr>
                  <a:spLocks noChangeShapeType="1"/>
                </p:cNvSpPr>
                <p:nvPr/>
              </p:nvSpPr>
              <p:spPr bwMode="auto">
                <a:xfrm flipV="1">
                  <a:off x="23923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75" name="Line 1005"/>
                <p:cNvSpPr>
                  <a:spLocks noChangeShapeType="1"/>
                </p:cNvSpPr>
                <p:nvPr/>
              </p:nvSpPr>
              <p:spPr bwMode="auto">
                <a:xfrm flipV="1">
                  <a:off x="2393950" y="235902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76" name="Freeform 1006"/>
                <p:cNvSpPr>
                  <a:spLocks/>
                </p:cNvSpPr>
                <p:nvPr/>
              </p:nvSpPr>
              <p:spPr bwMode="auto">
                <a:xfrm flipV="1">
                  <a:off x="2395538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6 h 36"/>
                    <a:gd name="T4" fmla="*/ 2 w 2"/>
                    <a:gd name="T5" fmla="*/ 17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77" name="Freeform 1007"/>
                <p:cNvSpPr>
                  <a:spLocks/>
                </p:cNvSpPr>
                <p:nvPr/>
              </p:nvSpPr>
              <p:spPr bwMode="auto">
                <a:xfrm flipV="1">
                  <a:off x="2395538" y="2363788"/>
                  <a:ext cx="0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9 h 24"/>
                    <a:gd name="T4" fmla="*/ 2 w 2"/>
                    <a:gd name="T5" fmla="*/ 24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778" name="Line 1008"/>
                <p:cNvSpPr>
                  <a:spLocks noChangeShapeType="1"/>
                </p:cNvSpPr>
                <p:nvPr/>
              </p:nvSpPr>
              <p:spPr bwMode="auto">
                <a:xfrm flipV="1">
                  <a:off x="2397125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9" name="Line 1010"/>
                <p:cNvSpPr>
                  <a:spLocks noChangeShapeType="1"/>
                </p:cNvSpPr>
                <p:nvPr/>
              </p:nvSpPr>
              <p:spPr bwMode="auto">
                <a:xfrm flipV="1">
                  <a:off x="23971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0" name="Freeform 1011"/>
                <p:cNvSpPr>
                  <a:spLocks/>
                </p:cNvSpPr>
                <p:nvPr/>
              </p:nvSpPr>
              <p:spPr bwMode="auto">
                <a:xfrm flipV="1">
                  <a:off x="2398713" y="2239963"/>
                  <a:ext cx="3175" cy="125413"/>
                </a:xfrm>
                <a:custGeom>
                  <a:avLst/>
                  <a:gdLst>
                    <a:gd name="T0" fmla="*/ 0 w 30"/>
                    <a:gd name="T1" fmla="*/ 0 h 1631"/>
                    <a:gd name="T2" fmla="*/ 0 w 30"/>
                    <a:gd name="T3" fmla="*/ 73 h 1631"/>
                    <a:gd name="T4" fmla="*/ 2 w 30"/>
                    <a:gd name="T5" fmla="*/ 36 h 1631"/>
                    <a:gd name="T6" fmla="*/ 4 w 30"/>
                    <a:gd name="T7" fmla="*/ 394 h 1631"/>
                    <a:gd name="T8" fmla="*/ 6 w 30"/>
                    <a:gd name="T9" fmla="*/ 549 h 1631"/>
                    <a:gd name="T10" fmla="*/ 8 w 30"/>
                    <a:gd name="T11" fmla="*/ 1028 h 1631"/>
                    <a:gd name="T12" fmla="*/ 10 w 30"/>
                    <a:gd name="T13" fmla="*/ 1631 h 1631"/>
                    <a:gd name="T14" fmla="*/ 12 w 30"/>
                    <a:gd name="T15" fmla="*/ 910 h 1631"/>
                    <a:gd name="T16" fmla="*/ 14 w 30"/>
                    <a:gd name="T17" fmla="*/ 1215 h 1631"/>
                    <a:gd name="T18" fmla="*/ 16 w 30"/>
                    <a:gd name="T19" fmla="*/ 597 h 1631"/>
                    <a:gd name="T20" fmla="*/ 18 w 30"/>
                    <a:gd name="T21" fmla="*/ 255 h 1631"/>
                    <a:gd name="T22" fmla="*/ 20 w 30"/>
                    <a:gd name="T23" fmla="*/ 198 h 1631"/>
                    <a:gd name="T24" fmla="*/ 22 w 30"/>
                    <a:gd name="T25" fmla="*/ 38 h 1631"/>
                    <a:gd name="T26" fmla="*/ 24 w 30"/>
                    <a:gd name="T27" fmla="*/ 88 h 1631"/>
                    <a:gd name="T28" fmla="*/ 26 w 30"/>
                    <a:gd name="T29" fmla="*/ 21 h 1631"/>
                    <a:gd name="T30" fmla="*/ 28 w 30"/>
                    <a:gd name="T31" fmla="*/ 33 h 1631"/>
                    <a:gd name="T32" fmla="*/ 30 w 30"/>
                    <a:gd name="T33" fmla="*/ 39 h 1631"/>
                    <a:gd name="T34" fmla="*/ 30 w 30"/>
                    <a:gd name="T35" fmla="*/ 0 h 16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0" h="1631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36"/>
                      </a:lnTo>
                      <a:lnTo>
                        <a:pt x="4" y="394"/>
                      </a:lnTo>
                      <a:lnTo>
                        <a:pt x="6" y="549"/>
                      </a:lnTo>
                      <a:lnTo>
                        <a:pt x="8" y="1028"/>
                      </a:lnTo>
                      <a:lnTo>
                        <a:pt x="10" y="1631"/>
                      </a:lnTo>
                      <a:lnTo>
                        <a:pt x="12" y="910"/>
                      </a:lnTo>
                      <a:lnTo>
                        <a:pt x="14" y="1215"/>
                      </a:lnTo>
                      <a:lnTo>
                        <a:pt x="16" y="597"/>
                      </a:lnTo>
                      <a:lnTo>
                        <a:pt x="18" y="255"/>
                      </a:lnTo>
                      <a:lnTo>
                        <a:pt x="20" y="198"/>
                      </a:lnTo>
                      <a:lnTo>
                        <a:pt x="22" y="38"/>
                      </a:lnTo>
                      <a:lnTo>
                        <a:pt x="24" y="88"/>
                      </a:lnTo>
                      <a:lnTo>
                        <a:pt x="26" y="21"/>
                      </a:lnTo>
                      <a:lnTo>
                        <a:pt x="28" y="33"/>
                      </a:lnTo>
                      <a:lnTo>
                        <a:pt x="30" y="39"/>
                      </a:lnTo>
                      <a:lnTo>
                        <a:pt x="3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1" name="Line 1012"/>
                <p:cNvSpPr>
                  <a:spLocks noChangeShapeType="1"/>
                </p:cNvSpPr>
                <p:nvPr/>
              </p:nvSpPr>
              <p:spPr bwMode="auto">
                <a:xfrm>
                  <a:off x="240188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2" name="Line 1013"/>
                <p:cNvSpPr>
                  <a:spLocks noChangeShapeType="1"/>
                </p:cNvSpPr>
                <p:nvPr/>
              </p:nvSpPr>
              <p:spPr bwMode="auto">
                <a:xfrm flipV="1">
                  <a:off x="24034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3" name="Line 1014"/>
                <p:cNvSpPr>
                  <a:spLocks noChangeShapeType="1"/>
                </p:cNvSpPr>
                <p:nvPr/>
              </p:nvSpPr>
              <p:spPr bwMode="auto">
                <a:xfrm>
                  <a:off x="240506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4" name="Line 1015"/>
                <p:cNvSpPr>
                  <a:spLocks noChangeShapeType="1"/>
                </p:cNvSpPr>
                <p:nvPr/>
              </p:nvSpPr>
              <p:spPr bwMode="auto">
                <a:xfrm flipV="1">
                  <a:off x="2405063" y="23622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5" name="Freeform 1016"/>
                <p:cNvSpPr>
                  <a:spLocks/>
                </p:cNvSpPr>
                <p:nvPr/>
              </p:nvSpPr>
              <p:spPr bwMode="auto">
                <a:xfrm flipV="1">
                  <a:off x="2408238" y="2292351"/>
                  <a:ext cx="1588" cy="73025"/>
                </a:xfrm>
                <a:custGeom>
                  <a:avLst/>
                  <a:gdLst>
                    <a:gd name="T0" fmla="*/ 0 w 22"/>
                    <a:gd name="T1" fmla="*/ 0 h 956"/>
                    <a:gd name="T2" fmla="*/ 0 w 22"/>
                    <a:gd name="T3" fmla="*/ 109 h 956"/>
                    <a:gd name="T4" fmla="*/ 2 w 22"/>
                    <a:gd name="T5" fmla="*/ 420 h 956"/>
                    <a:gd name="T6" fmla="*/ 4 w 22"/>
                    <a:gd name="T7" fmla="*/ 857 h 956"/>
                    <a:gd name="T8" fmla="*/ 6 w 22"/>
                    <a:gd name="T9" fmla="*/ 956 h 956"/>
                    <a:gd name="T10" fmla="*/ 8 w 22"/>
                    <a:gd name="T11" fmla="*/ 656 h 956"/>
                    <a:gd name="T12" fmla="*/ 10 w 22"/>
                    <a:gd name="T13" fmla="*/ 680 h 956"/>
                    <a:gd name="T14" fmla="*/ 12 w 22"/>
                    <a:gd name="T15" fmla="*/ 245 h 956"/>
                    <a:gd name="T16" fmla="*/ 14 w 22"/>
                    <a:gd name="T17" fmla="*/ 251 h 956"/>
                    <a:gd name="T18" fmla="*/ 16 w 22"/>
                    <a:gd name="T19" fmla="*/ 85 h 956"/>
                    <a:gd name="T20" fmla="*/ 18 w 22"/>
                    <a:gd name="T21" fmla="*/ 102 h 956"/>
                    <a:gd name="T22" fmla="*/ 20 w 22"/>
                    <a:gd name="T23" fmla="*/ 53 h 956"/>
                    <a:gd name="T24" fmla="*/ 22 w 22"/>
                    <a:gd name="T25" fmla="*/ 42 h 956"/>
                    <a:gd name="T26" fmla="*/ 22 w 22"/>
                    <a:gd name="T27" fmla="*/ 0 h 9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956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420"/>
                      </a:lnTo>
                      <a:lnTo>
                        <a:pt x="4" y="857"/>
                      </a:lnTo>
                      <a:lnTo>
                        <a:pt x="6" y="956"/>
                      </a:lnTo>
                      <a:lnTo>
                        <a:pt x="8" y="656"/>
                      </a:lnTo>
                      <a:lnTo>
                        <a:pt x="10" y="680"/>
                      </a:lnTo>
                      <a:lnTo>
                        <a:pt x="12" y="245"/>
                      </a:lnTo>
                      <a:lnTo>
                        <a:pt x="14" y="251"/>
                      </a:lnTo>
                      <a:lnTo>
                        <a:pt x="16" y="85"/>
                      </a:lnTo>
                      <a:lnTo>
                        <a:pt x="18" y="102"/>
                      </a:lnTo>
                      <a:lnTo>
                        <a:pt x="20" y="53"/>
                      </a:lnTo>
                      <a:lnTo>
                        <a:pt x="22" y="42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6" name="Freeform 1017"/>
                <p:cNvSpPr>
                  <a:spLocks/>
                </p:cNvSpPr>
                <p:nvPr/>
              </p:nvSpPr>
              <p:spPr bwMode="auto">
                <a:xfrm flipV="1">
                  <a:off x="2413000" y="2362201"/>
                  <a:ext cx="0" cy="3175"/>
                </a:xfrm>
                <a:custGeom>
                  <a:avLst/>
                  <a:gdLst>
                    <a:gd name="T0" fmla="*/ 0 w 6"/>
                    <a:gd name="T1" fmla="*/ 0 h 51"/>
                    <a:gd name="T2" fmla="*/ 0 w 6"/>
                    <a:gd name="T3" fmla="*/ 51 h 51"/>
                    <a:gd name="T4" fmla="*/ 2 w 6"/>
                    <a:gd name="T5" fmla="*/ 36 h 51"/>
                    <a:gd name="T6" fmla="*/ 4 w 6"/>
                    <a:gd name="T7" fmla="*/ 17 h 51"/>
                    <a:gd name="T8" fmla="*/ 6 w 6"/>
                    <a:gd name="T9" fmla="*/ 18 h 51"/>
                    <a:gd name="T10" fmla="*/ 6 w 6"/>
                    <a:gd name="T11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1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2" y="36"/>
                      </a:lnTo>
                      <a:lnTo>
                        <a:pt x="4" y="17"/>
                      </a:lnTo>
                      <a:lnTo>
                        <a:pt x="6" y="1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7" name="Line 1018"/>
                <p:cNvSpPr>
                  <a:spLocks noChangeShapeType="1"/>
                </p:cNvSpPr>
                <p:nvPr/>
              </p:nvSpPr>
              <p:spPr bwMode="auto">
                <a:xfrm>
                  <a:off x="241617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8" name="Line 1019"/>
                <p:cNvSpPr>
                  <a:spLocks noChangeShapeType="1"/>
                </p:cNvSpPr>
                <p:nvPr/>
              </p:nvSpPr>
              <p:spPr bwMode="auto">
                <a:xfrm flipV="1">
                  <a:off x="2417763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9" name="Line 1020"/>
                <p:cNvSpPr>
                  <a:spLocks noChangeShapeType="1"/>
                </p:cNvSpPr>
                <p:nvPr/>
              </p:nvSpPr>
              <p:spPr bwMode="auto">
                <a:xfrm flipV="1">
                  <a:off x="24257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0" name="Line 1021"/>
                <p:cNvSpPr>
                  <a:spLocks noChangeShapeType="1"/>
                </p:cNvSpPr>
                <p:nvPr/>
              </p:nvSpPr>
              <p:spPr bwMode="auto">
                <a:xfrm flipV="1">
                  <a:off x="24272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1" name="Line 1022"/>
                <p:cNvSpPr>
                  <a:spLocks noChangeShapeType="1"/>
                </p:cNvSpPr>
                <p:nvPr/>
              </p:nvSpPr>
              <p:spPr bwMode="auto">
                <a:xfrm>
                  <a:off x="243046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2" name="Line 1023"/>
                <p:cNvSpPr>
                  <a:spLocks noChangeShapeType="1"/>
                </p:cNvSpPr>
                <p:nvPr/>
              </p:nvSpPr>
              <p:spPr bwMode="auto">
                <a:xfrm flipV="1">
                  <a:off x="24399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3" name="Line 1024"/>
                <p:cNvSpPr>
                  <a:spLocks noChangeShapeType="1"/>
                </p:cNvSpPr>
                <p:nvPr/>
              </p:nvSpPr>
              <p:spPr bwMode="auto">
                <a:xfrm>
                  <a:off x="245268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4" name="Line 1025"/>
                <p:cNvSpPr>
                  <a:spLocks noChangeShapeType="1"/>
                </p:cNvSpPr>
                <p:nvPr/>
              </p:nvSpPr>
              <p:spPr bwMode="auto">
                <a:xfrm flipV="1">
                  <a:off x="2457450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5" name="Line 1026"/>
                <p:cNvSpPr>
                  <a:spLocks noChangeShapeType="1"/>
                </p:cNvSpPr>
                <p:nvPr/>
              </p:nvSpPr>
              <p:spPr bwMode="auto">
                <a:xfrm flipV="1">
                  <a:off x="24622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6" name="Line 1027"/>
                <p:cNvSpPr>
                  <a:spLocks noChangeShapeType="1"/>
                </p:cNvSpPr>
                <p:nvPr/>
              </p:nvSpPr>
              <p:spPr bwMode="auto">
                <a:xfrm flipV="1">
                  <a:off x="2463800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7" name="Freeform 1028"/>
                <p:cNvSpPr>
                  <a:spLocks/>
                </p:cNvSpPr>
                <p:nvPr/>
              </p:nvSpPr>
              <p:spPr bwMode="auto">
                <a:xfrm flipV="1">
                  <a:off x="2466975" y="2357438"/>
                  <a:ext cx="0" cy="7938"/>
                </a:xfrm>
                <a:custGeom>
                  <a:avLst/>
                  <a:gdLst>
                    <a:gd name="T0" fmla="*/ 0 w 6"/>
                    <a:gd name="T1" fmla="*/ 0 h 121"/>
                    <a:gd name="T2" fmla="*/ 0 w 6"/>
                    <a:gd name="T3" fmla="*/ 17 h 121"/>
                    <a:gd name="T4" fmla="*/ 2 w 6"/>
                    <a:gd name="T5" fmla="*/ 121 h 121"/>
                    <a:gd name="T6" fmla="*/ 4 w 6"/>
                    <a:gd name="T7" fmla="*/ 48 h 121"/>
                    <a:gd name="T8" fmla="*/ 6 w 6"/>
                    <a:gd name="T9" fmla="*/ 36 h 121"/>
                    <a:gd name="T10" fmla="*/ 6 w 6"/>
                    <a:gd name="T11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21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121"/>
                      </a:lnTo>
                      <a:lnTo>
                        <a:pt x="4" y="48"/>
                      </a:lnTo>
                      <a:lnTo>
                        <a:pt x="6" y="36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8" name="Line 1029"/>
                <p:cNvSpPr>
                  <a:spLocks noChangeShapeType="1"/>
                </p:cNvSpPr>
                <p:nvPr/>
              </p:nvSpPr>
              <p:spPr bwMode="auto">
                <a:xfrm flipV="1">
                  <a:off x="24701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9" name="Line 1030"/>
                <p:cNvSpPr>
                  <a:spLocks noChangeShapeType="1"/>
                </p:cNvSpPr>
                <p:nvPr/>
              </p:nvSpPr>
              <p:spPr bwMode="auto">
                <a:xfrm flipV="1">
                  <a:off x="24717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0" name="Line 1031"/>
                <p:cNvSpPr>
                  <a:spLocks noChangeShapeType="1"/>
                </p:cNvSpPr>
                <p:nvPr/>
              </p:nvSpPr>
              <p:spPr bwMode="auto">
                <a:xfrm flipV="1">
                  <a:off x="24749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1" name="Line 1032"/>
                <p:cNvSpPr>
                  <a:spLocks noChangeShapeType="1"/>
                </p:cNvSpPr>
                <p:nvPr/>
              </p:nvSpPr>
              <p:spPr bwMode="auto">
                <a:xfrm>
                  <a:off x="247650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2" name="Line 1033"/>
                <p:cNvSpPr>
                  <a:spLocks noChangeShapeType="1"/>
                </p:cNvSpPr>
                <p:nvPr/>
              </p:nvSpPr>
              <p:spPr bwMode="auto">
                <a:xfrm>
                  <a:off x="247967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3" name="Line 1034"/>
                <p:cNvSpPr>
                  <a:spLocks noChangeShapeType="1"/>
                </p:cNvSpPr>
                <p:nvPr/>
              </p:nvSpPr>
              <p:spPr bwMode="auto">
                <a:xfrm flipV="1">
                  <a:off x="24812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4" name="Line 1035"/>
                <p:cNvSpPr>
                  <a:spLocks noChangeShapeType="1"/>
                </p:cNvSpPr>
                <p:nvPr/>
              </p:nvSpPr>
              <p:spPr bwMode="auto">
                <a:xfrm>
                  <a:off x="248126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5" name="Line 1036"/>
                <p:cNvSpPr>
                  <a:spLocks noChangeShapeType="1"/>
                </p:cNvSpPr>
                <p:nvPr/>
              </p:nvSpPr>
              <p:spPr bwMode="auto">
                <a:xfrm flipV="1">
                  <a:off x="2486025" y="23622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6" name="Line 1037"/>
                <p:cNvSpPr>
                  <a:spLocks noChangeShapeType="1"/>
                </p:cNvSpPr>
                <p:nvPr/>
              </p:nvSpPr>
              <p:spPr bwMode="auto">
                <a:xfrm>
                  <a:off x="248920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7" name="Line 1038"/>
                <p:cNvSpPr>
                  <a:spLocks noChangeShapeType="1"/>
                </p:cNvSpPr>
                <p:nvPr/>
              </p:nvSpPr>
              <p:spPr bwMode="auto">
                <a:xfrm flipV="1">
                  <a:off x="24892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8" name="Line 1039"/>
                <p:cNvSpPr>
                  <a:spLocks noChangeShapeType="1"/>
                </p:cNvSpPr>
                <p:nvPr/>
              </p:nvSpPr>
              <p:spPr bwMode="auto">
                <a:xfrm flipV="1">
                  <a:off x="24923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9" name="Line 1040"/>
                <p:cNvSpPr>
                  <a:spLocks noChangeShapeType="1"/>
                </p:cNvSpPr>
                <p:nvPr/>
              </p:nvSpPr>
              <p:spPr bwMode="auto">
                <a:xfrm flipV="1">
                  <a:off x="24939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0" name="Line 1041"/>
                <p:cNvSpPr>
                  <a:spLocks noChangeShapeType="1"/>
                </p:cNvSpPr>
                <p:nvPr/>
              </p:nvSpPr>
              <p:spPr bwMode="auto">
                <a:xfrm>
                  <a:off x="249713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1" name="Line 1042"/>
                <p:cNvSpPr>
                  <a:spLocks noChangeShapeType="1"/>
                </p:cNvSpPr>
                <p:nvPr/>
              </p:nvSpPr>
              <p:spPr bwMode="auto">
                <a:xfrm>
                  <a:off x="249872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2" name="Line 1043"/>
                <p:cNvSpPr>
                  <a:spLocks noChangeShapeType="1"/>
                </p:cNvSpPr>
                <p:nvPr/>
              </p:nvSpPr>
              <p:spPr bwMode="auto">
                <a:xfrm flipV="1">
                  <a:off x="25034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3" name="Line 1044"/>
                <p:cNvSpPr>
                  <a:spLocks noChangeShapeType="1"/>
                </p:cNvSpPr>
                <p:nvPr/>
              </p:nvSpPr>
              <p:spPr bwMode="auto">
                <a:xfrm>
                  <a:off x="250348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4" name="Line 1045"/>
                <p:cNvSpPr>
                  <a:spLocks noChangeShapeType="1"/>
                </p:cNvSpPr>
                <p:nvPr/>
              </p:nvSpPr>
              <p:spPr bwMode="auto">
                <a:xfrm flipV="1">
                  <a:off x="2506663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5" name="Line 1046"/>
                <p:cNvSpPr>
                  <a:spLocks noChangeShapeType="1"/>
                </p:cNvSpPr>
                <p:nvPr/>
              </p:nvSpPr>
              <p:spPr bwMode="auto">
                <a:xfrm flipV="1">
                  <a:off x="25082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6" name="Line 1047"/>
                <p:cNvSpPr>
                  <a:spLocks noChangeShapeType="1"/>
                </p:cNvSpPr>
                <p:nvPr/>
              </p:nvSpPr>
              <p:spPr bwMode="auto">
                <a:xfrm flipV="1">
                  <a:off x="25146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7" name="Line 1048"/>
                <p:cNvSpPr>
                  <a:spLocks noChangeShapeType="1"/>
                </p:cNvSpPr>
                <p:nvPr/>
              </p:nvSpPr>
              <p:spPr bwMode="auto">
                <a:xfrm flipV="1">
                  <a:off x="25161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8" name="Line 1049"/>
                <p:cNvSpPr>
                  <a:spLocks noChangeShapeType="1"/>
                </p:cNvSpPr>
                <p:nvPr/>
              </p:nvSpPr>
              <p:spPr bwMode="auto">
                <a:xfrm>
                  <a:off x="251936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9" name="Line 1050"/>
                <p:cNvSpPr>
                  <a:spLocks noChangeShapeType="1"/>
                </p:cNvSpPr>
                <p:nvPr/>
              </p:nvSpPr>
              <p:spPr bwMode="auto">
                <a:xfrm>
                  <a:off x="252571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0" name="Line 1051"/>
                <p:cNvSpPr>
                  <a:spLocks noChangeShapeType="1"/>
                </p:cNvSpPr>
                <p:nvPr/>
              </p:nvSpPr>
              <p:spPr bwMode="auto">
                <a:xfrm flipV="1">
                  <a:off x="25336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1" name="Line 1052"/>
                <p:cNvSpPr>
                  <a:spLocks noChangeShapeType="1"/>
                </p:cNvSpPr>
                <p:nvPr/>
              </p:nvSpPr>
              <p:spPr bwMode="auto">
                <a:xfrm>
                  <a:off x="253841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2" name="Line 1053"/>
                <p:cNvSpPr>
                  <a:spLocks noChangeShapeType="1"/>
                </p:cNvSpPr>
                <p:nvPr/>
              </p:nvSpPr>
              <p:spPr bwMode="auto">
                <a:xfrm flipV="1">
                  <a:off x="25527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3" name="Line 1054"/>
                <p:cNvSpPr>
                  <a:spLocks noChangeShapeType="1"/>
                </p:cNvSpPr>
                <p:nvPr/>
              </p:nvSpPr>
              <p:spPr bwMode="auto">
                <a:xfrm>
                  <a:off x="255587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4" name="Line 1055"/>
                <p:cNvSpPr>
                  <a:spLocks noChangeShapeType="1"/>
                </p:cNvSpPr>
                <p:nvPr/>
              </p:nvSpPr>
              <p:spPr bwMode="auto">
                <a:xfrm>
                  <a:off x="255746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5" name="Line 1056"/>
                <p:cNvSpPr>
                  <a:spLocks noChangeShapeType="1"/>
                </p:cNvSpPr>
                <p:nvPr/>
              </p:nvSpPr>
              <p:spPr bwMode="auto">
                <a:xfrm>
                  <a:off x="256222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6" name="Freeform 1057"/>
                <p:cNvSpPr>
                  <a:spLocks/>
                </p:cNvSpPr>
                <p:nvPr/>
              </p:nvSpPr>
              <p:spPr bwMode="auto">
                <a:xfrm flipV="1">
                  <a:off x="2565400" y="2354263"/>
                  <a:ext cx="1588" cy="11113"/>
                </a:xfrm>
                <a:custGeom>
                  <a:avLst/>
                  <a:gdLst>
                    <a:gd name="T0" fmla="*/ 0 w 12"/>
                    <a:gd name="T1" fmla="*/ 0 h 159"/>
                    <a:gd name="T2" fmla="*/ 0 w 12"/>
                    <a:gd name="T3" fmla="*/ 41 h 159"/>
                    <a:gd name="T4" fmla="*/ 2 w 12"/>
                    <a:gd name="T5" fmla="*/ 159 h 159"/>
                    <a:gd name="T6" fmla="*/ 4 w 12"/>
                    <a:gd name="T7" fmla="*/ 78 h 159"/>
                    <a:gd name="T8" fmla="*/ 6 w 12"/>
                    <a:gd name="T9" fmla="*/ 36 h 159"/>
                    <a:gd name="T10" fmla="*/ 8 w 12"/>
                    <a:gd name="T11" fmla="*/ 9 h 159"/>
                    <a:gd name="T12" fmla="*/ 10 w 12"/>
                    <a:gd name="T13" fmla="*/ 9 h 159"/>
                    <a:gd name="T14" fmla="*/ 12 w 12"/>
                    <a:gd name="T15" fmla="*/ 24 h 159"/>
                    <a:gd name="T16" fmla="*/ 12 w 12"/>
                    <a:gd name="T17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9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159"/>
                      </a:lnTo>
                      <a:lnTo>
                        <a:pt x="4" y="78"/>
                      </a:lnTo>
                      <a:lnTo>
                        <a:pt x="6" y="36"/>
                      </a:lnTo>
                      <a:lnTo>
                        <a:pt x="8" y="9"/>
                      </a:lnTo>
                      <a:lnTo>
                        <a:pt x="10" y="9"/>
                      </a:lnTo>
                      <a:lnTo>
                        <a:pt x="12" y="2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7" name="Freeform 1058"/>
                <p:cNvSpPr>
                  <a:spLocks/>
                </p:cNvSpPr>
                <p:nvPr/>
              </p:nvSpPr>
              <p:spPr bwMode="auto">
                <a:xfrm flipV="1">
                  <a:off x="2570163" y="2359026"/>
                  <a:ext cx="0" cy="6350"/>
                </a:xfrm>
                <a:custGeom>
                  <a:avLst/>
                  <a:gdLst>
                    <a:gd name="T0" fmla="*/ 0 w 8"/>
                    <a:gd name="T1" fmla="*/ 0 h 88"/>
                    <a:gd name="T2" fmla="*/ 0 w 8"/>
                    <a:gd name="T3" fmla="*/ 48 h 88"/>
                    <a:gd name="T4" fmla="*/ 2 w 8"/>
                    <a:gd name="T5" fmla="*/ 9 h 88"/>
                    <a:gd name="T6" fmla="*/ 4 w 8"/>
                    <a:gd name="T7" fmla="*/ 88 h 88"/>
                    <a:gd name="T8" fmla="*/ 6 w 8"/>
                    <a:gd name="T9" fmla="*/ 52 h 88"/>
                    <a:gd name="T10" fmla="*/ 8 w 8"/>
                    <a:gd name="T11" fmla="*/ 24 h 88"/>
                    <a:gd name="T12" fmla="*/ 8 w 8"/>
                    <a:gd name="T13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8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9"/>
                      </a:lnTo>
                      <a:lnTo>
                        <a:pt x="4" y="88"/>
                      </a:lnTo>
                      <a:lnTo>
                        <a:pt x="6" y="52"/>
                      </a:lnTo>
                      <a:lnTo>
                        <a:pt x="8" y="2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8" name="Line 1059"/>
                <p:cNvSpPr>
                  <a:spLocks noChangeShapeType="1"/>
                </p:cNvSpPr>
                <p:nvPr/>
              </p:nvSpPr>
              <p:spPr bwMode="auto">
                <a:xfrm>
                  <a:off x="257175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9" name="Line 1060"/>
                <p:cNvSpPr>
                  <a:spLocks noChangeShapeType="1"/>
                </p:cNvSpPr>
                <p:nvPr/>
              </p:nvSpPr>
              <p:spPr bwMode="auto">
                <a:xfrm>
                  <a:off x="257968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0" name="Line 1061"/>
                <p:cNvSpPr>
                  <a:spLocks noChangeShapeType="1"/>
                </p:cNvSpPr>
                <p:nvPr/>
              </p:nvSpPr>
              <p:spPr bwMode="auto">
                <a:xfrm flipV="1">
                  <a:off x="25796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1" name="Line 1062"/>
                <p:cNvSpPr>
                  <a:spLocks noChangeShapeType="1"/>
                </p:cNvSpPr>
                <p:nvPr/>
              </p:nvSpPr>
              <p:spPr bwMode="auto">
                <a:xfrm>
                  <a:off x="258445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2" name="Line 1063"/>
                <p:cNvSpPr>
                  <a:spLocks noChangeShapeType="1"/>
                </p:cNvSpPr>
                <p:nvPr/>
              </p:nvSpPr>
              <p:spPr bwMode="auto">
                <a:xfrm flipV="1">
                  <a:off x="2589213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3" name="Line 1064"/>
                <p:cNvSpPr>
                  <a:spLocks noChangeShapeType="1"/>
                </p:cNvSpPr>
                <p:nvPr/>
              </p:nvSpPr>
              <p:spPr bwMode="auto">
                <a:xfrm>
                  <a:off x="259397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4" name="Freeform 1065"/>
                <p:cNvSpPr>
                  <a:spLocks/>
                </p:cNvSpPr>
                <p:nvPr/>
              </p:nvSpPr>
              <p:spPr bwMode="auto">
                <a:xfrm flipV="1">
                  <a:off x="2601913" y="2360613"/>
                  <a:ext cx="1588" cy="4763"/>
                </a:xfrm>
                <a:custGeom>
                  <a:avLst/>
                  <a:gdLst>
                    <a:gd name="T0" fmla="*/ 0 w 8"/>
                    <a:gd name="T1" fmla="*/ 0 h 68"/>
                    <a:gd name="T2" fmla="*/ 0 w 8"/>
                    <a:gd name="T3" fmla="*/ 68 h 68"/>
                    <a:gd name="T4" fmla="*/ 2 w 8"/>
                    <a:gd name="T5" fmla="*/ 9 h 68"/>
                    <a:gd name="T6" fmla="*/ 4 w 8"/>
                    <a:gd name="T7" fmla="*/ 63 h 68"/>
                    <a:gd name="T8" fmla="*/ 6 w 8"/>
                    <a:gd name="T9" fmla="*/ 34 h 68"/>
                    <a:gd name="T10" fmla="*/ 8 w 8"/>
                    <a:gd name="T11" fmla="*/ 17 h 68"/>
                    <a:gd name="T12" fmla="*/ 8 w 8"/>
                    <a:gd name="T13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8">
                      <a:moveTo>
                        <a:pt x="0" y="0"/>
                      </a:moveTo>
                      <a:lnTo>
                        <a:pt x="0" y="68"/>
                      </a:lnTo>
                      <a:lnTo>
                        <a:pt x="2" y="9"/>
                      </a:lnTo>
                      <a:lnTo>
                        <a:pt x="4" y="63"/>
                      </a:lnTo>
                      <a:lnTo>
                        <a:pt x="6" y="34"/>
                      </a:lnTo>
                      <a:lnTo>
                        <a:pt x="8" y="17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5" name="Line 1066"/>
                <p:cNvSpPr>
                  <a:spLocks noChangeShapeType="1"/>
                </p:cNvSpPr>
                <p:nvPr/>
              </p:nvSpPr>
              <p:spPr bwMode="auto">
                <a:xfrm>
                  <a:off x="260667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6" name="Line 1067"/>
                <p:cNvSpPr>
                  <a:spLocks noChangeShapeType="1"/>
                </p:cNvSpPr>
                <p:nvPr/>
              </p:nvSpPr>
              <p:spPr bwMode="auto">
                <a:xfrm flipV="1">
                  <a:off x="26082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7" name="Line 1068"/>
                <p:cNvSpPr>
                  <a:spLocks noChangeShapeType="1"/>
                </p:cNvSpPr>
                <p:nvPr/>
              </p:nvSpPr>
              <p:spPr bwMode="auto">
                <a:xfrm>
                  <a:off x="261461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8" name="Line 1069"/>
                <p:cNvSpPr>
                  <a:spLocks noChangeShapeType="1"/>
                </p:cNvSpPr>
                <p:nvPr/>
              </p:nvSpPr>
              <p:spPr bwMode="auto">
                <a:xfrm>
                  <a:off x="261620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9" name="Line 1070"/>
                <p:cNvSpPr>
                  <a:spLocks noChangeShapeType="1"/>
                </p:cNvSpPr>
                <p:nvPr/>
              </p:nvSpPr>
              <p:spPr bwMode="auto">
                <a:xfrm flipV="1">
                  <a:off x="2624138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0" name="Line 1071"/>
                <p:cNvSpPr>
                  <a:spLocks noChangeShapeType="1"/>
                </p:cNvSpPr>
                <p:nvPr/>
              </p:nvSpPr>
              <p:spPr bwMode="auto">
                <a:xfrm>
                  <a:off x="262413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1" name="Line 1072"/>
                <p:cNvSpPr>
                  <a:spLocks noChangeShapeType="1"/>
                </p:cNvSpPr>
                <p:nvPr/>
              </p:nvSpPr>
              <p:spPr bwMode="auto">
                <a:xfrm>
                  <a:off x="263525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2" name="Freeform 1073"/>
                <p:cNvSpPr>
                  <a:spLocks/>
                </p:cNvSpPr>
                <p:nvPr/>
              </p:nvSpPr>
              <p:spPr bwMode="auto">
                <a:xfrm flipV="1">
                  <a:off x="2638425" y="2363788"/>
                  <a:ext cx="0" cy="1588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6 h 26"/>
                    <a:gd name="T4" fmla="*/ 2 w 2"/>
                    <a:gd name="T5" fmla="*/ 9 h 26"/>
                    <a:gd name="T6" fmla="*/ 2 w 2"/>
                    <a:gd name="T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3" name="Line 1074"/>
                <p:cNvSpPr>
                  <a:spLocks noChangeShapeType="1"/>
                </p:cNvSpPr>
                <p:nvPr/>
              </p:nvSpPr>
              <p:spPr bwMode="auto">
                <a:xfrm flipV="1">
                  <a:off x="2644775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4" name="Line 1075"/>
                <p:cNvSpPr>
                  <a:spLocks noChangeShapeType="1"/>
                </p:cNvSpPr>
                <p:nvPr/>
              </p:nvSpPr>
              <p:spPr bwMode="auto">
                <a:xfrm flipV="1">
                  <a:off x="26463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5" name="Freeform 1076"/>
                <p:cNvSpPr>
                  <a:spLocks/>
                </p:cNvSpPr>
                <p:nvPr/>
              </p:nvSpPr>
              <p:spPr bwMode="auto">
                <a:xfrm flipV="1">
                  <a:off x="2646363" y="2363788"/>
                  <a:ext cx="0" cy="1588"/>
                </a:xfrm>
                <a:custGeom>
                  <a:avLst/>
                  <a:gdLst>
                    <a:gd name="T0" fmla="*/ 0 w 4"/>
                    <a:gd name="T1" fmla="*/ 0 h 27"/>
                    <a:gd name="T2" fmla="*/ 0 w 4"/>
                    <a:gd name="T3" fmla="*/ 27 h 27"/>
                    <a:gd name="T4" fmla="*/ 2 w 4"/>
                    <a:gd name="T5" fmla="*/ 12 h 27"/>
                    <a:gd name="T6" fmla="*/ 4 w 4"/>
                    <a:gd name="T7" fmla="*/ 24 h 27"/>
                    <a:gd name="T8" fmla="*/ 4 w 4"/>
                    <a:gd name="T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2"/>
                      </a:lnTo>
                      <a:lnTo>
                        <a:pt x="4" y="2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6" name="Line 1077"/>
                <p:cNvSpPr>
                  <a:spLocks noChangeShapeType="1"/>
                </p:cNvSpPr>
                <p:nvPr/>
              </p:nvSpPr>
              <p:spPr bwMode="auto">
                <a:xfrm flipV="1">
                  <a:off x="2651125" y="23590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7" name="Freeform 1078"/>
                <p:cNvSpPr>
                  <a:spLocks/>
                </p:cNvSpPr>
                <p:nvPr/>
              </p:nvSpPr>
              <p:spPr bwMode="auto">
                <a:xfrm flipV="1">
                  <a:off x="2651125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9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8" name="Freeform 1079"/>
                <p:cNvSpPr>
                  <a:spLocks/>
                </p:cNvSpPr>
                <p:nvPr/>
              </p:nvSpPr>
              <p:spPr bwMode="auto">
                <a:xfrm>
                  <a:off x="2652713" y="2365376"/>
                  <a:ext cx="0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8 h 18"/>
                    <a:gd name="T4" fmla="*/ 2 w 2"/>
                    <a:gd name="T5" fmla="*/ 18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9" name="Line 1080"/>
                <p:cNvSpPr>
                  <a:spLocks noChangeShapeType="1"/>
                </p:cNvSpPr>
                <p:nvPr/>
              </p:nvSpPr>
              <p:spPr bwMode="auto">
                <a:xfrm flipV="1">
                  <a:off x="26527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0" name="Line 1081"/>
                <p:cNvSpPr>
                  <a:spLocks noChangeShapeType="1"/>
                </p:cNvSpPr>
                <p:nvPr/>
              </p:nvSpPr>
              <p:spPr bwMode="auto">
                <a:xfrm>
                  <a:off x="266065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1" name="Freeform 1082"/>
                <p:cNvSpPr>
                  <a:spLocks/>
                </p:cNvSpPr>
                <p:nvPr/>
              </p:nvSpPr>
              <p:spPr bwMode="auto">
                <a:xfrm>
                  <a:off x="2660650" y="2365376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9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2" name="Line 1083"/>
                <p:cNvSpPr>
                  <a:spLocks noChangeShapeType="1"/>
                </p:cNvSpPr>
                <p:nvPr/>
              </p:nvSpPr>
              <p:spPr bwMode="auto">
                <a:xfrm>
                  <a:off x="266065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3" name="Line 1084"/>
                <p:cNvSpPr>
                  <a:spLocks noChangeShapeType="1"/>
                </p:cNvSpPr>
                <p:nvPr/>
              </p:nvSpPr>
              <p:spPr bwMode="auto">
                <a:xfrm flipV="1">
                  <a:off x="2667000" y="23590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4" name="Freeform 1085"/>
                <p:cNvSpPr>
                  <a:spLocks/>
                </p:cNvSpPr>
                <p:nvPr/>
              </p:nvSpPr>
              <p:spPr bwMode="auto">
                <a:xfrm>
                  <a:off x="2670175" y="2365376"/>
                  <a:ext cx="0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9 h 18"/>
                    <a:gd name="T4" fmla="*/ 2 w 2"/>
                    <a:gd name="T5" fmla="*/ 18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1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5" name="Line 1086"/>
                <p:cNvSpPr>
                  <a:spLocks noChangeShapeType="1"/>
                </p:cNvSpPr>
                <p:nvPr/>
              </p:nvSpPr>
              <p:spPr bwMode="auto">
                <a:xfrm flipV="1">
                  <a:off x="2681288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6" name="Line 1087"/>
                <p:cNvSpPr>
                  <a:spLocks noChangeShapeType="1"/>
                </p:cNvSpPr>
                <p:nvPr/>
              </p:nvSpPr>
              <p:spPr bwMode="auto">
                <a:xfrm>
                  <a:off x="268763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7" name="Line 1088"/>
                <p:cNvSpPr>
                  <a:spLocks noChangeShapeType="1"/>
                </p:cNvSpPr>
                <p:nvPr/>
              </p:nvSpPr>
              <p:spPr bwMode="auto">
                <a:xfrm>
                  <a:off x="269081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8" name="Line 1089"/>
                <p:cNvSpPr>
                  <a:spLocks noChangeShapeType="1"/>
                </p:cNvSpPr>
                <p:nvPr/>
              </p:nvSpPr>
              <p:spPr bwMode="auto">
                <a:xfrm>
                  <a:off x="269240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9" name="Line 1090"/>
                <p:cNvSpPr>
                  <a:spLocks noChangeShapeType="1"/>
                </p:cNvSpPr>
                <p:nvPr/>
              </p:nvSpPr>
              <p:spPr bwMode="auto">
                <a:xfrm flipV="1">
                  <a:off x="2692400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0" name="Freeform 1091"/>
                <p:cNvSpPr>
                  <a:spLocks/>
                </p:cNvSpPr>
                <p:nvPr/>
              </p:nvSpPr>
              <p:spPr bwMode="auto">
                <a:xfrm flipV="1">
                  <a:off x="2695575" y="2360613"/>
                  <a:ext cx="1588" cy="4763"/>
                </a:xfrm>
                <a:custGeom>
                  <a:avLst/>
                  <a:gdLst>
                    <a:gd name="T0" fmla="*/ 0 w 8"/>
                    <a:gd name="T1" fmla="*/ 0 h 60"/>
                    <a:gd name="T2" fmla="*/ 0 w 8"/>
                    <a:gd name="T3" fmla="*/ 9 h 60"/>
                    <a:gd name="T4" fmla="*/ 2 w 8"/>
                    <a:gd name="T5" fmla="*/ 60 h 60"/>
                    <a:gd name="T6" fmla="*/ 4 w 8"/>
                    <a:gd name="T7" fmla="*/ 17 h 60"/>
                    <a:gd name="T8" fmla="*/ 6 w 8"/>
                    <a:gd name="T9" fmla="*/ 9 h 60"/>
                    <a:gd name="T10" fmla="*/ 8 w 8"/>
                    <a:gd name="T11" fmla="*/ 18 h 60"/>
                    <a:gd name="T12" fmla="*/ 8 w 8"/>
                    <a:gd name="T13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0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60"/>
                      </a:lnTo>
                      <a:lnTo>
                        <a:pt x="4" y="17"/>
                      </a:lnTo>
                      <a:lnTo>
                        <a:pt x="6" y="9"/>
                      </a:lnTo>
                      <a:lnTo>
                        <a:pt x="8" y="18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1" name="Line 1092"/>
                <p:cNvSpPr>
                  <a:spLocks noChangeShapeType="1"/>
                </p:cNvSpPr>
                <p:nvPr/>
              </p:nvSpPr>
              <p:spPr bwMode="auto">
                <a:xfrm>
                  <a:off x="269716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2" name="Line 1093"/>
                <p:cNvSpPr>
                  <a:spLocks noChangeShapeType="1"/>
                </p:cNvSpPr>
                <p:nvPr/>
              </p:nvSpPr>
              <p:spPr bwMode="auto">
                <a:xfrm flipV="1">
                  <a:off x="2700338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3" name="Freeform 1094"/>
                <p:cNvSpPr>
                  <a:spLocks/>
                </p:cNvSpPr>
                <p:nvPr/>
              </p:nvSpPr>
              <p:spPr bwMode="auto">
                <a:xfrm flipV="1">
                  <a:off x="2701925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6 h 36"/>
                    <a:gd name="T4" fmla="*/ 2 w 2"/>
                    <a:gd name="T5" fmla="*/ 29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4" name="Line 1095"/>
                <p:cNvSpPr>
                  <a:spLocks noChangeShapeType="1"/>
                </p:cNvSpPr>
                <p:nvPr/>
              </p:nvSpPr>
              <p:spPr bwMode="auto">
                <a:xfrm>
                  <a:off x="270827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5" name="Line 1096"/>
                <p:cNvSpPr>
                  <a:spLocks noChangeShapeType="1"/>
                </p:cNvSpPr>
                <p:nvPr/>
              </p:nvSpPr>
              <p:spPr bwMode="auto">
                <a:xfrm>
                  <a:off x="271621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6" name="Line 1097"/>
                <p:cNvSpPr>
                  <a:spLocks noChangeShapeType="1"/>
                </p:cNvSpPr>
                <p:nvPr/>
              </p:nvSpPr>
              <p:spPr bwMode="auto">
                <a:xfrm>
                  <a:off x="271780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7" name="Line 1098"/>
                <p:cNvSpPr>
                  <a:spLocks noChangeShapeType="1"/>
                </p:cNvSpPr>
                <p:nvPr/>
              </p:nvSpPr>
              <p:spPr bwMode="auto">
                <a:xfrm flipV="1">
                  <a:off x="27193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8" name="Line 1099"/>
                <p:cNvSpPr>
                  <a:spLocks noChangeShapeType="1"/>
                </p:cNvSpPr>
                <p:nvPr/>
              </p:nvSpPr>
              <p:spPr bwMode="auto">
                <a:xfrm>
                  <a:off x="272415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9" name="Line 1100"/>
                <p:cNvSpPr>
                  <a:spLocks noChangeShapeType="1"/>
                </p:cNvSpPr>
                <p:nvPr/>
              </p:nvSpPr>
              <p:spPr bwMode="auto">
                <a:xfrm flipV="1">
                  <a:off x="2727325" y="235426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0" name="Freeform 1101"/>
                <p:cNvSpPr>
                  <a:spLocks/>
                </p:cNvSpPr>
                <p:nvPr/>
              </p:nvSpPr>
              <p:spPr bwMode="auto">
                <a:xfrm flipV="1">
                  <a:off x="2732088" y="2360613"/>
                  <a:ext cx="0" cy="4763"/>
                </a:xfrm>
                <a:custGeom>
                  <a:avLst/>
                  <a:gdLst>
                    <a:gd name="T0" fmla="*/ 0 w 6"/>
                    <a:gd name="T1" fmla="*/ 0 h 73"/>
                    <a:gd name="T2" fmla="*/ 0 w 6"/>
                    <a:gd name="T3" fmla="*/ 73 h 73"/>
                    <a:gd name="T4" fmla="*/ 2 w 6"/>
                    <a:gd name="T5" fmla="*/ 73 h 73"/>
                    <a:gd name="T6" fmla="*/ 4 w 6"/>
                    <a:gd name="T7" fmla="*/ 36 h 73"/>
                    <a:gd name="T8" fmla="*/ 6 w 6"/>
                    <a:gd name="T9" fmla="*/ 12 h 73"/>
                    <a:gd name="T10" fmla="*/ 6 w 6"/>
                    <a:gd name="T11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73"/>
                      </a:lnTo>
                      <a:lnTo>
                        <a:pt x="4" y="36"/>
                      </a:lnTo>
                      <a:lnTo>
                        <a:pt x="6" y="1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1" name="Freeform 1102"/>
                <p:cNvSpPr>
                  <a:spLocks/>
                </p:cNvSpPr>
                <p:nvPr/>
              </p:nvSpPr>
              <p:spPr bwMode="auto">
                <a:xfrm flipV="1">
                  <a:off x="2733675" y="2363788"/>
                  <a:ext cx="0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17 h 24"/>
                    <a:gd name="T4" fmla="*/ 2 w 2"/>
                    <a:gd name="T5" fmla="*/ 24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2" name="Line 1103"/>
                <p:cNvSpPr>
                  <a:spLocks noChangeShapeType="1"/>
                </p:cNvSpPr>
                <p:nvPr/>
              </p:nvSpPr>
              <p:spPr bwMode="auto">
                <a:xfrm flipV="1">
                  <a:off x="27336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3" name="Line 1104"/>
                <p:cNvSpPr>
                  <a:spLocks noChangeShapeType="1"/>
                </p:cNvSpPr>
                <p:nvPr/>
              </p:nvSpPr>
              <p:spPr bwMode="auto">
                <a:xfrm>
                  <a:off x="273843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4" name="Freeform 1105"/>
                <p:cNvSpPr>
                  <a:spLocks/>
                </p:cNvSpPr>
                <p:nvPr/>
              </p:nvSpPr>
              <p:spPr bwMode="auto">
                <a:xfrm flipV="1">
                  <a:off x="2740025" y="2357438"/>
                  <a:ext cx="1588" cy="7938"/>
                </a:xfrm>
                <a:custGeom>
                  <a:avLst/>
                  <a:gdLst>
                    <a:gd name="T0" fmla="*/ 0 w 2"/>
                    <a:gd name="T1" fmla="*/ 0 h 109"/>
                    <a:gd name="T2" fmla="*/ 0 w 2"/>
                    <a:gd name="T3" fmla="*/ 36 h 109"/>
                    <a:gd name="T4" fmla="*/ 2 w 2"/>
                    <a:gd name="T5" fmla="*/ 109 h 109"/>
                    <a:gd name="T6" fmla="*/ 2 w 2"/>
                    <a:gd name="T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9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10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5" name="Freeform 1106"/>
                <p:cNvSpPr>
                  <a:spLocks/>
                </p:cNvSpPr>
                <p:nvPr/>
              </p:nvSpPr>
              <p:spPr bwMode="auto">
                <a:xfrm flipV="1">
                  <a:off x="2741613" y="2357438"/>
                  <a:ext cx="1588" cy="7938"/>
                </a:xfrm>
                <a:custGeom>
                  <a:avLst/>
                  <a:gdLst>
                    <a:gd name="T0" fmla="*/ 0 w 8"/>
                    <a:gd name="T1" fmla="*/ 0 h 109"/>
                    <a:gd name="T2" fmla="*/ 0 w 8"/>
                    <a:gd name="T3" fmla="*/ 9 h 109"/>
                    <a:gd name="T4" fmla="*/ 2 w 8"/>
                    <a:gd name="T5" fmla="*/ 94 h 109"/>
                    <a:gd name="T6" fmla="*/ 4 w 8"/>
                    <a:gd name="T7" fmla="*/ 109 h 109"/>
                    <a:gd name="T8" fmla="*/ 6 w 8"/>
                    <a:gd name="T9" fmla="*/ 51 h 109"/>
                    <a:gd name="T10" fmla="*/ 8 w 8"/>
                    <a:gd name="T11" fmla="*/ 54 h 109"/>
                    <a:gd name="T12" fmla="*/ 8 w 8"/>
                    <a:gd name="T13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9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94"/>
                      </a:lnTo>
                      <a:lnTo>
                        <a:pt x="4" y="109"/>
                      </a:lnTo>
                      <a:lnTo>
                        <a:pt x="6" y="51"/>
                      </a:lnTo>
                      <a:lnTo>
                        <a:pt x="8" y="5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6" name="Freeform 1107"/>
                <p:cNvSpPr>
                  <a:spLocks/>
                </p:cNvSpPr>
                <p:nvPr/>
              </p:nvSpPr>
              <p:spPr bwMode="auto">
                <a:xfrm flipV="1">
                  <a:off x="2743200" y="2362201"/>
                  <a:ext cx="0" cy="3175"/>
                </a:xfrm>
                <a:custGeom>
                  <a:avLst/>
                  <a:gdLst>
                    <a:gd name="T0" fmla="*/ 0 w 6"/>
                    <a:gd name="T1" fmla="*/ 0 h 52"/>
                    <a:gd name="T2" fmla="*/ 0 w 6"/>
                    <a:gd name="T3" fmla="*/ 36 h 52"/>
                    <a:gd name="T4" fmla="*/ 2 w 6"/>
                    <a:gd name="T5" fmla="*/ 52 h 52"/>
                    <a:gd name="T6" fmla="*/ 4 w 6"/>
                    <a:gd name="T7" fmla="*/ 43 h 52"/>
                    <a:gd name="T8" fmla="*/ 6 w 6"/>
                    <a:gd name="T9" fmla="*/ 34 h 52"/>
                    <a:gd name="T10" fmla="*/ 6 w 6"/>
                    <a:gd name="T1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2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52"/>
                      </a:lnTo>
                      <a:lnTo>
                        <a:pt x="4" y="43"/>
                      </a:lnTo>
                      <a:lnTo>
                        <a:pt x="6" y="3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7" name="Line 1108"/>
                <p:cNvSpPr>
                  <a:spLocks noChangeShapeType="1"/>
                </p:cNvSpPr>
                <p:nvPr/>
              </p:nvSpPr>
              <p:spPr bwMode="auto">
                <a:xfrm>
                  <a:off x="274955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8" name="Line 1109"/>
                <p:cNvSpPr>
                  <a:spLocks noChangeShapeType="1"/>
                </p:cNvSpPr>
                <p:nvPr/>
              </p:nvSpPr>
              <p:spPr bwMode="auto">
                <a:xfrm flipV="1">
                  <a:off x="2759075" y="23622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9" name="Line 1110"/>
                <p:cNvSpPr>
                  <a:spLocks noChangeShapeType="1"/>
                </p:cNvSpPr>
                <p:nvPr/>
              </p:nvSpPr>
              <p:spPr bwMode="auto">
                <a:xfrm flipV="1">
                  <a:off x="2759075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0" name="Line 1111"/>
                <p:cNvSpPr>
                  <a:spLocks noChangeShapeType="1"/>
                </p:cNvSpPr>
                <p:nvPr/>
              </p:nvSpPr>
              <p:spPr bwMode="auto">
                <a:xfrm>
                  <a:off x="276066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1" name="Line 1112"/>
                <p:cNvSpPr>
                  <a:spLocks noChangeShapeType="1"/>
                </p:cNvSpPr>
                <p:nvPr/>
              </p:nvSpPr>
              <p:spPr bwMode="auto">
                <a:xfrm>
                  <a:off x="276383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2" name="Line 1113"/>
                <p:cNvSpPr>
                  <a:spLocks noChangeShapeType="1"/>
                </p:cNvSpPr>
                <p:nvPr/>
              </p:nvSpPr>
              <p:spPr bwMode="auto">
                <a:xfrm flipV="1">
                  <a:off x="27638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3" name="Line 1114"/>
                <p:cNvSpPr>
                  <a:spLocks noChangeShapeType="1"/>
                </p:cNvSpPr>
                <p:nvPr/>
              </p:nvSpPr>
              <p:spPr bwMode="auto">
                <a:xfrm flipV="1">
                  <a:off x="2768600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4" name="Line 1115"/>
                <p:cNvSpPr>
                  <a:spLocks noChangeShapeType="1"/>
                </p:cNvSpPr>
                <p:nvPr/>
              </p:nvSpPr>
              <p:spPr bwMode="auto">
                <a:xfrm>
                  <a:off x="277018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5" name="Line 1116"/>
                <p:cNvSpPr>
                  <a:spLocks noChangeShapeType="1"/>
                </p:cNvSpPr>
                <p:nvPr/>
              </p:nvSpPr>
              <p:spPr bwMode="auto">
                <a:xfrm flipV="1">
                  <a:off x="2771775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6" name="Line 1117"/>
                <p:cNvSpPr>
                  <a:spLocks noChangeShapeType="1"/>
                </p:cNvSpPr>
                <p:nvPr/>
              </p:nvSpPr>
              <p:spPr bwMode="auto">
                <a:xfrm flipV="1">
                  <a:off x="2776538" y="235426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7" name="Freeform 1118"/>
                <p:cNvSpPr>
                  <a:spLocks/>
                </p:cNvSpPr>
                <p:nvPr/>
              </p:nvSpPr>
              <p:spPr bwMode="auto">
                <a:xfrm flipV="1">
                  <a:off x="2778125" y="2362201"/>
                  <a:ext cx="0" cy="3175"/>
                </a:xfrm>
                <a:custGeom>
                  <a:avLst/>
                  <a:gdLst>
                    <a:gd name="T0" fmla="*/ 0 w 2"/>
                    <a:gd name="T1" fmla="*/ 0 h 48"/>
                    <a:gd name="T2" fmla="*/ 0 w 2"/>
                    <a:gd name="T3" fmla="*/ 48 h 48"/>
                    <a:gd name="T4" fmla="*/ 2 w 2"/>
                    <a:gd name="T5" fmla="*/ 9 h 48"/>
                    <a:gd name="T6" fmla="*/ 2 w 2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8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8" name="Line 1119"/>
                <p:cNvSpPr>
                  <a:spLocks noChangeShapeType="1"/>
                </p:cNvSpPr>
                <p:nvPr/>
              </p:nvSpPr>
              <p:spPr bwMode="auto">
                <a:xfrm>
                  <a:off x="279558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9" name="Line 1120"/>
                <p:cNvSpPr>
                  <a:spLocks noChangeShapeType="1"/>
                </p:cNvSpPr>
                <p:nvPr/>
              </p:nvSpPr>
              <p:spPr bwMode="auto">
                <a:xfrm>
                  <a:off x="280828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0" name="Line 1121"/>
                <p:cNvSpPr>
                  <a:spLocks noChangeShapeType="1"/>
                </p:cNvSpPr>
                <p:nvPr/>
              </p:nvSpPr>
              <p:spPr bwMode="auto">
                <a:xfrm flipV="1">
                  <a:off x="2808288" y="23590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1" name="Line 1122"/>
                <p:cNvSpPr>
                  <a:spLocks noChangeShapeType="1"/>
                </p:cNvSpPr>
                <p:nvPr/>
              </p:nvSpPr>
              <p:spPr bwMode="auto">
                <a:xfrm>
                  <a:off x="281622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2" name="Line 1123"/>
                <p:cNvSpPr>
                  <a:spLocks noChangeShapeType="1"/>
                </p:cNvSpPr>
                <p:nvPr/>
              </p:nvSpPr>
              <p:spPr bwMode="auto">
                <a:xfrm flipV="1">
                  <a:off x="28209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3" name="Line 1124"/>
                <p:cNvSpPr>
                  <a:spLocks noChangeShapeType="1"/>
                </p:cNvSpPr>
                <p:nvPr/>
              </p:nvSpPr>
              <p:spPr bwMode="auto">
                <a:xfrm>
                  <a:off x="282098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4" name="Freeform 1125"/>
                <p:cNvSpPr>
                  <a:spLocks/>
                </p:cNvSpPr>
                <p:nvPr/>
              </p:nvSpPr>
              <p:spPr bwMode="auto">
                <a:xfrm flipV="1">
                  <a:off x="2822575" y="2363788"/>
                  <a:ext cx="1588" cy="1588"/>
                </a:xfrm>
                <a:custGeom>
                  <a:avLst/>
                  <a:gdLst>
                    <a:gd name="T0" fmla="*/ 0 w 2"/>
                    <a:gd name="T1" fmla="*/ 0 h 29"/>
                    <a:gd name="T2" fmla="*/ 0 w 2"/>
                    <a:gd name="T3" fmla="*/ 9 h 29"/>
                    <a:gd name="T4" fmla="*/ 2 w 2"/>
                    <a:gd name="T5" fmla="*/ 29 h 29"/>
                    <a:gd name="T6" fmla="*/ 2 w 2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9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5" name="Line 1126"/>
                <p:cNvSpPr>
                  <a:spLocks noChangeShapeType="1"/>
                </p:cNvSpPr>
                <p:nvPr/>
              </p:nvSpPr>
              <p:spPr bwMode="auto">
                <a:xfrm>
                  <a:off x="282416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6" name="Line 1127"/>
                <p:cNvSpPr>
                  <a:spLocks noChangeShapeType="1"/>
                </p:cNvSpPr>
                <p:nvPr/>
              </p:nvSpPr>
              <p:spPr bwMode="auto">
                <a:xfrm>
                  <a:off x="282575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7" name="Line 1128"/>
                <p:cNvSpPr>
                  <a:spLocks noChangeShapeType="1"/>
                </p:cNvSpPr>
                <p:nvPr/>
              </p:nvSpPr>
              <p:spPr bwMode="auto">
                <a:xfrm>
                  <a:off x="283051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8" name="Line 1129"/>
                <p:cNvSpPr>
                  <a:spLocks noChangeShapeType="1"/>
                </p:cNvSpPr>
                <p:nvPr/>
              </p:nvSpPr>
              <p:spPr bwMode="auto">
                <a:xfrm flipV="1">
                  <a:off x="28321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9" name="Line 1130"/>
                <p:cNvSpPr>
                  <a:spLocks noChangeShapeType="1"/>
                </p:cNvSpPr>
                <p:nvPr/>
              </p:nvSpPr>
              <p:spPr bwMode="auto">
                <a:xfrm flipV="1">
                  <a:off x="2833688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0" name="Freeform 1131"/>
                <p:cNvSpPr>
                  <a:spLocks/>
                </p:cNvSpPr>
                <p:nvPr/>
              </p:nvSpPr>
              <p:spPr bwMode="auto">
                <a:xfrm flipV="1">
                  <a:off x="2835275" y="2359026"/>
                  <a:ext cx="0" cy="6350"/>
                </a:xfrm>
                <a:custGeom>
                  <a:avLst/>
                  <a:gdLst>
                    <a:gd name="T0" fmla="*/ 0 w 2"/>
                    <a:gd name="T1" fmla="*/ 0 h 82"/>
                    <a:gd name="T2" fmla="*/ 0 w 2"/>
                    <a:gd name="T3" fmla="*/ 51 h 82"/>
                    <a:gd name="T4" fmla="*/ 2 w 2"/>
                    <a:gd name="T5" fmla="*/ 82 h 82"/>
                    <a:gd name="T6" fmla="*/ 2 w 2"/>
                    <a:gd name="T7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2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2" y="8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1" name="Line 1132"/>
                <p:cNvSpPr>
                  <a:spLocks noChangeShapeType="1"/>
                </p:cNvSpPr>
                <p:nvPr/>
              </p:nvSpPr>
              <p:spPr bwMode="auto">
                <a:xfrm flipV="1">
                  <a:off x="28352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2" name="Freeform 1133"/>
                <p:cNvSpPr>
                  <a:spLocks/>
                </p:cNvSpPr>
                <p:nvPr/>
              </p:nvSpPr>
              <p:spPr bwMode="auto">
                <a:xfrm flipV="1">
                  <a:off x="2841625" y="2363788"/>
                  <a:ext cx="0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18 h 24"/>
                    <a:gd name="T4" fmla="*/ 2 w 2"/>
                    <a:gd name="T5" fmla="*/ 24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3" name="Line 1134"/>
                <p:cNvSpPr>
                  <a:spLocks noChangeShapeType="1"/>
                </p:cNvSpPr>
                <p:nvPr/>
              </p:nvSpPr>
              <p:spPr bwMode="auto">
                <a:xfrm>
                  <a:off x="284480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4" name="Line 1135"/>
                <p:cNvSpPr>
                  <a:spLocks noChangeShapeType="1"/>
                </p:cNvSpPr>
                <p:nvPr/>
              </p:nvSpPr>
              <p:spPr bwMode="auto">
                <a:xfrm>
                  <a:off x="285432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5" name="Line 1136"/>
                <p:cNvSpPr>
                  <a:spLocks noChangeShapeType="1"/>
                </p:cNvSpPr>
                <p:nvPr/>
              </p:nvSpPr>
              <p:spPr bwMode="auto">
                <a:xfrm>
                  <a:off x="285432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6" name="Freeform 1137"/>
                <p:cNvSpPr>
                  <a:spLocks/>
                </p:cNvSpPr>
                <p:nvPr/>
              </p:nvSpPr>
              <p:spPr bwMode="auto">
                <a:xfrm flipV="1">
                  <a:off x="2857500" y="2359026"/>
                  <a:ext cx="1588" cy="6350"/>
                </a:xfrm>
                <a:custGeom>
                  <a:avLst/>
                  <a:gdLst>
                    <a:gd name="T0" fmla="*/ 0 w 2"/>
                    <a:gd name="T1" fmla="*/ 0 h 97"/>
                    <a:gd name="T2" fmla="*/ 0 w 2"/>
                    <a:gd name="T3" fmla="*/ 36 h 97"/>
                    <a:gd name="T4" fmla="*/ 2 w 2"/>
                    <a:gd name="T5" fmla="*/ 97 h 97"/>
                    <a:gd name="T6" fmla="*/ 2 w 2"/>
                    <a:gd name="T7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7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9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7" name="Line 1138"/>
                <p:cNvSpPr>
                  <a:spLocks noChangeShapeType="1"/>
                </p:cNvSpPr>
                <p:nvPr/>
              </p:nvSpPr>
              <p:spPr bwMode="auto">
                <a:xfrm flipV="1">
                  <a:off x="28638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8" name="Line 1139"/>
                <p:cNvSpPr>
                  <a:spLocks noChangeShapeType="1"/>
                </p:cNvSpPr>
                <p:nvPr/>
              </p:nvSpPr>
              <p:spPr bwMode="auto">
                <a:xfrm flipV="1">
                  <a:off x="28670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9" name="Line 1140"/>
                <p:cNvSpPr>
                  <a:spLocks noChangeShapeType="1"/>
                </p:cNvSpPr>
                <p:nvPr/>
              </p:nvSpPr>
              <p:spPr bwMode="auto">
                <a:xfrm flipV="1">
                  <a:off x="28702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0" name="Line 1141"/>
                <p:cNvSpPr>
                  <a:spLocks noChangeShapeType="1"/>
                </p:cNvSpPr>
                <p:nvPr/>
              </p:nvSpPr>
              <p:spPr bwMode="auto">
                <a:xfrm>
                  <a:off x="287020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1" name="Line 1142"/>
                <p:cNvSpPr>
                  <a:spLocks noChangeShapeType="1"/>
                </p:cNvSpPr>
                <p:nvPr/>
              </p:nvSpPr>
              <p:spPr bwMode="auto">
                <a:xfrm flipV="1">
                  <a:off x="28717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2" name="Line 1143"/>
                <p:cNvSpPr>
                  <a:spLocks noChangeShapeType="1"/>
                </p:cNvSpPr>
                <p:nvPr/>
              </p:nvSpPr>
              <p:spPr bwMode="auto">
                <a:xfrm>
                  <a:off x="287337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3" name="Line 1144"/>
                <p:cNvSpPr>
                  <a:spLocks noChangeShapeType="1"/>
                </p:cNvSpPr>
                <p:nvPr/>
              </p:nvSpPr>
              <p:spPr bwMode="auto">
                <a:xfrm flipV="1">
                  <a:off x="28844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4" name="Line 1145"/>
                <p:cNvSpPr>
                  <a:spLocks noChangeShapeType="1"/>
                </p:cNvSpPr>
                <p:nvPr/>
              </p:nvSpPr>
              <p:spPr bwMode="auto">
                <a:xfrm flipV="1">
                  <a:off x="28860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5" name="Freeform 1146"/>
                <p:cNvSpPr>
                  <a:spLocks/>
                </p:cNvSpPr>
                <p:nvPr/>
              </p:nvSpPr>
              <p:spPr bwMode="auto">
                <a:xfrm flipV="1">
                  <a:off x="2889250" y="2359026"/>
                  <a:ext cx="0" cy="6350"/>
                </a:xfrm>
                <a:custGeom>
                  <a:avLst/>
                  <a:gdLst>
                    <a:gd name="T0" fmla="*/ 0 w 2"/>
                    <a:gd name="T1" fmla="*/ 0 h 82"/>
                    <a:gd name="T2" fmla="*/ 0 w 2"/>
                    <a:gd name="T3" fmla="*/ 82 h 82"/>
                    <a:gd name="T4" fmla="*/ 2 w 2"/>
                    <a:gd name="T5" fmla="*/ 36 h 82"/>
                    <a:gd name="T6" fmla="*/ 2 w 2"/>
                    <a:gd name="T7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2">
                      <a:moveTo>
                        <a:pt x="0" y="0"/>
                      </a:moveTo>
                      <a:lnTo>
                        <a:pt x="0" y="82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6" name="Freeform 1147"/>
                <p:cNvSpPr>
                  <a:spLocks/>
                </p:cNvSpPr>
                <p:nvPr/>
              </p:nvSpPr>
              <p:spPr bwMode="auto">
                <a:xfrm flipV="1">
                  <a:off x="2889250" y="2363788"/>
                  <a:ext cx="0" cy="1588"/>
                </a:xfrm>
                <a:custGeom>
                  <a:avLst/>
                  <a:gdLst>
                    <a:gd name="T0" fmla="*/ 0 w 2"/>
                    <a:gd name="T1" fmla="*/ 0 h 35"/>
                    <a:gd name="T2" fmla="*/ 0 w 2"/>
                    <a:gd name="T3" fmla="*/ 29 h 35"/>
                    <a:gd name="T4" fmla="*/ 2 w 2"/>
                    <a:gd name="T5" fmla="*/ 35 h 35"/>
                    <a:gd name="T6" fmla="*/ 2 w 2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5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3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7" name="Line 1148"/>
                <p:cNvSpPr>
                  <a:spLocks noChangeShapeType="1"/>
                </p:cNvSpPr>
                <p:nvPr/>
              </p:nvSpPr>
              <p:spPr bwMode="auto">
                <a:xfrm flipV="1">
                  <a:off x="28924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8" name="Line 1149"/>
                <p:cNvSpPr>
                  <a:spLocks noChangeShapeType="1"/>
                </p:cNvSpPr>
                <p:nvPr/>
              </p:nvSpPr>
              <p:spPr bwMode="auto">
                <a:xfrm>
                  <a:off x="289560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9" name="Line 1150"/>
                <p:cNvSpPr>
                  <a:spLocks noChangeShapeType="1"/>
                </p:cNvSpPr>
                <p:nvPr/>
              </p:nvSpPr>
              <p:spPr bwMode="auto">
                <a:xfrm>
                  <a:off x="289718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0" name="Freeform 1151"/>
                <p:cNvSpPr>
                  <a:spLocks/>
                </p:cNvSpPr>
                <p:nvPr/>
              </p:nvSpPr>
              <p:spPr bwMode="auto">
                <a:xfrm>
                  <a:off x="2897188" y="2365376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2 h 17"/>
                    <a:gd name="T4" fmla="*/ 2 w 2"/>
                    <a:gd name="T5" fmla="*/ 17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1" name="Line 1152"/>
                <p:cNvSpPr>
                  <a:spLocks noChangeShapeType="1"/>
                </p:cNvSpPr>
                <p:nvPr/>
              </p:nvSpPr>
              <p:spPr bwMode="auto">
                <a:xfrm flipV="1">
                  <a:off x="2898775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2" name="Line 1153"/>
                <p:cNvSpPr>
                  <a:spLocks noChangeShapeType="1"/>
                </p:cNvSpPr>
                <p:nvPr/>
              </p:nvSpPr>
              <p:spPr bwMode="auto">
                <a:xfrm flipV="1">
                  <a:off x="2903538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3" name="Line 1154"/>
                <p:cNvSpPr>
                  <a:spLocks noChangeShapeType="1"/>
                </p:cNvSpPr>
                <p:nvPr/>
              </p:nvSpPr>
              <p:spPr bwMode="auto">
                <a:xfrm flipV="1">
                  <a:off x="29083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4" name="Line 1155"/>
                <p:cNvSpPr>
                  <a:spLocks noChangeShapeType="1"/>
                </p:cNvSpPr>
                <p:nvPr/>
              </p:nvSpPr>
              <p:spPr bwMode="auto">
                <a:xfrm>
                  <a:off x="291147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5" name="Line 1156"/>
                <p:cNvSpPr>
                  <a:spLocks noChangeShapeType="1"/>
                </p:cNvSpPr>
                <p:nvPr/>
              </p:nvSpPr>
              <p:spPr bwMode="auto">
                <a:xfrm flipV="1">
                  <a:off x="2911475" y="23590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6" name="Line 1157"/>
                <p:cNvSpPr>
                  <a:spLocks noChangeShapeType="1"/>
                </p:cNvSpPr>
                <p:nvPr/>
              </p:nvSpPr>
              <p:spPr bwMode="auto">
                <a:xfrm flipV="1">
                  <a:off x="2917825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7" name="Line 1158"/>
                <p:cNvSpPr>
                  <a:spLocks noChangeShapeType="1"/>
                </p:cNvSpPr>
                <p:nvPr/>
              </p:nvSpPr>
              <p:spPr bwMode="auto">
                <a:xfrm>
                  <a:off x="292258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8" name="Line 1159"/>
                <p:cNvSpPr>
                  <a:spLocks noChangeShapeType="1"/>
                </p:cNvSpPr>
                <p:nvPr/>
              </p:nvSpPr>
              <p:spPr bwMode="auto">
                <a:xfrm>
                  <a:off x="292576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9" name="Line 1160"/>
                <p:cNvSpPr>
                  <a:spLocks noChangeShapeType="1"/>
                </p:cNvSpPr>
                <p:nvPr/>
              </p:nvSpPr>
              <p:spPr bwMode="auto">
                <a:xfrm>
                  <a:off x="293052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0" name="Line 1161"/>
                <p:cNvSpPr>
                  <a:spLocks noChangeShapeType="1"/>
                </p:cNvSpPr>
                <p:nvPr/>
              </p:nvSpPr>
              <p:spPr bwMode="auto">
                <a:xfrm>
                  <a:off x="293052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1" name="Line 1162"/>
                <p:cNvSpPr>
                  <a:spLocks noChangeShapeType="1"/>
                </p:cNvSpPr>
                <p:nvPr/>
              </p:nvSpPr>
              <p:spPr bwMode="auto">
                <a:xfrm>
                  <a:off x="293211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2" name="Line 1163"/>
                <p:cNvSpPr>
                  <a:spLocks noChangeShapeType="1"/>
                </p:cNvSpPr>
                <p:nvPr/>
              </p:nvSpPr>
              <p:spPr bwMode="auto">
                <a:xfrm flipV="1">
                  <a:off x="2935288" y="23590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3" name="Line 1164"/>
                <p:cNvSpPr>
                  <a:spLocks noChangeShapeType="1"/>
                </p:cNvSpPr>
                <p:nvPr/>
              </p:nvSpPr>
              <p:spPr bwMode="auto">
                <a:xfrm flipV="1">
                  <a:off x="29352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4" name="Line 1165"/>
                <p:cNvSpPr>
                  <a:spLocks noChangeShapeType="1"/>
                </p:cNvSpPr>
                <p:nvPr/>
              </p:nvSpPr>
              <p:spPr bwMode="auto">
                <a:xfrm>
                  <a:off x="293687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5" name="Line 1166"/>
                <p:cNvSpPr>
                  <a:spLocks noChangeShapeType="1"/>
                </p:cNvSpPr>
                <p:nvPr/>
              </p:nvSpPr>
              <p:spPr bwMode="auto">
                <a:xfrm>
                  <a:off x="294005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6" name="Line 1167"/>
                <p:cNvSpPr>
                  <a:spLocks noChangeShapeType="1"/>
                </p:cNvSpPr>
                <p:nvPr/>
              </p:nvSpPr>
              <p:spPr bwMode="auto">
                <a:xfrm>
                  <a:off x="294481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7" name="Line 1168"/>
                <p:cNvSpPr>
                  <a:spLocks noChangeShapeType="1"/>
                </p:cNvSpPr>
                <p:nvPr/>
              </p:nvSpPr>
              <p:spPr bwMode="auto">
                <a:xfrm>
                  <a:off x="294798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8" name="Line 1169"/>
                <p:cNvSpPr>
                  <a:spLocks noChangeShapeType="1"/>
                </p:cNvSpPr>
                <p:nvPr/>
              </p:nvSpPr>
              <p:spPr bwMode="auto">
                <a:xfrm flipV="1">
                  <a:off x="29575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9" name="Line 1170"/>
                <p:cNvSpPr>
                  <a:spLocks noChangeShapeType="1"/>
                </p:cNvSpPr>
                <p:nvPr/>
              </p:nvSpPr>
              <p:spPr bwMode="auto">
                <a:xfrm flipV="1">
                  <a:off x="2962275" y="23622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0" name="Freeform 1171"/>
                <p:cNvSpPr>
                  <a:spLocks/>
                </p:cNvSpPr>
                <p:nvPr/>
              </p:nvSpPr>
              <p:spPr bwMode="auto">
                <a:xfrm flipV="1">
                  <a:off x="2967038" y="2363788"/>
                  <a:ext cx="0" cy="1588"/>
                </a:xfrm>
                <a:custGeom>
                  <a:avLst/>
                  <a:gdLst>
                    <a:gd name="T0" fmla="*/ 0 w 4"/>
                    <a:gd name="T1" fmla="*/ 0 h 29"/>
                    <a:gd name="T2" fmla="*/ 0 w 4"/>
                    <a:gd name="T3" fmla="*/ 18 h 29"/>
                    <a:gd name="T4" fmla="*/ 2 w 4"/>
                    <a:gd name="T5" fmla="*/ 29 h 29"/>
                    <a:gd name="T6" fmla="*/ 4 w 4"/>
                    <a:gd name="T7" fmla="*/ 12 h 29"/>
                    <a:gd name="T8" fmla="*/ 4 w 4"/>
                    <a:gd name="T9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9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29"/>
                      </a:lnTo>
                      <a:lnTo>
                        <a:pt x="4" y="1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1" name="Line 1172"/>
                <p:cNvSpPr>
                  <a:spLocks noChangeShapeType="1"/>
                </p:cNvSpPr>
                <p:nvPr/>
              </p:nvSpPr>
              <p:spPr bwMode="auto">
                <a:xfrm>
                  <a:off x="297021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2" name="Line 1173"/>
                <p:cNvSpPr>
                  <a:spLocks noChangeShapeType="1"/>
                </p:cNvSpPr>
                <p:nvPr/>
              </p:nvSpPr>
              <p:spPr bwMode="auto">
                <a:xfrm flipV="1">
                  <a:off x="29749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3" name="Line 1174"/>
                <p:cNvSpPr>
                  <a:spLocks noChangeShapeType="1"/>
                </p:cNvSpPr>
                <p:nvPr/>
              </p:nvSpPr>
              <p:spPr bwMode="auto">
                <a:xfrm flipV="1">
                  <a:off x="2979738" y="23622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4" name="Line 1175"/>
                <p:cNvSpPr>
                  <a:spLocks noChangeShapeType="1"/>
                </p:cNvSpPr>
                <p:nvPr/>
              </p:nvSpPr>
              <p:spPr bwMode="auto">
                <a:xfrm>
                  <a:off x="298132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5" name="Line 1176"/>
                <p:cNvSpPr>
                  <a:spLocks noChangeShapeType="1"/>
                </p:cNvSpPr>
                <p:nvPr/>
              </p:nvSpPr>
              <p:spPr bwMode="auto">
                <a:xfrm flipV="1">
                  <a:off x="29845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6" name="Line 1177"/>
                <p:cNvSpPr>
                  <a:spLocks noChangeShapeType="1"/>
                </p:cNvSpPr>
                <p:nvPr/>
              </p:nvSpPr>
              <p:spPr bwMode="auto">
                <a:xfrm>
                  <a:off x="298767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7" name="Line 1178"/>
                <p:cNvSpPr>
                  <a:spLocks noChangeShapeType="1"/>
                </p:cNvSpPr>
                <p:nvPr/>
              </p:nvSpPr>
              <p:spPr bwMode="auto">
                <a:xfrm>
                  <a:off x="2992438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8" name="Freeform 1179"/>
                <p:cNvSpPr>
                  <a:spLocks/>
                </p:cNvSpPr>
                <p:nvPr/>
              </p:nvSpPr>
              <p:spPr bwMode="auto">
                <a:xfrm flipV="1">
                  <a:off x="2994025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4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9" name="Line 1180"/>
                <p:cNvSpPr>
                  <a:spLocks noChangeShapeType="1"/>
                </p:cNvSpPr>
                <p:nvPr/>
              </p:nvSpPr>
              <p:spPr bwMode="auto">
                <a:xfrm>
                  <a:off x="299402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0" name="Line 1181"/>
                <p:cNvSpPr>
                  <a:spLocks noChangeShapeType="1"/>
                </p:cNvSpPr>
                <p:nvPr/>
              </p:nvSpPr>
              <p:spPr bwMode="auto">
                <a:xfrm flipV="1">
                  <a:off x="29972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1" name="Line 1182"/>
                <p:cNvSpPr>
                  <a:spLocks noChangeShapeType="1"/>
                </p:cNvSpPr>
                <p:nvPr/>
              </p:nvSpPr>
              <p:spPr bwMode="auto">
                <a:xfrm>
                  <a:off x="299720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2" name="Line 1183"/>
                <p:cNvSpPr>
                  <a:spLocks noChangeShapeType="1"/>
                </p:cNvSpPr>
                <p:nvPr/>
              </p:nvSpPr>
              <p:spPr bwMode="auto">
                <a:xfrm>
                  <a:off x="300196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3" name="Line 1184"/>
                <p:cNvSpPr>
                  <a:spLocks noChangeShapeType="1"/>
                </p:cNvSpPr>
                <p:nvPr/>
              </p:nvSpPr>
              <p:spPr bwMode="auto">
                <a:xfrm>
                  <a:off x="3001963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4" name="Line 1185"/>
                <p:cNvSpPr>
                  <a:spLocks noChangeShapeType="1"/>
                </p:cNvSpPr>
                <p:nvPr/>
              </p:nvSpPr>
              <p:spPr bwMode="auto">
                <a:xfrm>
                  <a:off x="300672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5" name="Line 1186"/>
                <p:cNvSpPr>
                  <a:spLocks noChangeShapeType="1"/>
                </p:cNvSpPr>
                <p:nvPr/>
              </p:nvSpPr>
              <p:spPr bwMode="auto">
                <a:xfrm>
                  <a:off x="300990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6" name="Freeform 1187"/>
                <p:cNvSpPr>
                  <a:spLocks/>
                </p:cNvSpPr>
                <p:nvPr/>
              </p:nvSpPr>
              <p:spPr bwMode="auto">
                <a:xfrm>
                  <a:off x="3011488" y="2365376"/>
                  <a:ext cx="0" cy="0"/>
                </a:xfrm>
                <a:custGeom>
                  <a:avLst/>
                  <a:gdLst>
                    <a:gd name="T0" fmla="*/ 0 w 4"/>
                    <a:gd name="T1" fmla="*/ 0 h 17"/>
                    <a:gd name="T2" fmla="*/ 0 w 4"/>
                    <a:gd name="T3" fmla="*/ 17 h 17"/>
                    <a:gd name="T4" fmla="*/ 2 w 4"/>
                    <a:gd name="T5" fmla="*/ 12 h 17"/>
                    <a:gd name="T6" fmla="*/ 4 w 4"/>
                    <a:gd name="T7" fmla="*/ 9 h 17"/>
                    <a:gd name="T8" fmla="*/ 4 w 4"/>
                    <a:gd name="T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7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7" name="Line 1188"/>
                <p:cNvSpPr>
                  <a:spLocks noChangeShapeType="1"/>
                </p:cNvSpPr>
                <p:nvPr/>
              </p:nvSpPr>
              <p:spPr bwMode="auto">
                <a:xfrm flipV="1">
                  <a:off x="3011488" y="23622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8" name="Line 1189"/>
                <p:cNvSpPr>
                  <a:spLocks noChangeShapeType="1"/>
                </p:cNvSpPr>
                <p:nvPr/>
              </p:nvSpPr>
              <p:spPr bwMode="auto">
                <a:xfrm flipV="1">
                  <a:off x="3013075" y="23622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9" name="Freeform 1190"/>
                <p:cNvSpPr>
                  <a:spLocks/>
                </p:cNvSpPr>
                <p:nvPr/>
              </p:nvSpPr>
              <p:spPr bwMode="auto">
                <a:xfrm flipV="1">
                  <a:off x="3016250" y="2363788"/>
                  <a:ext cx="0" cy="1588"/>
                </a:xfrm>
                <a:custGeom>
                  <a:avLst/>
                  <a:gdLst>
                    <a:gd name="T0" fmla="*/ 0 w 4"/>
                    <a:gd name="T1" fmla="*/ 0 h 36"/>
                    <a:gd name="T2" fmla="*/ 0 w 4"/>
                    <a:gd name="T3" fmla="*/ 17 h 36"/>
                    <a:gd name="T4" fmla="*/ 2 w 4"/>
                    <a:gd name="T5" fmla="*/ 36 h 36"/>
                    <a:gd name="T6" fmla="*/ 4 w 4"/>
                    <a:gd name="T7" fmla="*/ 24 h 36"/>
                    <a:gd name="T8" fmla="*/ 4 w 4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6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36"/>
                      </a:lnTo>
                      <a:lnTo>
                        <a:pt x="4" y="2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0" name="Line 1191"/>
                <p:cNvSpPr>
                  <a:spLocks noChangeShapeType="1"/>
                </p:cNvSpPr>
                <p:nvPr/>
              </p:nvSpPr>
              <p:spPr bwMode="auto">
                <a:xfrm>
                  <a:off x="301625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1" name="Line 1192"/>
                <p:cNvSpPr>
                  <a:spLocks noChangeShapeType="1"/>
                </p:cNvSpPr>
                <p:nvPr/>
              </p:nvSpPr>
              <p:spPr bwMode="auto">
                <a:xfrm>
                  <a:off x="301625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2" name="Line 1193"/>
                <p:cNvSpPr>
                  <a:spLocks noChangeShapeType="1"/>
                </p:cNvSpPr>
                <p:nvPr/>
              </p:nvSpPr>
              <p:spPr bwMode="auto">
                <a:xfrm>
                  <a:off x="301942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3" name="Freeform 1194"/>
                <p:cNvSpPr>
                  <a:spLocks/>
                </p:cNvSpPr>
                <p:nvPr/>
              </p:nvSpPr>
              <p:spPr bwMode="auto">
                <a:xfrm>
                  <a:off x="3025775" y="2365376"/>
                  <a:ext cx="0" cy="0"/>
                </a:xfrm>
                <a:custGeom>
                  <a:avLst/>
                  <a:gdLst>
                    <a:gd name="T0" fmla="*/ 0 w 2"/>
                    <a:gd name="T1" fmla="*/ 0 h 17"/>
                    <a:gd name="T2" fmla="*/ 0 w 2"/>
                    <a:gd name="T3" fmla="*/ 17 h 17"/>
                    <a:gd name="T4" fmla="*/ 2 w 2"/>
                    <a:gd name="T5" fmla="*/ 12 h 17"/>
                    <a:gd name="T6" fmla="*/ 2 w 2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4" name="Freeform 1195"/>
                <p:cNvSpPr>
                  <a:spLocks/>
                </p:cNvSpPr>
                <p:nvPr/>
              </p:nvSpPr>
              <p:spPr bwMode="auto">
                <a:xfrm flipV="1">
                  <a:off x="3028950" y="2355851"/>
                  <a:ext cx="0" cy="9525"/>
                </a:xfrm>
                <a:custGeom>
                  <a:avLst/>
                  <a:gdLst>
                    <a:gd name="T0" fmla="*/ 0 w 4"/>
                    <a:gd name="T1" fmla="*/ 0 h 141"/>
                    <a:gd name="T2" fmla="*/ 0 w 4"/>
                    <a:gd name="T3" fmla="*/ 17 h 141"/>
                    <a:gd name="T4" fmla="*/ 2 w 4"/>
                    <a:gd name="T5" fmla="*/ 141 h 141"/>
                    <a:gd name="T6" fmla="*/ 4 w 4"/>
                    <a:gd name="T7" fmla="*/ 34 h 141"/>
                    <a:gd name="T8" fmla="*/ 4 w 4"/>
                    <a:gd name="T9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1">
                      <a:moveTo>
                        <a:pt x="0" y="0"/>
                      </a:moveTo>
                      <a:lnTo>
                        <a:pt x="0" y="17"/>
                      </a:lnTo>
                      <a:lnTo>
                        <a:pt x="2" y="141"/>
                      </a:lnTo>
                      <a:lnTo>
                        <a:pt x="4" y="3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5" name="Line 1196"/>
                <p:cNvSpPr>
                  <a:spLocks noChangeShapeType="1"/>
                </p:cNvSpPr>
                <p:nvPr/>
              </p:nvSpPr>
              <p:spPr bwMode="auto">
                <a:xfrm flipV="1">
                  <a:off x="30305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6" name="Line 1197"/>
                <p:cNvSpPr>
                  <a:spLocks noChangeShapeType="1"/>
                </p:cNvSpPr>
                <p:nvPr/>
              </p:nvSpPr>
              <p:spPr bwMode="auto">
                <a:xfrm flipV="1">
                  <a:off x="3033713" y="23622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7" name="Line 1198"/>
                <p:cNvSpPr>
                  <a:spLocks noChangeShapeType="1"/>
                </p:cNvSpPr>
                <p:nvPr/>
              </p:nvSpPr>
              <p:spPr bwMode="auto">
                <a:xfrm flipV="1">
                  <a:off x="3038475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8" name="Line 1199"/>
                <p:cNvSpPr>
                  <a:spLocks noChangeShapeType="1"/>
                </p:cNvSpPr>
                <p:nvPr/>
              </p:nvSpPr>
              <p:spPr bwMode="auto">
                <a:xfrm flipV="1">
                  <a:off x="30384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9" name="Line 1200"/>
                <p:cNvSpPr>
                  <a:spLocks noChangeShapeType="1"/>
                </p:cNvSpPr>
                <p:nvPr/>
              </p:nvSpPr>
              <p:spPr bwMode="auto">
                <a:xfrm flipV="1">
                  <a:off x="30400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0" name="Line 1201"/>
                <p:cNvSpPr>
                  <a:spLocks noChangeShapeType="1"/>
                </p:cNvSpPr>
                <p:nvPr/>
              </p:nvSpPr>
              <p:spPr bwMode="auto">
                <a:xfrm flipV="1">
                  <a:off x="30480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1" name="Line 1202"/>
                <p:cNvSpPr>
                  <a:spLocks noChangeShapeType="1"/>
                </p:cNvSpPr>
                <p:nvPr/>
              </p:nvSpPr>
              <p:spPr bwMode="auto">
                <a:xfrm>
                  <a:off x="3051175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2" name="Line 1203"/>
                <p:cNvSpPr>
                  <a:spLocks noChangeShapeType="1"/>
                </p:cNvSpPr>
                <p:nvPr/>
              </p:nvSpPr>
              <p:spPr bwMode="auto">
                <a:xfrm flipV="1">
                  <a:off x="30559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3" name="Line 1204"/>
                <p:cNvSpPr>
                  <a:spLocks noChangeShapeType="1"/>
                </p:cNvSpPr>
                <p:nvPr/>
              </p:nvSpPr>
              <p:spPr bwMode="auto">
                <a:xfrm flipV="1">
                  <a:off x="30559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4" name="Line 1205"/>
                <p:cNvSpPr>
                  <a:spLocks noChangeShapeType="1"/>
                </p:cNvSpPr>
                <p:nvPr/>
              </p:nvSpPr>
              <p:spPr bwMode="auto">
                <a:xfrm>
                  <a:off x="306070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5" name="Line 1206"/>
                <p:cNvSpPr>
                  <a:spLocks noChangeShapeType="1"/>
                </p:cNvSpPr>
                <p:nvPr/>
              </p:nvSpPr>
              <p:spPr bwMode="auto">
                <a:xfrm>
                  <a:off x="3060700" y="23653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6" name="Line 1207"/>
                <p:cNvSpPr>
                  <a:spLocks noChangeShapeType="1"/>
                </p:cNvSpPr>
                <p:nvPr/>
              </p:nvSpPr>
              <p:spPr bwMode="auto">
                <a:xfrm flipV="1">
                  <a:off x="30622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7" name="Freeform 1208"/>
                <p:cNvSpPr>
                  <a:spLocks/>
                </p:cNvSpPr>
                <p:nvPr/>
              </p:nvSpPr>
              <p:spPr bwMode="auto">
                <a:xfrm flipV="1">
                  <a:off x="3065463" y="2360613"/>
                  <a:ext cx="0" cy="4763"/>
                </a:xfrm>
                <a:custGeom>
                  <a:avLst/>
                  <a:gdLst>
                    <a:gd name="T0" fmla="*/ 0 w 4"/>
                    <a:gd name="T1" fmla="*/ 0 h 73"/>
                    <a:gd name="T2" fmla="*/ 0 w 4"/>
                    <a:gd name="T3" fmla="*/ 12 h 73"/>
                    <a:gd name="T4" fmla="*/ 2 w 4"/>
                    <a:gd name="T5" fmla="*/ 73 h 73"/>
                    <a:gd name="T6" fmla="*/ 4 w 4"/>
                    <a:gd name="T7" fmla="*/ 24 h 73"/>
                    <a:gd name="T8" fmla="*/ 4 w 4"/>
                    <a:gd name="T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3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73"/>
                      </a:lnTo>
                      <a:lnTo>
                        <a:pt x="4" y="2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8" name="Freeform 1209"/>
                <p:cNvSpPr>
                  <a:spLocks/>
                </p:cNvSpPr>
                <p:nvPr/>
              </p:nvSpPr>
              <p:spPr bwMode="auto">
                <a:xfrm>
                  <a:off x="3065463" y="2365376"/>
                  <a:ext cx="1588" cy="0"/>
                </a:xfrm>
                <a:custGeom>
                  <a:avLst/>
                  <a:gdLst>
                    <a:gd name="T0" fmla="*/ 0 w 6"/>
                    <a:gd name="T1" fmla="*/ 0 h 18"/>
                    <a:gd name="T2" fmla="*/ 0 w 6"/>
                    <a:gd name="T3" fmla="*/ 18 h 18"/>
                    <a:gd name="T4" fmla="*/ 2 w 6"/>
                    <a:gd name="T5" fmla="*/ 18 h 18"/>
                    <a:gd name="T6" fmla="*/ 4 w 6"/>
                    <a:gd name="T7" fmla="*/ 12 h 18"/>
                    <a:gd name="T8" fmla="*/ 6 w 6"/>
                    <a:gd name="T9" fmla="*/ 18 h 18"/>
                    <a:gd name="T10" fmla="*/ 6 w 6"/>
                    <a:gd name="T11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8"/>
                      </a:lnTo>
                      <a:lnTo>
                        <a:pt x="4" y="12"/>
                      </a:lnTo>
                      <a:lnTo>
                        <a:pt x="6" y="1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2" name="Line 1211"/>
                <p:cNvSpPr>
                  <a:spLocks noChangeShapeType="1"/>
                </p:cNvSpPr>
                <p:nvPr/>
              </p:nvSpPr>
              <p:spPr bwMode="auto">
                <a:xfrm flipV="1">
                  <a:off x="30686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3" name="Line 1212"/>
                <p:cNvSpPr>
                  <a:spLocks noChangeShapeType="1"/>
                </p:cNvSpPr>
                <p:nvPr/>
              </p:nvSpPr>
              <p:spPr bwMode="auto">
                <a:xfrm flipV="1">
                  <a:off x="3068638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4" name="Line 1213"/>
                <p:cNvSpPr>
                  <a:spLocks noChangeShapeType="1"/>
                </p:cNvSpPr>
                <p:nvPr/>
              </p:nvSpPr>
              <p:spPr bwMode="auto">
                <a:xfrm>
                  <a:off x="30718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" name="Line 1214"/>
                <p:cNvSpPr>
                  <a:spLocks noChangeShapeType="1"/>
                </p:cNvSpPr>
                <p:nvPr/>
              </p:nvSpPr>
              <p:spPr bwMode="auto">
                <a:xfrm>
                  <a:off x="30734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" name="Line 1215"/>
                <p:cNvSpPr>
                  <a:spLocks noChangeShapeType="1"/>
                </p:cNvSpPr>
                <p:nvPr/>
              </p:nvSpPr>
              <p:spPr bwMode="auto">
                <a:xfrm>
                  <a:off x="30734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" name="Line 1216"/>
                <p:cNvSpPr>
                  <a:spLocks noChangeShapeType="1"/>
                </p:cNvSpPr>
                <p:nvPr/>
              </p:nvSpPr>
              <p:spPr bwMode="auto">
                <a:xfrm flipV="1">
                  <a:off x="30749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" name="Freeform 1217"/>
                <p:cNvSpPr>
                  <a:spLocks/>
                </p:cNvSpPr>
                <p:nvPr/>
              </p:nvSpPr>
              <p:spPr bwMode="auto">
                <a:xfrm flipV="1">
                  <a:off x="3078163" y="2152650"/>
                  <a:ext cx="3175" cy="212725"/>
                </a:xfrm>
                <a:custGeom>
                  <a:avLst/>
                  <a:gdLst>
                    <a:gd name="T0" fmla="*/ 0 w 25"/>
                    <a:gd name="T1" fmla="*/ 0 h 2772"/>
                    <a:gd name="T2" fmla="*/ 0 w 25"/>
                    <a:gd name="T3" fmla="*/ 107 h 2772"/>
                    <a:gd name="T4" fmla="*/ 2 w 25"/>
                    <a:gd name="T5" fmla="*/ 642 h 2772"/>
                    <a:gd name="T6" fmla="*/ 4 w 25"/>
                    <a:gd name="T7" fmla="*/ 1815 h 2772"/>
                    <a:gd name="T8" fmla="*/ 7 w 25"/>
                    <a:gd name="T9" fmla="*/ 1799 h 2772"/>
                    <a:gd name="T10" fmla="*/ 9 w 25"/>
                    <a:gd name="T11" fmla="*/ 2772 h 2772"/>
                    <a:gd name="T12" fmla="*/ 11 w 25"/>
                    <a:gd name="T13" fmla="*/ 1955 h 2772"/>
                    <a:gd name="T14" fmla="*/ 13 w 25"/>
                    <a:gd name="T15" fmla="*/ 1631 h 2772"/>
                    <a:gd name="T16" fmla="*/ 15 w 25"/>
                    <a:gd name="T17" fmla="*/ 1211 h 2772"/>
                    <a:gd name="T18" fmla="*/ 17 w 25"/>
                    <a:gd name="T19" fmla="*/ 448 h 2772"/>
                    <a:gd name="T20" fmla="*/ 19 w 25"/>
                    <a:gd name="T21" fmla="*/ 487 h 2772"/>
                    <a:gd name="T22" fmla="*/ 21 w 25"/>
                    <a:gd name="T23" fmla="*/ 89 h 2772"/>
                    <a:gd name="T24" fmla="*/ 23 w 25"/>
                    <a:gd name="T25" fmla="*/ 94 h 2772"/>
                    <a:gd name="T26" fmla="*/ 25 w 25"/>
                    <a:gd name="T27" fmla="*/ 36 h 2772"/>
                    <a:gd name="T28" fmla="*/ 25 w 25"/>
                    <a:gd name="T29" fmla="*/ 0 h 27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2772">
                      <a:moveTo>
                        <a:pt x="0" y="0"/>
                      </a:moveTo>
                      <a:lnTo>
                        <a:pt x="0" y="107"/>
                      </a:lnTo>
                      <a:lnTo>
                        <a:pt x="2" y="642"/>
                      </a:lnTo>
                      <a:lnTo>
                        <a:pt x="4" y="1815"/>
                      </a:lnTo>
                      <a:lnTo>
                        <a:pt x="7" y="1799"/>
                      </a:lnTo>
                      <a:lnTo>
                        <a:pt x="9" y="2772"/>
                      </a:lnTo>
                      <a:lnTo>
                        <a:pt x="11" y="1955"/>
                      </a:lnTo>
                      <a:lnTo>
                        <a:pt x="13" y="1631"/>
                      </a:lnTo>
                      <a:lnTo>
                        <a:pt x="15" y="1211"/>
                      </a:lnTo>
                      <a:lnTo>
                        <a:pt x="17" y="448"/>
                      </a:lnTo>
                      <a:lnTo>
                        <a:pt x="19" y="487"/>
                      </a:lnTo>
                      <a:lnTo>
                        <a:pt x="21" y="89"/>
                      </a:lnTo>
                      <a:lnTo>
                        <a:pt x="23" y="94"/>
                      </a:lnTo>
                      <a:lnTo>
                        <a:pt x="25" y="36"/>
                      </a:lnTo>
                      <a:lnTo>
                        <a:pt x="2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" name="Line 1218"/>
                <p:cNvSpPr>
                  <a:spLocks noChangeShapeType="1"/>
                </p:cNvSpPr>
                <p:nvPr/>
              </p:nvSpPr>
              <p:spPr bwMode="auto">
                <a:xfrm>
                  <a:off x="30829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" name="Line 1219"/>
                <p:cNvSpPr>
                  <a:spLocks noChangeShapeType="1"/>
                </p:cNvSpPr>
                <p:nvPr/>
              </p:nvSpPr>
              <p:spPr bwMode="auto">
                <a:xfrm>
                  <a:off x="30829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" name="Line 1220"/>
                <p:cNvSpPr>
                  <a:spLocks noChangeShapeType="1"/>
                </p:cNvSpPr>
                <p:nvPr/>
              </p:nvSpPr>
              <p:spPr bwMode="auto">
                <a:xfrm flipV="1">
                  <a:off x="30829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" name="Line 1221"/>
                <p:cNvSpPr>
                  <a:spLocks noChangeShapeType="1"/>
                </p:cNvSpPr>
                <p:nvPr/>
              </p:nvSpPr>
              <p:spPr bwMode="auto">
                <a:xfrm flipV="1">
                  <a:off x="3086100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" name="Freeform 1222"/>
                <p:cNvSpPr>
                  <a:spLocks/>
                </p:cNvSpPr>
                <p:nvPr/>
              </p:nvSpPr>
              <p:spPr bwMode="auto">
                <a:xfrm flipV="1">
                  <a:off x="3087688" y="2362200"/>
                  <a:ext cx="0" cy="3175"/>
                </a:xfrm>
                <a:custGeom>
                  <a:avLst/>
                  <a:gdLst>
                    <a:gd name="T0" fmla="*/ 0 w 2"/>
                    <a:gd name="T1" fmla="*/ 0 h 48"/>
                    <a:gd name="T2" fmla="*/ 0 w 2"/>
                    <a:gd name="T3" fmla="*/ 12 h 48"/>
                    <a:gd name="T4" fmla="*/ 2 w 2"/>
                    <a:gd name="T5" fmla="*/ 48 h 48"/>
                    <a:gd name="T6" fmla="*/ 2 w 2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8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4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" name="Line 1223"/>
                <p:cNvSpPr>
                  <a:spLocks noChangeShapeType="1"/>
                </p:cNvSpPr>
                <p:nvPr/>
              </p:nvSpPr>
              <p:spPr bwMode="auto">
                <a:xfrm flipV="1">
                  <a:off x="30924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" name="Line 1224"/>
                <p:cNvSpPr>
                  <a:spLocks noChangeShapeType="1"/>
                </p:cNvSpPr>
                <p:nvPr/>
              </p:nvSpPr>
              <p:spPr bwMode="auto">
                <a:xfrm>
                  <a:off x="30940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" name="Line 1225"/>
                <p:cNvSpPr>
                  <a:spLocks noChangeShapeType="1"/>
                </p:cNvSpPr>
                <p:nvPr/>
              </p:nvSpPr>
              <p:spPr bwMode="auto">
                <a:xfrm>
                  <a:off x="30956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" name="Freeform 1226"/>
                <p:cNvSpPr>
                  <a:spLocks/>
                </p:cNvSpPr>
                <p:nvPr/>
              </p:nvSpPr>
              <p:spPr bwMode="auto">
                <a:xfrm flipV="1">
                  <a:off x="3097213" y="2363788"/>
                  <a:ext cx="0" cy="1588"/>
                </a:xfrm>
                <a:custGeom>
                  <a:avLst/>
                  <a:gdLst>
                    <a:gd name="T0" fmla="*/ 0 w 6"/>
                    <a:gd name="T1" fmla="*/ 0 h 24"/>
                    <a:gd name="T2" fmla="*/ 0 w 6"/>
                    <a:gd name="T3" fmla="*/ 9 h 24"/>
                    <a:gd name="T4" fmla="*/ 2 w 6"/>
                    <a:gd name="T5" fmla="*/ 24 h 24"/>
                    <a:gd name="T6" fmla="*/ 4 w 6"/>
                    <a:gd name="T7" fmla="*/ 9 h 24"/>
                    <a:gd name="T8" fmla="*/ 6 w 6"/>
                    <a:gd name="T9" fmla="*/ 9 h 24"/>
                    <a:gd name="T10" fmla="*/ 6 w 6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4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24"/>
                      </a:lnTo>
                      <a:lnTo>
                        <a:pt x="4" y="9"/>
                      </a:lnTo>
                      <a:lnTo>
                        <a:pt x="6" y="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" name="Line 1227"/>
                <p:cNvSpPr>
                  <a:spLocks noChangeShapeType="1"/>
                </p:cNvSpPr>
                <p:nvPr/>
              </p:nvSpPr>
              <p:spPr bwMode="auto">
                <a:xfrm flipV="1">
                  <a:off x="30972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" name="Freeform 1228"/>
                <p:cNvSpPr>
                  <a:spLocks/>
                </p:cNvSpPr>
                <p:nvPr/>
              </p:nvSpPr>
              <p:spPr bwMode="auto">
                <a:xfrm flipV="1">
                  <a:off x="3100388" y="2339975"/>
                  <a:ext cx="3175" cy="25400"/>
                </a:xfrm>
                <a:custGeom>
                  <a:avLst/>
                  <a:gdLst>
                    <a:gd name="T0" fmla="*/ 0 w 18"/>
                    <a:gd name="T1" fmla="*/ 0 h 333"/>
                    <a:gd name="T2" fmla="*/ 0 w 18"/>
                    <a:gd name="T3" fmla="*/ 34 h 333"/>
                    <a:gd name="T4" fmla="*/ 2 w 18"/>
                    <a:gd name="T5" fmla="*/ 126 h 333"/>
                    <a:gd name="T6" fmla="*/ 4 w 18"/>
                    <a:gd name="T7" fmla="*/ 51 h 333"/>
                    <a:gd name="T8" fmla="*/ 6 w 18"/>
                    <a:gd name="T9" fmla="*/ 242 h 333"/>
                    <a:gd name="T10" fmla="*/ 8 w 18"/>
                    <a:gd name="T11" fmla="*/ 333 h 333"/>
                    <a:gd name="T12" fmla="*/ 10 w 18"/>
                    <a:gd name="T13" fmla="*/ 165 h 333"/>
                    <a:gd name="T14" fmla="*/ 12 w 18"/>
                    <a:gd name="T15" fmla="*/ 170 h 333"/>
                    <a:gd name="T16" fmla="*/ 14 w 18"/>
                    <a:gd name="T17" fmla="*/ 133 h 333"/>
                    <a:gd name="T18" fmla="*/ 16 w 18"/>
                    <a:gd name="T19" fmla="*/ 113 h 333"/>
                    <a:gd name="T20" fmla="*/ 18 w 18"/>
                    <a:gd name="T21" fmla="*/ 111 h 333"/>
                    <a:gd name="T22" fmla="*/ 18 w 18"/>
                    <a:gd name="T23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333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126"/>
                      </a:lnTo>
                      <a:lnTo>
                        <a:pt x="4" y="51"/>
                      </a:lnTo>
                      <a:lnTo>
                        <a:pt x="6" y="242"/>
                      </a:lnTo>
                      <a:lnTo>
                        <a:pt x="8" y="333"/>
                      </a:lnTo>
                      <a:lnTo>
                        <a:pt x="10" y="165"/>
                      </a:lnTo>
                      <a:lnTo>
                        <a:pt x="12" y="170"/>
                      </a:lnTo>
                      <a:lnTo>
                        <a:pt x="14" y="133"/>
                      </a:lnTo>
                      <a:lnTo>
                        <a:pt x="16" y="113"/>
                      </a:lnTo>
                      <a:lnTo>
                        <a:pt x="18" y="111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" name="Freeform 1229"/>
                <p:cNvSpPr>
                  <a:spLocks/>
                </p:cNvSpPr>
                <p:nvPr/>
              </p:nvSpPr>
              <p:spPr bwMode="auto">
                <a:xfrm flipV="1">
                  <a:off x="3103563" y="2362200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9 h 44"/>
                    <a:gd name="T4" fmla="*/ 2 w 2"/>
                    <a:gd name="T5" fmla="*/ 44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9"/>
                      </a:lnTo>
                      <a:lnTo>
                        <a:pt x="2" y="4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" name="Line 1230"/>
                <p:cNvSpPr>
                  <a:spLocks noChangeShapeType="1"/>
                </p:cNvSpPr>
                <p:nvPr/>
              </p:nvSpPr>
              <p:spPr bwMode="auto">
                <a:xfrm flipV="1">
                  <a:off x="31035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" name="Line 1231"/>
                <p:cNvSpPr>
                  <a:spLocks noChangeShapeType="1"/>
                </p:cNvSpPr>
                <p:nvPr/>
              </p:nvSpPr>
              <p:spPr bwMode="auto">
                <a:xfrm flipV="1">
                  <a:off x="31051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" name="Line 1232"/>
                <p:cNvSpPr>
                  <a:spLocks noChangeShapeType="1"/>
                </p:cNvSpPr>
                <p:nvPr/>
              </p:nvSpPr>
              <p:spPr bwMode="auto">
                <a:xfrm>
                  <a:off x="31051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" name="Line 1233"/>
                <p:cNvSpPr>
                  <a:spLocks noChangeShapeType="1"/>
                </p:cNvSpPr>
                <p:nvPr/>
              </p:nvSpPr>
              <p:spPr bwMode="auto">
                <a:xfrm>
                  <a:off x="31067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" name="Line 1234"/>
                <p:cNvSpPr>
                  <a:spLocks noChangeShapeType="1"/>
                </p:cNvSpPr>
                <p:nvPr/>
              </p:nvSpPr>
              <p:spPr bwMode="auto">
                <a:xfrm flipV="1">
                  <a:off x="3109913" y="235426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" name="Line 1235"/>
                <p:cNvSpPr>
                  <a:spLocks noChangeShapeType="1"/>
                </p:cNvSpPr>
                <p:nvPr/>
              </p:nvSpPr>
              <p:spPr bwMode="auto">
                <a:xfrm>
                  <a:off x="31115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" name="Line 1236"/>
                <p:cNvSpPr>
                  <a:spLocks noChangeShapeType="1"/>
                </p:cNvSpPr>
                <p:nvPr/>
              </p:nvSpPr>
              <p:spPr bwMode="auto">
                <a:xfrm>
                  <a:off x="31162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" name="Line 1237"/>
                <p:cNvSpPr>
                  <a:spLocks noChangeShapeType="1"/>
                </p:cNvSpPr>
                <p:nvPr/>
              </p:nvSpPr>
              <p:spPr bwMode="auto">
                <a:xfrm>
                  <a:off x="31178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" name="Line 1238"/>
                <p:cNvSpPr>
                  <a:spLocks noChangeShapeType="1"/>
                </p:cNvSpPr>
                <p:nvPr/>
              </p:nvSpPr>
              <p:spPr bwMode="auto">
                <a:xfrm>
                  <a:off x="31194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" name="Line 1239"/>
                <p:cNvSpPr>
                  <a:spLocks noChangeShapeType="1"/>
                </p:cNvSpPr>
                <p:nvPr/>
              </p:nvSpPr>
              <p:spPr bwMode="auto">
                <a:xfrm>
                  <a:off x="31242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" name="Line 1240"/>
                <p:cNvSpPr>
                  <a:spLocks noChangeShapeType="1"/>
                </p:cNvSpPr>
                <p:nvPr/>
              </p:nvSpPr>
              <p:spPr bwMode="auto">
                <a:xfrm flipV="1">
                  <a:off x="31273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" name="Line 1241"/>
                <p:cNvSpPr>
                  <a:spLocks noChangeShapeType="1"/>
                </p:cNvSpPr>
                <p:nvPr/>
              </p:nvSpPr>
              <p:spPr bwMode="auto">
                <a:xfrm>
                  <a:off x="31289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" name="Freeform 1242"/>
                <p:cNvSpPr>
                  <a:spLocks/>
                </p:cNvSpPr>
                <p:nvPr/>
              </p:nvSpPr>
              <p:spPr bwMode="auto">
                <a:xfrm flipV="1">
                  <a:off x="3133725" y="2363788"/>
                  <a:ext cx="0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18 h 24"/>
                    <a:gd name="T4" fmla="*/ 2 w 2"/>
                    <a:gd name="T5" fmla="*/ 24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" name="Freeform 1243"/>
                <p:cNvSpPr>
                  <a:spLocks/>
                </p:cNvSpPr>
                <p:nvPr/>
              </p:nvSpPr>
              <p:spPr bwMode="auto">
                <a:xfrm flipV="1">
                  <a:off x="3136900" y="2347913"/>
                  <a:ext cx="1587" cy="17463"/>
                </a:xfrm>
                <a:custGeom>
                  <a:avLst/>
                  <a:gdLst>
                    <a:gd name="T0" fmla="*/ 0 w 18"/>
                    <a:gd name="T1" fmla="*/ 0 h 225"/>
                    <a:gd name="T2" fmla="*/ 0 w 18"/>
                    <a:gd name="T3" fmla="*/ 127 h 225"/>
                    <a:gd name="T4" fmla="*/ 2 w 18"/>
                    <a:gd name="T5" fmla="*/ 48 h 225"/>
                    <a:gd name="T6" fmla="*/ 4 w 18"/>
                    <a:gd name="T7" fmla="*/ 225 h 225"/>
                    <a:gd name="T8" fmla="*/ 6 w 18"/>
                    <a:gd name="T9" fmla="*/ 46 h 225"/>
                    <a:gd name="T10" fmla="*/ 8 w 18"/>
                    <a:gd name="T11" fmla="*/ 42 h 225"/>
                    <a:gd name="T12" fmla="*/ 10 w 18"/>
                    <a:gd name="T13" fmla="*/ 115 h 225"/>
                    <a:gd name="T14" fmla="*/ 12 w 18"/>
                    <a:gd name="T15" fmla="*/ 9 h 225"/>
                    <a:gd name="T16" fmla="*/ 14 w 18"/>
                    <a:gd name="T17" fmla="*/ 88 h 225"/>
                    <a:gd name="T18" fmla="*/ 16 w 18"/>
                    <a:gd name="T19" fmla="*/ 27 h 225"/>
                    <a:gd name="T20" fmla="*/ 18 w 18"/>
                    <a:gd name="T21" fmla="*/ 12 h 225"/>
                    <a:gd name="T22" fmla="*/ 18 w 18"/>
                    <a:gd name="T23" fmla="*/ 0 h 2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225">
                      <a:moveTo>
                        <a:pt x="0" y="0"/>
                      </a:moveTo>
                      <a:lnTo>
                        <a:pt x="0" y="127"/>
                      </a:lnTo>
                      <a:lnTo>
                        <a:pt x="2" y="48"/>
                      </a:lnTo>
                      <a:lnTo>
                        <a:pt x="4" y="225"/>
                      </a:lnTo>
                      <a:lnTo>
                        <a:pt x="6" y="46"/>
                      </a:lnTo>
                      <a:lnTo>
                        <a:pt x="8" y="42"/>
                      </a:lnTo>
                      <a:lnTo>
                        <a:pt x="10" y="115"/>
                      </a:lnTo>
                      <a:lnTo>
                        <a:pt x="12" y="9"/>
                      </a:lnTo>
                      <a:lnTo>
                        <a:pt x="14" y="88"/>
                      </a:lnTo>
                      <a:lnTo>
                        <a:pt x="16" y="27"/>
                      </a:lnTo>
                      <a:lnTo>
                        <a:pt x="18" y="12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" name="Line 1244"/>
                <p:cNvSpPr>
                  <a:spLocks noChangeShapeType="1"/>
                </p:cNvSpPr>
                <p:nvPr/>
              </p:nvSpPr>
              <p:spPr bwMode="auto">
                <a:xfrm flipV="1">
                  <a:off x="31400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" name="Line 1245"/>
                <p:cNvSpPr>
                  <a:spLocks noChangeShapeType="1"/>
                </p:cNvSpPr>
                <p:nvPr/>
              </p:nvSpPr>
              <p:spPr bwMode="auto">
                <a:xfrm>
                  <a:off x="31416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" name="Line 1246"/>
                <p:cNvSpPr>
                  <a:spLocks noChangeShapeType="1"/>
                </p:cNvSpPr>
                <p:nvPr/>
              </p:nvSpPr>
              <p:spPr bwMode="auto">
                <a:xfrm flipV="1">
                  <a:off x="31511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" name="Line 1247"/>
                <p:cNvSpPr>
                  <a:spLocks noChangeShapeType="1"/>
                </p:cNvSpPr>
                <p:nvPr/>
              </p:nvSpPr>
              <p:spPr bwMode="auto">
                <a:xfrm flipV="1">
                  <a:off x="31559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" name="Freeform 1248"/>
                <p:cNvSpPr>
                  <a:spLocks/>
                </p:cNvSpPr>
                <p:nvPr/>
              </p:nvSpPr>
              <p:spPr bwMode="auto">
                <a:xfrm flipV="1">
                  <a:off x="3159125" y="2357438"/>
                  <a:ext cx="1587" cy="7938"/>
                </a:xfrm>
                <a:custGeom>
                  <a:avLst/>
                  <a:gdLst>
                    <a:gd name="T0" fmla="*/ 0 w 10"/>
                    <a:gd name="T1" fmla="*/ 0 h 117"/>
                    <a:gd name="T2" fmla="*/ 0 w 10"/>
                    <a:gd name="T3" fmla="*/ 12 h 117"/>
                    <a:gd name="T4" fmla="*/ 2 w 10"/>
                    <a:gd name="T5" fmla="*/ 73 h 117"/>
                    <a:gd name="T6" fmla="*/ 4 w 10"/>
                    <a:gd name="T7" fmla="*/ 108 h 117"/>
                    <a:gd name="T8" fmla="*/ 6 w 10"/>
                    <a:gd name="T9" fmla="*/ 17 h 117"/>
                    <a:gd name="T10" fmla="*/ 8 w 10"/>
                    <a:gd name="T11" fmla="*/ 12 h 117"/>
                    <a:gd name="T12" fmla="*/ 10 w 10"/>
                    <a:gd name="T13" fmla="*/ 117 h 117"/>
                    <a:gd name="T14" fmla="*/ 10 w 10"/>
                    <a:gd name="T15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17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73"/>
                      </a:lnTo>
                      <a:lnTo>
                        <a:pt x="4" y="108"/>
                      </a:lnTo>
                      <a:lnTo>
                        <a:pt x="6" y="17"/>
                      </a:lnTo>
                      <a:lnTo>
                        <a:pt x="8" y="12"/>
                      </a:lnTo>
                      <a:lnTo>
                        <a:pt x="10" y="117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" name="Freeform 1249"/>
                <p:cNvSpPr>
                  <a:spLocks/>
                </p:cNvSpPr>
                <p:nvPr/>
              </p:nvSpPr>
              <p:spPr bwMode="auto">
                <a:xfrm flipV="1">
                  <a:off x="3163888" y="2306638"/>
                  <a:ext cx="1587" cy="58738"/>
                </a:xfrm>
                <a:custGeom>
                  <a:avLst/>
                  <a:gdLst>
                    <a:gd name="T0" fmla="*/ 0 w 20"/>
                    <a:gd name="T1" fmla="*/ 0 h 767"/>
                    <a:gd name="T2" fmla="*/ 0 w 20"/>
                    <a:gd name="T3" fmla="*/ 48 h 767"/>
                    <a:gd name="T4" fmla="*/ 2 w 20"/>
                    <a:gd name="T5" fmla="*/ 9 h 767"/>
                    <a:gd name="T6" fmla="*/ 4 w 20"/>
                    <a:gd name="T7" fmla="*/ 77 h 767"/>
                    <a:gd name="T8" fmla="*/ 6 w 20"/>
                    <a:gd name="T9" fmla="*/ 97 h 767"/>
                    <a:gd name="T10" fmla="*/ 8 w 20"/>
                    <a:gd name="T11" fmla="*/ 189 h 767"/>
                    <a:gd name="T12" fmla="*/ 10 w 20"/>
                    <a:gd name="T13" fmla="*/ 474 h 767"/>
                    <a:gd name="T14" fmla="*/ 12 w 20"/>
                    <a:gd name="T15" fmla="*/ 767 h 767"/>
                    <a:gd name="T16" fmla="*/ 14 w 20"/>
                    <a:gd name="T17" fmla="*/ 343 h 767"/>
                    <a:gd name="T18" fmla="*/ 16 w 20"/>
                    <a:gd name="T19" fmla="*/ 213 h 767"/>
                    <a:gd name="T20" fmla="*/ 18 w 20"/>
                    <a:gd name="T21" fmla="*/ 79 h 767"/>
                    <a:gd name="T22" fmla="*/ 20 w 20"/>
                    <a:gd name="T23" fmla="*/ 18 h 767"/>
                    <a:gd name="T24" fmla="*/ 20 w 20"/>
                    <a:gd name="T25" fmla="*/ 0 h 7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767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9"/>
                      </a:lnTo>
                      <a:lnTo>
                        <a:pt x="4" y="77"/>
                      </a:lnTo>
                      <a:lnTo>
                        <a:pt x="6" y="97"/>
                      </a:lnTo>
                      <a:lnTo>
                        <a:pt x="8" y="189"/>
                      </a:lnTo>
                      <a:lnTo>
                        <a:pt x="10" y="474"/>
                      </a:lnTo>
                      <a:lnTo>
                        <a:pt x="12" y="767"/>
                      </a:lnTo>
                      <a:lnTo>
                        <a:pt x="14" y="343"/>
                      </a:lnTo>
                      <a:lnTo>
                        <a:pt x="16" y="213"/>
                      </a:lnTo>
                      <a:lnTo>
                        <a:pt x="18" y="79"/>
                      </a:lnTo>
                      <a:lnTo>
                        <a:pt x="20" y="18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" name="Line 1250"/>
                <p:cNvSpPr>
                  <a:spLocks noChangeShapeType="1"/>
                </p:cNvSpPr>
                <p:nvPr/>
              </p:nvSpPr>
              <p:spPr bwMode="auto">
                <a:xfrm>
                  <a:off x="31654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" name="Line 1251"/>
                <p:cNvSpPr>
                  <a:spLocks noChangeShapeType="1"/>
                </p:cNvSpPr>
                <p:nvPr/>
              </p:nvSpPr>
              <p:spPr bwMode="auto">
                <a:xfrm>
                  <a:off x="31686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" name="Line 1252"/>
                <p:cNvSpPr>
                  <a:spLocks noChangeShapeType="1"/>
                </p:cNvSpPr>
                <p:nvPr/>
              </p:nvSpPr>
              <p:spPr bwMode="auto">
                <a:xfrm flipV="1">
                  <a:off x="31686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" name="Freeform 1253"/>
                <p:cNvSpPr>
                  <a:spLocks/>
                </p:cNvSpPr>
                <p:nvPr/>
              </p:nvSpPr>
              <p:spPr bwMode="auto">
                <a:xfrm flipV="1">
                  <a:off x="3178175" y="2362200"/>
                  <a:ext cx="0" cy="3175"/>
                </a:xfrm>
                <a:custGeom>
                  <a:avLst/>
                  <a:gdLst>
                    <a:gd name="T0" fmla="*/ 0 w 2"/>
                    <a:gd name="T1" fmla="*/ 0 h 57"/>
                    <a:gd name="T2" fmla="*/ 0 w 2"/>
                    <a:gd name="T3" fmla="*/ 18 h 57"/>
                    <a:gd name="T4" fmla="*/ 2 w 2"/>
                    <a:gd name="T5" fmla="*/ 57 h 57"/>
                    <a:gd name="T6" fmla="*/ 2 w 2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7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5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" name="Freeform 1254"/>
                <p:cNvSpPr>
                  <a:spLocks/>
                </p:cNvSpPr>
                <p:nvPr/>
              </p:nvSpPr>
              <p:spPr bwMode="auto">
                <a:xfrm flipV="1">
                  <a:off x="3179763" y="23637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18 h 27"/>
                    <a:gd name="T4" fmla="*/ 2 w 2"/>
                    <a:gd name="T5" fmla="*/ 2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" name="Line 1255"/>
                <p:cNvSpPr>
                  <a:spLocks noChangeShapeType="1"/>
                </p:cNvSpPr>
                <p:nvPr/>
              </p:nvSpPr>
              <p:spPr bwMode="auto">
                <a:xfrm>
                  <a:off x="31813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" name="Line 1256"/>
                <p:cNvSpPr>
                  <a:spLocks noChangeShapeType="1"/>
                </p:cNvSpPr>
                <p:nvPr/>
              </p:nvSpPr>
              <p:spPr bwMode="auto">
                <a:xfrm flipV="1">
                  <a:off x="31813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" name="Line 1257"/>
                <p:cNvSpPr>
                  <a:spLocks noChangeShapeType="1"/>
                </p:cNvSpPr>
                <p:nvPr/>
              </p:nvSpPr>
              <p:spPr bwMode="auto">
                <a:xfrm>
                  <a:off x="31829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" name="Line 1258"/>
                <p:cNvSpPr>
                  <a:spLocks noChangeShapeType="1"/>
                </p:cNvSpPr>
                <p:nvPr/>
              </p:nvSpPr>
              <p:spPr bwMode="auto">
                <a:xfrm>
                  <a:off x="31845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" name="Line 1259"/>
                <p:cNvSpPr>
                  <a:spLocks noChangeShapeType="1"/>
                </p:cNvSpPr>
                <p:nvPr/>
              </p:nvSpPr>
              <p:spPr bwMode="auto">
                <a:xfrm>
                  <a:off x="31908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" name="Line 1260"/>
                <p:cNvSpPr>
                  <a:spLocks noChangeShapeType="1"/>
                </p:cNvSpPr>
                <p:nvPr/>
              </p:nvSpPr>
              <p:spPr bwMode="auto">
                <a:xfrm>
                  <a:off x="31924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" name="Line 1261"/>
                <p:cNvSpPr>
                  <a:spLocks noChangeShapeType="1"/>
                </p:cNvSpPr>
                <p:nvPr/>
              </p:nvSpPr>
              <p:spPr bwMode="auto">
                <a:xfrm>
                  <a:off x="31956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" name="Freeform 1262"/>
                <p:cNvSpPr>
                  <a:spLocks/>
                </p:cNvSpPr>
                <p:nvPr/>
              </p:nvSpPr>
              <p:spPr bwMode="auto">
                <a:xfrm flipV="1">
                  <a:off x="3195638" y="2360613"/>
                  <a:ext cx="0" cy="4763"/>
                </a:xfrm>
                <a:custGeom>
                  <a:avLst/>
                  <a:gdLst>
                    <a:gd name="T0" fmla="*/ 0 w 2"/>
                    <a:gd name="T1" fmla="*/ 0 h 68"/>
                    <a:gd name="T2" fmla="*/ 0 w 2"/>
                    <a:gd name="T3" fmla="*/ 68 h 68"/>
                    <a:gd name="T4" fmla="*/ 2 w 2"/>
                    <a:gd name="T5" fmla="*/ 17 h 68"/>
                    <a:gd name="T6" fmla="*/ 2 w 2"/>
                    <a:gd name="T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8">
                      <a:moveTo>
                        <a:pt x="0" y="0"/>
                      </a:moveTo>
                      <a:lnTo>
                        <a:pt x="0" y="68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6" name="Freeform 1263"/>
                <p:cNvSpPr>
                  <a:spLocks/>
                </p:cNvSpPr>
                <p:nvPr/>
              </p:nvSpPr>
              <p:spPr bwMode="auto">
                <a:xfrm flipV="1">
                  <a:off x="3200400" y="2357438"/>
                  <a:ext cx="1587" cy="7938"/>
                </a:xfrm>
                <a:custGeom>
                  <a:avLst/>
                  <a:gdLst>
                    <a:gd name="T0" fmla="*/ 0 w 12"/>
                    <a:gd name="T1" fmla="*/ 0 h 107"/>
                    <a:gd name="T2" fmla="*/ 0 w 12"/>
                    <a:gd name="T3" fmla="*/ 34 h 107"/>
                    <a:gd name="T4" fmla="*/ 2 w 12"/>
                    <a:gd name="T5" fmla="*/ 82 h 107"/>
                    <a:gd name="T6" fmla="*/ 4 w 12"/>
                    <a:gd name="T7" fmla="*/ 107 h 107"/>
                    <a:gd name="T8" fmla="*/ 6 w 12"/>
                    <a:gd name="T9" fmla="*/ 82 h 107"/>
                    <a:gd name="T10" fmla="*/ 8 w 12"/>
                    <a:gd name="T11" fmla="*/ 45 h 107"/>
                    <a:gd name="T12" fmla="*/ 10 w 12"/>
                    <a:gd name="T13" fmla="*/ 85 h 107"/>
                    <a:gd name="T14" fmla="*/ 12 w 12"/>
                    <a:gd name="T15" fmla="*/ 9 h 107"/>
                    <a:gd name="T16" fmla="*/ 12 w 12"/>
                    <a:gd name="T17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07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82"/>
                      </a:lnTo>
                      <a:lnTo>
                        <a:pt x="4" y="107"/>
                      </a:lnTo>
                      <a:lnTo>
                        <a:pt x="6" y="82"/>
                      </a:lnTo>
                      <a:lnTo>
                        <a:pt x="8" y="45"/>
                      </a:lnTo>
                      <a:lnTo>
                        <a:pt x="10" y="85"/>
                      </a:lnTo>
                      <a:lnTo>
                        <a:pt x="12" y="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7" name="Freeform 1264"/>
                <p:cNvSpPr>
                  <a:spLocks/>
                </p:cNvSpPr>
                <p:nvPr/>
              </p:nvSpPr>
              <p:spPr bwMode="auto">
                <a:xfrm flipV="1">
                  <a:off x="3201988" y="2360613"/>
                  <a:ext cx="0" cy="4763"/>
                </a:xfrm>
                <a:custGeom>
                  <a:avLst/>
                  <a:gdLst>
                    <a:gd name="T0" fmla="*/ 0 w 2"/>
                    <a:gd name="T1" fmla="*/ 0 h 73"/>
                    <a:gd name="T2" fmla="*/ 0 w 2"/>
                    <a:gd name="T3" fmla="*/ 73 h 73"/>
                    <a:gd name="T4" fmla="*/ 2 w 2"/>
                    <a:gd name="T5" fmla="*/ 35 h 73"/>
                    <a:gd name="T6" fmla="*/ 2 w 2"/>
                    <a:gd name="T7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3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8" name="Line 1265"/>
                <p:cNvSpPr>
                  <a:spLocks noChangeShapeType="1"/>
                </p:cNvSpPr>
                <p:nvPr/>
              </p:nvSpPr>
              <p:spPr bwMode="auto">
                <a:xfrm flipV="1">
                  <a:off x="3201988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9" name="Freeform 1266"/>
                <p:cNvSpPr>
                  <a:spLocks/>
                </p:cNvSpPr>
                <p:nvPr/>
              </p:nvSpPr>
              <p:spPr bwMode="auto">
                <a:xfrm flipV="1">
                  <a:off x="3203575" y="2362200"/>
                  <a:ext cx="0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46 h 46"/>
                    <a:gd name="T4" fmla="*/ 2 w 4"/>
                    <a:gd name="T5" fmla="*/ 45 h 46"/>
                    <a:gd name="T6" fmla="*/ 4 w 4"/>
                    <a:gd name="T7" fmla="*/ 36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45"/>
                      </a:lnTo>
                      <a:lnTo>
                        <a:pt x="4" y="3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0" name="Line 1267"/>
                <p:cNvSpPr>
                  <a:spLocks noChangeShapeType="1"/>
                </p:cNvSpPr>
                <p:nvPr/>
              </p:nvSpPr>
              <p:spPr bwMode="auto">
                <a:xfrm flipV="1">
                  <a:off x="32035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1" name="Line 1268"/>
                <p:cNvSpPr>
                  <a:spLocks noChangeShapeType="1"/>
                </p:cNvSpPr>
                <p:nvPr/>
              </p:nvSpPr>
              <p:spPr bwMode="auto">
                <a:xfrm>
                  <a:off x="32051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2" name="Line 1269"/>
                <p:cNvSpPr>
                  <a:spLocks noChangeShapeType="1"/>
                </p:cNvSpPr>
                <p:nvPr/>
              </p:nvSpPr>
              <p:spPr bwMode="auto">
                <a:xfrm flipV="1">
                  <a:off x="3208338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3" name="Freeform 1270"/>
                <p:cNvSpPr>
                  <a:spLocks/>
                </p:cNvSpPr>
                <p:nvPr/>
              </p:nvSpPr>
              <p:spPr bwMode="auto">
                <a:xfrm flipV="1">
                  <a:off x="3208338" y="2363788"/>
                  <a:ext cx="1587" cy="1588"/>
                </a:xfrm>
                <a:custGeom>
                  <a:avLst/>
                  <a:gdLst>
                    <a:gd name="T0" fmla="*/ 0 w 3"/>
                    <a:gd name="T1" fmla="*/ 0 h 27"/>
                    <a:gd name="T2" fmla="*/ 0 w 3"/>
                    <a:gd name="T3" fmla="*/ 27 h 27"/>
                    <a:gd name="T4" fmla="*/ 3 w 3"/>
                    <a:gd name="T5" fmla="*/ 12 h 27"/>
                    <a:gd name="T6" fmla="*/ 3 w 3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3" y="12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4" name="Line 1271"/>
                <p:cNvSpPr>
                  <a:spLocks noChangeShapeType="1"/>
                </p:cNvSpPr>
                <p:nvPr/>
              </p:nvSpPr>
              <p:spPr bwMode="auto">
                <a:xfrm flipV="1">
                  <a:off x="32099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5" name="Freeform 1272"/>
                <p:cNvSpPr>
                  <a:spLocks/>
                </p:cNvSpPr>
                <p:nvPr/>
              </p:nvSpPr>
              <p:spPr bwMode="auto">
                <a:xfrm flipV="1">
                  <a:off x="3209925" y="2362200"/>
                  <a:ext cx="0" cy="3175"/>
                </a:xfrm>
                <a:custGeom>
                  <a:avLst/>
                  <a:gdLst>
                    <a:gd name="T0" fmla="*/ 0 w 2"/>
                    <a:gd name="T1" fmla="*/ 0 h 48"/>
                    <a:gd name="T2" fmla="*/ 0 w 2"/>
                    <a:gd name="T3" fmla="*/ 48 h 48"/>
                    <a:gd name="T4" fmla="*/ 2 w 2"/>
                    <a:gd name="T5" fmla="*/ 12 h 48"/>
                    <a:gd name="T6" fmla="*/ 2 w 2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8">
                      <a:moveTo>
                        <a:pt x="0" y="0"/>
                      </a:moveTo>
                      <a:lnTo>
                        <a:pt x="0" y="48"/>
                      </a:lnTo>
                      <a:lnTo>
                        <a:pt x="2" y="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6" name="Freeform 1273"/>
                <p:cNvSpPr>
                  <a:spLocks/>
                </p:cNvSpPr>
                <p:nvPr/>
              </p:nvSpPr>
              <p:spPr bwMode="auto">
                <a:xfrm flipV="1">
                  <a:off x="3213100" y="2359025"/>
                  <a:ext cx="1587" cy="6350"/>
                </a:xfrm>
                <a:custGeom>
                  <a:avLst/>
                  <a:gdLst>
                    <a:gd name="T0" fmla="*/ 0 w 4"/>
                    <a:gd name="T1" fmla="*/ 0 h 85"/>
                    <a:gd name="T2" fmla="*/ 0 w 4"/>
                    <a:gd name="T3" fmla="*/ 58 h 85"/>
                    <a:gd name="T4" fmla="*/ 2 w 4"/>
                    <a:gd name="T5" fmla="*/ 85 h 85"/>
                    <a:gd name="T6" fmla="*/ 4 w 4"/>
                    <a:gd name="T7" fmla="*/ 12 h 85"/>
                    <a:gd name="T8" fmla="*/ 4 w 4"/>
                    <a:gd name="T9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5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85"/>
                      </a:lnTo>
                      <a:lnTo>
                        <a:pt x="4" y="1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7" name="Line 1274"/>
                <p:cNvSpPr>
                  <a:spLocks noChangeShapeType="1"/>
                </p:cNvSpPr>
                <p:nvPr/>
              </p:nvSpPr>
              <p:spPr bwMode="auto">
                <a:xfrm flipV="1">
                  <a:off x="3222625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8" name="Line 1275"/>
                <p:cNvSpPr>
                  <a:spLocks noChangeShapeType="1"/>
                </p:cNvSpPr>
                <p:nvPr/>
              </p:nvSpPr>
              <p:spPr bwMode="auto">
                <a:xfrm>
                  <a:off x="32369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9" name="Line 1276"/>
                <p:cNvSpPr>
                  <a:spLocks noChangeShapeType="1"/>
                </p:cNvSpPr>
                <p:nvPr/>
              </p:nvSpPr>
              <p:spPr bwMode="auto">
                <a:xfrm flipV="1">
                  <a:off x="3244850" y="23574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0" name="Line 1277"/>
                <p:cNvSpPr>
                  <a:spLocks noChangeShapeType="1"/>
                </p:cNvSpPr>
                <p:nvPr/>
              </p:nvSpPr>
              <p:spPr bwMode="auto">
                <a:xfrm flipV="1">
                  <a:off x="3244850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1" name="Line 1278"/>
                <p:cNvSpPr>
                  <a:spLocks noChangeShapeType="1"/>
                </p:cNvSpPr>
                <p:nvPr/>
              </p:nvSpPr>
              <p:spPr bwMode="auto">
                <a:xfrm flipV="1">
                  <a:off x="3249613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2" name="Line 1279"/>
                <p:cNvSpPr>
                  <a:spLocks noChangeShapeType="1"/>
                </p:cNvSpPr>
                <p:nvPr/>
              </p:nvSpPr>
              <p:spPr bwMode="auto">
                <a:xfrm flipV="1">
                  <a:off x="32496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3" name="Line 1280"/>
                <p:cNvSpPr>
                  <a:spLocks noChangeShapeType="1"/>
                </p:cNvSpPr>
                <p:nvPr/>
              </p:nvSpPr>
              <p:spPr bwMode="auto">
                <a:xfrm>
                  <a:off x="32543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4" name="Line 1281"/>
                <p:cNvSpPr>
                  <a:spLocks noChangeShapeType="1"/>
                </p:cNvSpPr>
                <p:nvPr/>
              </p:nvSpPr>
              <p:spPr bwMode="auto">
                <a:xfrm>
                  <a:off x="32559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5" name="Line 1282"/>
                <p:cNvSpPr>
                  <a:spLocks noChangeShapeType="1"/>
                </p:cNvSpPr>
                <p:nvPr/>
              </p:nvSpPr>
              <p:spPr bwMode="auto">
                <a:xfrm>
                  <a:off x="32591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6" name="Line 1283"/>
                <p:cNvSpPr>
                  <a:spLocks noChangeShapeType="1"/>
                </p:cNvSpPr>
                <p:nvPr/>
              </p:nvSpPr>
              <p:spPr bwMode="auto">
                <a:xfrm>
                  <a:off x="32591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7" name="Line 1284"/>
                <p:cNvSpPr>
                  <a:spLocks noChangeShapeType="1"/>
                </p:cNvSpPr>
                <p:nvPr/>
              </p:nvSpPr>
              <p:spPr bwMode="auto">
                <a:xfrm flipV="1">
                  <a:off x="326072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8" name="Line 1285"/>
                <p:cNvSpPr>
                  <a:spLocks noChangeShapeType="1"/>
                </p:cNvSpPr>
                <p:nvPr/>
              </p:nvSpPr>
              <p:spPr bwMode="auto">
                <a:xfrm>
                  <a:off x="32623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9" name="Line 1286"/>
                <p:cNvSpPr>
                  <a:spLocks noChangeShapeType="1"/>
                </p:cNvSpPr>
                <p:nvPr/>
              </p:nvSpPr>
              <p:spPr bwMode="auto">
                <a:xfrm flipV="1">
                  <a:off x="32623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0" name="Freeform 1287"/>
                <p:cNvSpPr>
                  <a:spLocks/>
                </p:cNvSpPr>
                <p:nvPr/>
              </p:nvSpPr>
              <p:spPr bwMode="auto">
                <a:xfrm flipV="1">
                  <a:off x="3263900" y="2360613"/>
                  <a:ext cx="0" cy="4763"/>
                </a:xfrm>
                <a:custGeom>
                  <a:avLst/>
                  <a:gdLst>
                    <a:gd name="T0" fmla="*/ 0 w 2"/>
                    <a:gd name="T1" fmla="*/ 0 h 68"/>
                    <a:gd name="T2" fmla="*/ 0 w 2"/>
                    <a:gd name="T3" fmla="*/ 24 h 68"/>
                    <a:gd name="T4" fmla="*/ 2 w 2"/>
                    <a:gd name="T5" fmla="*/ 68 h 68"/>
                    <a:gd name="T6" fmla="*/ 2 w 2"/>
                    <a:gd name="T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8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6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1" name="Freeform 1288"/>
                <p:cNvSpPr>
                  <a:spLocks/>
                </p:cNvSpPr>
                <p:nvPr/>
              </p:nvSpPr>
              <p:spPr bwMode="auto">
                <a:xfrm flipV="1">
                  <a:off x="3263900" y="2360613"/>
                  <a:ext cx="1587" cy="4763"/>
                </a:xfrm>
                <a:custGeom>
                  <a:avLst/>
                  <a:gdLst>
                    <a:gd name="T0" fmla="*/ 0 w 10"/>
                    <a:gd name="T1" fmla="*/ 0 h 76"/>
                    <a:gd name="T2" fmla="*/ 0 w 10"/>
                    <a:gd name="T3" fmla="*/ 60 h 76"/>
                    <a:gd name="T4" fmla="*/ 2 w 10"/>
                    <a:gd name="T5" fmla="*/ 24 h 76"/>
                    <a:gd name="T6" fmla="*/ 4 w 10"/>
                    <a:gd name="T7" fmla="*/ 69 h 76"/>
                    <a:gd name="T8" fmla="*/ 6 w 10"/>
                    <a:gd name="T9" fmla="*/ 72 h 76"/>
                    <a:gd name="T10" fmla="*/ 8 w 10"/>
                    <a:gd name="T11" fmla="*/ 76 h 76"/>
                    <a:gd name="T12" fmla="*/ 10 w 10"/>
                    <a:gd name="T13" fmla="*/ 48 h 76"/>
                    <a:gd name="T14" fmla="*/ 10 w 10"/>
                    <a:gd name="T15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76">
                      <a:moveTo>
                        <a:pt x="0" y="0"/>
                      </a:moveTo>
                      <a:lnTo>
                        <a:pt x="0" y="60"/>
                      </a:lnTo>
                      <a:lnTo>
                        <a:pt x="2" y="24"/>
                      </a:lnTo>
                      <a:lnTo>
                        <a:pt x="4" y="69"/>
                      </a:lnTo>
                      <a:lnTo>
                        <a:pt x="6" y="72"/>
                      </a:lnTo>
                      <a:lnTo>
                        <a:pt x="8" y="76"/>
                      </a:lnTo>
                      <a:lnTo>
                        <a:pt x="10" y="48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2" name="Line 1289"/>
                <p:cNvSpPr>
                  <a:spLocks noChangeShapeType="1"/>
                </p:cNvSpPr>
                <p:nvPr/>
              </p:nvSpPr>
              <p:spPr bwMode="auto">
                <a:xfrm>
                  <a:off x="326548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3" name="Line 1290"/>
                <p:cNvSpPr>
                  <a:spLocks noChangeShapeType="1"/>
                </p:cNvSpPr>
                <p:nvPr/>
              </p:nvSpPr>
              <p:spPr bwMode="auto">
                <a:xfrm flipV="1">
                  <a:off x="326548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4" name="Line 1291"/>
                <p:cNvSpPr>
                  <a:spLocks noChangeShapeType="1"/>
                </p:cNvSpPr>
                <p:nvPr/>
              </p:nvSpPr>
              <p:spPr bwMode="auto">
                <a:xfrm flipV="1">
                  <a:off x="3267075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5" name="Line 1292"/>
                <p:cNvSpPr>
                  <a:spLocks noChangeShapeType="1"/>
                </p:cNvSpPr>
                <p:nvPr/>
              </p:nvSpPr>
              <p:spPr bwMode="auto">
                <a:xfrm flipV="1">
                  <a:off x="32686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6" name="Freeform 1293"/>
                <p:cNvSpPr>
                  <a:spLocks/>
                </p:cNvSpPr>
                <p:nvPr/>
              </p:nvSpPr>
              <p:spPr bwMode="auto">
                <a:xfrm flipV="1">
                  <a:off x="3271838" y="2360613"/>
                  <a:ext cx="1587" cy="4763"/>
                </a:xfrm>
                <a:custGeom>
                  <a:avLst/>
                  <a:gdLst>
                    <a:gd name="T0" fmla="*/ 0 w 12"/>
                    <a:gd name="T1" fmla="*/ 0 h 73"/>
                    <a:gd name="T2" fmla="*/ 0 w 12"/>
                    <a:gd name="T3" fmla="*/ 73 h 73"/>
                    <a:gd name="T4" fmla="*/ 2 w 12"/>
                    <a:gd name="T5" fmla="*/ 17 h 73"/>
                    <a:gd name="T6" fmla="*/ 4 w 12"/>
                    <a:gd name="T7" fmla="*/ 52 h 73"/>
                    <a:gd name="T8" fmla="*/ 6 w 12"/>
                    <a:gd name="T9" fmla="*/ 51 h 73"/>
                    <a:gd name="T10" fmla="*/ 8 w 12"/>
                    <a:gd name="T11" fmla="*/ 26 h 73"/>
                    <a:gd name="T12" fmla="*/ 10 w 12"/>
                    <a:gd name="T13" fmla="*/ 48 h 73"/>
                    <a:gd name="T14" fmla="*/ 12 w 12"/>
                    <a:gd name="T15" fmla="*/ 9 h 73"/>
                    <a:gd name="T16" fmla="*/ 12 w 12"/>
                    <a:gd name="T17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17"/>
                      </a:lnTo>
                      <a:lnTo>
                        <a:pt x="4" y="52"/>
                      </a:lnTo>
                      <a:lnTo>
                        <a:pt x="6" y="51"/>
                      </a:lnTo>
                      <a:lnTo>
                        <a:pt x="8" y="26"/>
                      </a:lnTo>
                      <a:lnTo>
                        <a:pt x="10" y="48"/>
                      </a:lnTo>
                      <a:lnTo>
                        <a:pt x="12" y="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7" name="Line 1294"/>
                <p:cNvSpPr>
                  <a:spLocks noChangeShapeType="1"/>
                </p:cNvSpPr>
                <p:nvPr/>
              </p:nvSpPr>
              <p:spPr bwMode="auto">
                <a:xfrm>
                  <a:off x="32734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8" name="Freeform 1295"/>
                <p:cNvSpPr>
                  <a:spLocks/>
                </p:cNvSpPr>
                <p:nvPr/>
              </p:nvSpPr>
              <p:spPr bwMode="auto">
                <a:xfrm>
                  <a:off x="3273425" y="2365375"/>
                  <a:ext cx="0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8 h 18"/>
                    <a:gd name="T4" fmla="*/ 2 w 2"/>
                    <a:gd name="T5" fmla="*/ 17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9" name="Line 1296"/>
                <p:cNvSpPr>
                  <a:spLocks noChangeShapeType="1"/>
                </p:cNvSpPr>
                <p:nvPr/>
              </p:nvSpPr>
              <p:spPr bwMode="auto">
                <a:xfrm flipV="1">
                  <a:off x="3276600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0" name="Line 1297"/>
                <p:cNvSpPr>
                  <a:spLocks noChangeShapeType="1"/>
                </p:cNvSpPr>
                <p:nvPr/>
              </p:nvSpPr>
              <p:spPr bwMode="auto">
                <a:xfrm>
                  <a:off x="32797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1" name="Line 1298"/>
                <p:cNvSpPr>
                  <a:spLocks noChangeShapeType="1"/>
                </p:cNvSpPr>
                <p:nvPr/>
              </p:nvSpPr>
              <p:spPr bwMode="auto">
                <a:xfrm>
                  <a:off x="328136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2" name="Line 1299"/>
                <p:cNvSpPr>
                  <a:spLocks noChangeShapeType="1"/>
                </p:cNvSpPr>
                <p:nvPr/>
              </p:nvSpPr>
              <p:spPr bwMode="auto">
                <a:xfrm flipV="1">
                  <a:off x="328295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3" name="Line 1300"/>
                <p:cNvSpPr>
                  <a:spLocks noChangeShapeType="1"/>
                </p:cNvSpPr>
                <p:nvPr/>
              </p:nvSpPr>
              <p:spPr bwMode="auto">
                <a:xfrm>
                  <a:off x="33004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4" name="Line 1301"/>
                <p:cNvSpPr>
                  <a:spLocks noChangeShapeType="1"/>
                </p:cNvSpPr>
                <p:nvPr/>
              </p:nvSpPr>
              <p:spPr bwMode="auto">
                <a:xfrm flipV="1">
                  <a:off x="33004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5" name="Freeform 1302"/>
                <p:cNvSpPr>
                  <a:spLocks/>
                </p:cNvSpPr>
                <p:nvPr/>
              </p:nvSpPr>
              <p:spPr bwMode="auto">
                <a:xfrm flipV="1">
                  <a:off x="3308350" y="2359025"/>
                  <a:ext cx="0" cy="6350"/>
                </a:xfrm>
                <a:custGeom>
                  <a:avLst/>
                  <a:gdLst>
                    <a:gd name="T0" fmla="*/ 0 w 2"/>
                    <a:gd name="T1" fmla="*/ 0 h 85"/>
                    <a:gd name="T2" fmla="*/ 0 w 2"/>
                    <a:gd name="T3" fmla="*/ 12 h 85"/>
                    <a:gd name="T4" fmla="*/ 2 w 2"/>
                    <a:gd name="T5" fmla="*/ 85 h 85"/>
                    <a:gd name="T6" fmla="*/ 2 w 2"/>
                    <a:gd name="T7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5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8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6" name="Line 1303"/>
                <p:cNvSpPr>
                  <a:spLocks noChangeShapeType="1"/>
                </p:cNvSpPr>
                <p:nvPr/>
              </p:nvSpPr>
              <p:spPr bwMode="auto">
                <a:xfrm flipV="1">
                  <a:off x="3308350" y="236220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7" name="Line 1304"/>
                <p:cNvSpPr>
                  <a:spLocks noChangeShapeType="1"/>
                </p:cNvSpPr>
                <p:nvPr/>
              </p:nvSpPr>
              <p:spPr bwMode="auto">
                <a:xfrm>
                  <a:off x="331787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8" name="Freeform 1305"/>
                <p:cNvSpPr>
                  <a:spLocks/>
                </p:cNvSpPr>
                <p:nvPr/>
              </p:nvSpPr>
              <p:spPr bwMode="auto">
                <a:xfrm flipV="1">
                  <a:off x="3321050" y="2354263"/>
                  <a:ext cx="1587" cy="11113"/>
                </a:xfrm>
                <a:custGeom>
                  <a:avLst/>
                  <a:gdLst>
                    <a:gd name="T0" fmla="*/ 0 w 8"/>
                    <a:gd name="T1" fmla="*/ 0 h 155"/>
                    <a:gd name="T2" fmla="*/ 0 w 8"/>
                    <a:gd name="T3" fmla="*/ 36 h 155"/>
                    <a:gd name="T4" fmla="*/ 2 w 8"/>
                    <a:gd name="T5" fmla="*/ 17 h 155"/>
                    <a:gd name="T6" fmla="*/ 4 w 8"/>
                    <a:gd name="T7" fmla="*/ 60 h 155"/>
                    <a:gd name="T8" fmla="*/ 6 w 8"/>
                    <a:gd name="T9" fmla="*/ 155 h 155"/>
                    <a:gd name="T10" fmla="*/ 8 w 8"/>
                    <a:gd name="T11" fmla="*/ 33 h 155"/>
                    <a:gd name="T12" fmla="*/ 8 w 8"/>
                    <a:gd name="T13" fmla="*/ 0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55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17"/>
                      </a:lnTo>
                      <a:lnTo>
                        <a:pt x="4" y="60"/>
                      </a:lnTo>
                      <a:lnTo>
                        <a:pt x="6" y="155"/>
                      </a:lnTo>
                      <a:lnTo>
                        <a:pt x="8" y="3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9" name="Freeform 1306"/>
                <p:cNvSpPr>
                  <a:spLocks/>
                </p:cNvSpPr>
                <p:nvPr/>
              </p:nvSpPr>
              <p:spPr bwMode="auto">
                <a:xfrm flipV="1">
                  <a:off x="3322638" y="2362200"/>
                  <a:ext cx="0" cy="3175"/>
                </a:xfrm>
                <a:custGeom>
                  <a:avLst/>
                  <a:gdLst>
                    <a:gd name="T0" fmla="*/ 0 w 2"/>
                    <a:gd name="T1" fmla="*/ 0 h 54"/>
                    <a:gd name="T2" fmla="*/ 0 w 2"/>
                    <a:gd name="T3" fmla="*/ 54 h 54"/>
                    <a:gd name="T4" fmla="*/ 2 w 2"/>
                    <a:gd name="T5" fmla="*/ 24 h 54"/>
                    <a:gd name="T6" fmla="*/ 2 w 2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0" name="Line 1307"/>
                <p:cNvSpPr>
                  <a:spLocks noChangeShapeType="1"/>
                </p:cNvSpPr>
                <p:nvPr/>
              </p:nvSpPr>
              <p:spPr bwMode="auto">
                <a:xfrm flipV="1">
                  <a:off x="332581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1" name="Freeform 1308"/>
                <p:cNvSpPr>
                  <a:spLocks/>
                </p:cNvSpPr>
                <p:nvPr/>
              </p:nvSpPr>
              <p:spPr bwMode="auto">
                <a:xfrm flipV="1">
                  <a:off x="3325813" y="2343150"/>
                  <a:ext cx="1587" cy="22225"/>
                </a:xfrm>
                <a:custGeom>
                  <a:avLst/>
                  <a:gdLst>
                    <a:gd name="T0" fmla="*/ 0 w 22"/>
                    <a:gd name="T1" fmla="*/ 0 h 306"/>
                    <a:gd name="T2" fmla="*/ 0 w 22"/>
                    <a:gd name="T3" fmla="*/ 146 h 306"/>
                    <a:gd name="T4" fmla="*/ 2 w 22"/>
                    <a:gd name="T5" fmla="*/ 34 h 306"/>
                    <a:gd name="T6" fmla="*/ 4 w 22"/>
                    <a:gd name="T7" fmla="*/ 264 h 306"/>
                    <a:gd name="T8" fmla="*/ 6 w 22"/>
                    <a:gd name="T9" fmla="*/ 306 h 306"/>
                    <a:gd name="T10" fmla="*/ 8 w 22"/>
                    <a:gd name="T11" fmla="*/ 131 h 306"/>
                    <a:gd name="T12" fmla="*/ 10 w 22"/>
                    <a:gd name="T13" fmla="*/ 137 h 306"/>
                    <a:gd name="T14" fmla="*/ 12 w 22"/>
                    <a:gd name="T15" fmla="*/ 139 h 306"/>
                    <a:gd name="T16" fmla="*/ 14 w 22"/>
                    <a:gd name="T17" fmla="*/ 170 h 306"/>
                    <a:gd name="T18" fmla="*/ 16 w 22"/>
                    <a:gd name="T19" fmla="*/ 114 h 306"/>
                    <a:gd name="T20" fmla="*/ 18 w 22"/>
                    <a:gd name="T21" fmla="*/ 66 h 306"/>
                    <a:gd name="T22" fmla="*/ 20 w 22"/>
                    <a:gd name="T23" fmla="*/ 29 h 306"/>
                    <a:gd name="T24" fmla="*/ 22 w 22"/>
                    <a:gd name="T25" fmla="*/ 18 h 306"/>
                    <a:gd name="T26" fmla="*/ 22 w 22"/>
                    <a:gd name="T27" fmla="*/ 0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306">
                      <a:moveTo>
                        <a:pt x="0" y="0"/>
                      </a:moveTo>
                      <a:lnTo>
                        <a:pt x="0" y="146"/>
                      </a:lnTo>
                      <a:lnTo>
                        <a:pt x="2" y="34"/>
                      </a:lnTo>
                      <a:lnTo>
                        <a:pt x="4" y="264"/>
                      </a:lnTo>
                      <a:lnTo>
                        <a:pt x="6" y="306"/>
                      </a:lnTo>
                      <a:lnTo>
                        <a:pt x="8" y="131"/>
                      </a:lnTo>
                      <a:lnTo>
                        <a:pt x="10" y="137"/>
                      </a:lnTo>
                      <a:lnTo>
                        <a:pt x="12" y="139"/>
                      </a:lnTo>
                      <a:lnTo>
                        <a:pt x="14" y="170"/>
                      </a:lnTo>
                      <a:lnTo>
                        <a:pt x="16" y="114"/>
                      </a:lnTo>
                      <a:lnTo>
                        <a:pt x="18" y="66"/>
                      </a:lnTo>
                      <a:lnTo>
                        <a:pt x="20" y="29"/>
                      </a:lnTo>
                      <a:lnTo>
                        <a:pt x="22" y="18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2" name="Freeform 1309"/>
                <p:cNvSpPr>
                  <a:spLocks/>
                </p:cNvSpPr>
                <p:nvPr/>
              </p:nvSpPr>
              <p:spPr bwMode="auto">
                <a:xfrm flipV="1">
                  <a:off x="3328988" y="2363788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6 h 36"/>
                    <a:gd name="T4" fmla="*/ 2 w 2"/>
                    <a:gd name="T5" fmla="*/ 24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3" name="Line 1310"/>
                <p:cNvSpPr>
                  <a:spLocks noChangeShapeType="1"/>
                </p:cNvSpPr>
                <p:nvPr/>
              </p:nvSpPr>
              <p:spPr bwMode="auto">
                <a:xfrm flipV="1">
                  <a:off x="33305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4" name="Line 1311"/>
                <p:cNvSpPr>
                  <a:spLocks noChangeShapeType="1"/>
                </p:cNvSpPr>
                <p:nvPr/>
              </p:nvSpPr>
              <p:spPr bwMode="auto">
                <a:xfrm>
                  <a:off x="33353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5" name="Line 1312"/>
                <p:cNvSpPr>
                  <a:spLocks noChangeShapeType="1"/>
                </p:cNvSpPr>
                <p:nvPr/>
              </p:nvSpPr>
              <p:spPr bwMode="auto">
                <a:xfrm flipV="1">
                  <a:off x="33353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6" name="Line 1313"/>
                <p:cNvSpPr>
                  <a:spLocks noChangeShapeType="1"/>
                </p:cNvSpPr>
                <p:nvPr/>
              </p:nvSpPr>
              <p:spPr bwMode="auto">
                <a:xfrm flipV="1">
                  <a:off x="33353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7" name="Freeform 1314"/>
                <p:cNvSpPr>
                  <a:spLocks/>
                </p:cNvSpPr>
                <p:nvPr/>
              </p:nvSpPr>
              <p:spPr bwMode="auto">
                <a:xfrm flipV="1">
                  <a:off x="3336925" y="23637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12 h 27"/>
                    <a:gd name="T4" fmla="*/ 2 w 2"/>
                    <a:gd name="T5" fmla="*/ 2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12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8" name="Line 1315"/>
                <p:cNvSpPr>
                  <a:spLocks noChangeShapeType="1"/>
                </p:cNvSpPr>
                <p:nvPr/>
              </p:nvSpPr>
              <p:spPr bwMode="auto">
                <a:xfrm flipV="1">
                  <a:off x="33432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9" name="Freeform 1316"/>
                <p:cNvSpPr>
                  <a:spLocks/>
                </p:cNvSpPr>
                <p:nvPr/>
              </p:nvSpPr>
              <p:spPr bwMode="auto">
                <a:xfrm>
                  <a:off x="3344863" y="2365375"/>
                  <a:ext cx="0" cy="0"/>
                </a:xfrm>
                <a:custGeom>
                  <a:avLst/>
                  <a:gdLst>
                    <a:gd name="T0" fmla="*/ 0 w 2"/>
                    <a:gd name="T1" fmla="*/ 0 h 18"/>
                    <a:gd name="T2" fmla="*/ 0 w 2"/>
                    <a:gd name="T3" fmla="*/ 18 h 18"/>
                    <a:gd name="T4" fmla="*/ 2 w 2"/>
                    <a:gd name="T5" fmla="*/ 9 h 18"/>
                    <a:gd name="T6" fmla="*/ 2 w 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">
                      <a:moveTo>
                        <a:pt x="0" y="0"/>
                      </a:moveTo>
                      <a:lnTo>
                        <a:pt x="0" y="18"/>
                      </a:lnTo>
                      <a:lnTo>
                        <a:pt x="2" y="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0" name="Freeform 1317"/>
                <p:cNvSpPr>
                  <a:spLocks/>
                </p:cNvSpPr>
                <p:nvPr/>
              </p:nvSpPr>
              <p:spPr bwMode="auto">
                <a:xfrm flipV="1">
                  <a:off x="3387725" y="2335213"/>
                  <a:ext cx="3175" cy="30163"/>
                </a:xfrm>
                <a:custGeom>
                  <a:avLst/>
                  <a:gdLst>
                    <a:gd name="T0" fmla="*/ 0 w 20"/>
                    <a:gd name="T1" fmla="*/ 0 h 398"/>
                    <a:gd name="T2" fmla="*/ 0 w 20"/>
                    <a:gd name="T3" fmla="*/ 73 h 398"/>
                    <a:gd name="T4" fmla="*/ 2 w 20"/>
                    <a:gd name="T5" fmla="*/ 36 h 398"/>
                    <a:gd name="T6" fmla="*/ 4 w 20"/>
                    <a:gd name="T7" fmla="*/ 17 h 398"/>
                    <a:gd name="T8" fmla="*/ 6 w 20"/>
                    <a:gd name="T9" fmla="*/ 82 h 398"/>
                    <a:gd name="T10" fmla="*/ 8 w 20"/>
                    <a:gd name="T11" fmla="*/ 198 h 398"/>
                    <a:gd name="T12" fmla="*/ 10 w 20"/>
                    <a:gd name="T13" fmla="*/ 224 h 398"/>
                    <a:gd name="T14" fmla="*/ 12 w 20"/>
                    <a:gd name="T15" fmla="*/ 398 h 398"/>
                    <a:gd name="T16" fmla="*/ 14 w 20"/>
                    <a:gd name="T17" fmla="*/ 183 h 398"/>
                    <a:gd name="T18" fmla="*/ 16 w 20"/>
                    <a:gd name="T19" fmla="*/ 191 h 398"/>
                    <a:gd name="T20" fmla="*/ 18 w 20"/>
                    <a:gd name="T21" fmla="*/ 137 h 398"/>
                    <a:gd name="T22" fmla="*/ 20 w 20"/>
                    <a:gd name="T23" fmla="*/ 70 h 398"/>
                    <a:gd name="T24" fmla="*/ 20 w 20"/>
                    <a:gd name="T25" fmla="*/ 0 h 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398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36"/>
                      </a:lnTo>
                      <a:lnTo>
                        <a:pt x="4" y="17"/>
                      </a:lnTo>
                      <a:lnTo>
                        <a:pt x="6" y="82"/>
                      </a:lnTo>
                      <a:lnTo>
                        <a:pt x="8" y="198"/>
                      </a:lnTo>
                      <a:lnTo>
                        <a:pt x="10" y="224"/>
                      </a:lnTo>
                      <a:lnTo>
                        <a:pt x="12" y="398"/>
                      </a:lnTo>
                      <a:lnTo>
                        <a:pt x="14" y="183"/>
                      </a:lnTo>
                      <a:lnTo>
                        <a:pt x="16" y="191"/>
                      </a:lnTo>
                      <a:lnTo>
                        <a:pt x="18" y="137"/>
                      </a:lnTo>
                      <a:lnTo>
                        <a:pt x="20" y="70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1" name="Line 1318"/>
                <p:cNvSpPr>
                  <a:spLocks noChangeShapeType="1"/>
                </p:cNvSpPr>
                <p:nvPr/>
              </p:nvSpPr>
              <p:spPr bwMode="auto">
                <a:xfrm flipV="1">
                  <a:off x="3390900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2" name="Line 1319"/>
                <p:cNvSpPr>
                  <a:spLocks noChangeShapeType="1"/>
                </p:cNvSpPr>
                <p:nvPr/>
              </p:nvSpPr>
              <p:spPr bwMode="auto">
                <a:xfrm flipV="1">
                  <a:off x="3392488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3" name="Line 1320"/>
                <p:cNvSpPr>
                  <a:spLocks noChangeShapeType="1"/>
                </p:cNvSpPr>
                <p:nvPr/>
              </p:nvSpPr>
              <p:spPr bwMode="auto">
                <a:xfrm flipV="1">
                  <a:off x="3394075" y="23606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4" name="Freeform 1321"/>
                <p:cNvSpPr>
                  <a:spLocks/>
                </p:cNvSpPr>
                <p:nvPr/>
              </p:nvSpPr>
              <p:spPr bwMode="auto">
                <a:xfrm flipV="1">
                  <a:off x="3394075" y="2359025"/>
                  <a:ext cx="0" cy="6350"/>
                </a:xfrm>
                <a:custGeom>
                  <a:avLst/>
                  <a:gdLst>
                    <a:gd name="T0" fmla="*/ 0 w 5"/>
                    <a:gd name="T1" fmla="*/ 0 h 86"/>
                    <a:gd name="T2" fmla="*/ 0 w 5"/>
                    <a:gd name="T3" fmla="*/ 86 h 86"/>
                    <a:gd name="T4" fmla="*/ 3 w 5"/>
                    <a:gd name="T5" fmla="*/ 12 h 86"/>
                    <a:gd name="T6" fmla="*/ 5 w 5"/>
                    <a:gd name="T7" fmla="*/ 9 h 86"/>
                    <a:gd name="T8" fmla="*/ 5 w 5"/>
                    <a:gd name="T9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6">
                      <a:moveTo>
                        <a:pt x="0" y="0"/>
                      </a:moveTo>
                      <a:lnTo>
                        <a:pt x="0" y="86"/>
                      </a:lnTo>
                      <a:lnTo>
                        <a:pt x="3" y="12"/>
                      </a:lnTo>
                      <a:lnTo>
                        <a:pt x="5" y="9"/>
                      </a:lnTo>
                      <a:lnTo>
                        <a:pt x="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5" name="Line 1322"/>
                <p:cNvSpPr>
                  <a:spLocks noChangeShapeType="1"/>
                </p:cNvSpPr>
                <p:nvPr/>
              </p:nvSpPr>
              <p:spPr bwMode="auto">
                <a:xfrm flipV="1">
                  <a:off x="3398838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6" name="Freeform 1323"/>
                <p:cNvSpPr>
                  <a:spLocks/>
                </p:cNvSpPr>
                <p:nvPr/>
              </p:nvSpPr>
              <p:spPr bwMode="auto">
                <a:xfrm flipV="1">
                  <a:off x="3398838" y="2363788"/>
                  <a:ext cx="0" cy="1588"/>
                </a:xfrm>
                <a:custGeom>
                  <a:avLst/>
                  <a:gdLst>
                    <a:gd name="T0" fmla="*/ 0 w 8"/>
                    <a:gd name="T1" fmla="*/ 0 h 36"/>
                    <a:gd name="T2" fmla="*/ 0 w 8"/>
                    <a:gd name="T3" fmla="*/ 36 h 36"/>
                    <a:gd name="T4" fmla="*/ 2 w 8"/>
                    <a:gd name="T5" fmla="*/ 18 h 36"/>
                    <a:gd name="T6" fmla="*/ 4 w 8"/>
                    <a:gd name="T7" fmla="*/ 17 h 36"/>
                    <a:gd name="T8" fmla="*/ 6 w 8"/>
                    <a:gd name="T9" fmla="*/ 34 h 36"/>
                    <a:gd name="T10" fmla="*/ 8 w 8"/>
                    <a:gd name="T11" fmla="*/ 27 h 36"/>
                    <a:gd name="T12" fmla="*/ 8 w 8"/>
                    <a:gd name="T13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18"/>
                      </a:lnTo>
                      <a:lnTo>
                        <a:pt x="4" y="17"/>
                      </a:lnTo>
                      <a:lnTo>
                        <a:pt x="6" y="34"/>
                      </a:lnTo>
                      <a:lnTo>
                        <a:pt x="8" y="27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7" name="Freeform 1324"/>
                <p:cNvSpPr>
                  <a:spLocks/>
                </p:cNvSpPr>
                <p:nvPr/>
              </p:nvSpPr>
              <p:spPr bwMode="auto">
                <a:xfrm flipV="1">
                  <a:off x="3402013" y="2362200"/>
                  <a:ext cx="0" cy="3175"/>
                </a:xfrm>
                <a:custGeom>
                  <a:avLst/>
                  <a:gdLst>
                    <a:gd name="T0" fmla="*/ 0 w 2"/>
                    <a:gd name="T1" fmla="*/ 0 h 51"/>
                    <a:gd name="T2" fmla="*/ 0 w 2"/>
                    <a:gd name="T3" fmla="*/ 36 h 51"/>
                    <a:gd name="T4" fmla="*/ 2 w 2"/>
                    <a:gd name="T5" fmla="*/ 51 h 51"/>
                    <a:gd name="T6" fmla="*/ 2 w 2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1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5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3" name="Freeform 1325"/>
                <p:cNvSpPr>
                  <a:spLocks/>
                </p:cNvSpPr>
                <p:nvPr/>
              </p:nvSpPr>
              <p:spPr bwMode="auto">
                <a:xfrm flipV="1">
                  <a:off x="3402013" y="2360613"/>
                  <a:ext cx="1587" cy="4763"/>
                </a:xfrm>
                <a:custGeom>
                  <a:avLst/>
                  <a:gdLst>
                    <a:gd name="T0" fmla="*/ 0 w 2"/>
                    <a:gd name="T1" fmla="*/ 0 h 73"/>
                    <a:gd name="T2" fmla="*/ 0 w 2"/>
                    <a:gd name="T3" fmla="*/ 73 h 73"/>
                    <a:gd name="T4" fmla="*/ 2 w 2"/>
                    <a:gd name="T5" fmla="*/ 24 h 73"/>
                    <a:gd name="T6" fmla="*/ 2 w 2"/>
                    <a:gd name="T7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4" name="Line 1326"/>
                <p:cNvSpPr>
                  <a:spLocks noChangeShapeType="1"/>
                </p:cNvSpPr>
                <p:nvPr/>
              </p:nvSpPr>
              <p:spPr bwMode="auto">
                <a:xfrm>
                  <a:off x="34036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5" name="Line 1327"/>
                <p:cNvSpPr>
                  <a:spLocks noChangeShapeType="1"/>
                </p:cNvSpPr>
                <p:nvPr/>
              </p:nvSpPr>
              <p:spPr bwMode="auto">
                <a:xfrm flipV="1">
                  <a:off x="3406775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6" name="Line 1328"/>
                <p:cNvSpPr>
                  <a:spLocks noChangeShapeType="1"/>
                </p:cNvSpPr>
                <p:nvPr/>
              </p:nvSpPr>
              <p:spPr bwMode="auto">
                <a:xfrm>
                  <a:off x="34258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7" name="Line 1329"/>
                <p:cNvSpPr>
                  <a:spLocks noChangeShapeType="1"/>
                </p:cNvSpPr>
                <p:nvPr/>
              </p:nvSpPr>
              <p:spPr bwMode="auto">
                <a:xfrm>
                  <a:off x="3451225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8" name="Line 1330"/>
                <p:cNvSpPr>
                  <a:spLocks noChangeShapeType="1"/>
                </p:cNvSpPr>
                <p:nvPr/>
              </p:nvSpPr>
              <p:spPr bwMode="auto">
                <a:xfrm flipV="1">
                  <a:off x="3459163" y="23637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9" name="Line 1331"/>
                <p:cNvSpPr>
                  <a:spLocks noChangeShapeType="1"/>
                </p:cNvSpPr>
                <p:nvPr/>
              </p:nvSpPr>
              <p:spPr bwMode="auto">
                <a:xfrm>
                  <a:off x="346075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0" name="Line 1332"/>
                <p:cNvSpPr>
                  <a:spLocks noChangeShapeType="1"/>
                </p:cNvSpPr>
                <p:nvPr/>
              </p:nvSpPr>
              <p:spPr bwMode="auto">
                <a:xfrm>
                  <a:off x="3465513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1" name="Line 1333"/>
                <p:cNvSpPr>
                  <a:spLocks noChangeShapeType="1"/>
                </p:cNvSpPr>
                <p:nvPr/>
              </p:nvSpPr>
              <p:spPr bwMode="auto">
                <a:xfrm>
                  <a:off x="34671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2" name="Line 1334"/>
                <p:cNvSpPr>
                  <a:spLocks noChangeShapeType="1"/>
                </p:cNvSpPr>
                <p:nvPr/>
              </p:nvSpPr>
              <p:spPr bwMode="auto">
                <a:xfrm>
                  <a:off x="3467100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3" name="Freeform 1335"/>
                <p:cNvSpPr>
                  <a:spLocks/>
                </p:cNvSpPr>
                <p:nvPr/>
              </p:nvSpPr>
              <p:spPr bwMode="auto">
                <a:xfrm flipV="1">
                  <a:off x="3468688" y="334963"/>
                  <a:ext cx="4762" cy="2030413"/>
                </a:xfrm>
                <a:custGeom>
                  <a:avLst/>
                  <a:gdLst>
                    <a:gd name="T0" fmla="*/ 0 w 45"/>
                    <a:gd name="T1" fmla="*/ 0 h 26331"/>
                    <a:gd name="T2" fmla="*/ 0 w 45"/>
                    <a:gd name="T3" fmla="*/ 24 h 26331"/>
                    <a:gd name="T4" fmla="*/ 2 w 45"/>
                    <a:gd name="T5" fmla="*/ 219 h 26331"/>
                    <a:gd name="T6" fmla="*/ 4 w 45"/>
                    <a:gd name="T7" fmla="*/ 616 h 26331"/>
                    <a:gd name="T8" fmla="*/ 6 w 45"/>
                    <a:gd name="T9" fmla="*/ 4698 h 26331"/>
                    <a:gd name="T10" fmla="*/ 8 w 45"/>
                    <a:gd name="T11" fmla="*/ 11897 h 26331"/>
                    <a:gd name="T12" fmla="*/ 10 w 45"/>
                    <a:gd name="T13" fmla="*/ 22350 h 26331"/>
                    <a:gd name="T14" fmla="*/ 12 w 45"/>
                    <a:gd name="T15" fmla="*/ 26331 h 26331"/>
                    <a:gd name="T16" fmla="*/ 14 w 45"/>
                    <a:gd name="T17" fmla="*/ 22646 h 26331"/>
                    <a:gd name="T18" fmla="*/ 16 w 45"/>
                    <a:gd name="T19" fmla="*/ 16719 h 26331"/>
                    <a:gd name="T20" fmla="*/ 19 w 45"/>
                    <a:gd name="T21" fmla="*/ 9817 h 26331"/>
                    <a:gd name="T22" fmla="*/ 21 w 45"/>
                    <a:gd name="T23" fmla="*/ 5801 h 26331"/>
                    <a:gd name="T24" fmla="*/ 23 w 45"/>
                    <a:gd name="T25" fmla="*/ 3195 h 26331"/>
                    <a:gd name="T26" fmla="*/ 25 w 45"/>
                    <a:gd name="T27" fmla="*/ 947 h 26331"/>
                    <a:gd name="T28" fmla="*/ 27 w 45"/>
                    <a:gd name="T29" fmla="*/ 582 h 26331"/>
                    <a:gd name="T30" fmla="*/ 29 w 45"/>
                    <a:gd name="T31" fmla="*/ 246 h 26331"/>
                    <a:gd name="T32" fmla="*/ 31 w 45"/>
                    <a:gd name="T33" fmla="*/ 249 h 26331"/>
                    <a:gd name="T34" fmla="*/ 33 w 45"/>
                    <a:gd name="T35" fmla="*/ 186 h 26331"/>
                    <a:gd name="T36" fmla="*/ 35 w 45"/>
                    <a:gd name="T37" fmla="*/ 80 h 26331"/>
                    <a:gd name="T38" fmla="*/ 37 w 45"/>
                    <a:gd name="T39" fmla="*/ 132 h 26331"/>
                    <a:gd name="T40" fmla="*/ 39 w 45"/>
                    <a:gd name="T41" fmla="*/ 90 h 26331"/>
                    <a:gd name="T42" fmla="*/ 41 w 45"/>
                    <a:gd name="T43" fmla="*/ 143 h 26331"/>
                    <a:gd name="T44" fmla="*/ 43 w 45"/>
                    <a:gd name="T45" fmla="*/ 55 h 26331"/>
                    <a:gd name="T46" fmla="*/ 45 w 45"/>
                    <a:gd name="T47" fmla="*/ 9 h 26331"/>
                    <a:gd name="T48" fmla="*/ 45 w 45"/>
                    <a:gd name="T49" fmla="*/ 0 h 26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5" h="26331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219"/>
                      </a:lnTo>
                      <a:lnTo>
                        <a:pt x="4" y="616"/>
                      </a:lnTo>
                      <a:lnTo>
                        <a:pt x="6" y="4698"/>
                      </a:lnTo>
                      <a:lnTo>
                        <a:pt x="8" y="11897"/>
                      </a:lnTo>
                      <a:lnTo>
                        <a:pt x="10" y="22350"/>
                      </a:lnTo>
                      <a:lnTo>
                        <a:pt x="12" y="26331"/>
                      </a:lnTo>
                      <a:lnTo>
                        <a:pt x="14" y="22646"/>
                      </a:lnTo>
                      <a:lnTo>
                        <a:pt x="16" y="16719"/>
                      </a:lnTo>
                      <a:lnTo>
                        <a:pt x="19" y="9817"/>
                      </a:lnTo>
                      <a:lnTo>
                        <a:pt x="21" y="5801"/>
                      </a:lnTo>
                      <a:lnTo>
                        <a:pt x="23" y="3195"/>
                      </a:lnTo>
                      <a:lnTo>
                        <a:pt x="25" y="947"/>
                      </a:lnTo>
                      <a:lnTo>
                        <a:pt x="27" y="582"/>
                      </a:lnTo>
                      <a:lnTo>
                        <a:pt x="29" y="246"/>
                      </a:lnTo>
                      <a:lnTo>
                        <a:pt x="31" y="249"/>
                      </a:lnTo>
                      <a:lnTo>
                        <a:pt x="33" y="186"/>
                      </a:lnTo>
                      <a:lnTo>
                        <a:pt x="35" y="80"/>
                      </a:lnTo>
                      <a:lnTo>
                        <a:pt x="37" y="132"/>
                      </a:lnTo>
                      <a:lnTo>
                        <a:pt x="39" y="90"/>
                      </a:lnTo>
                      <a:lnTo>
                        <a:pt x="41" y="143"/>
                      </a:lnTo>
                      <a:lnTo>
                        <a:pt x="43" y="55"/>
                      </a:lnTo>
                      <a:lnTo>
                        <a:pt x="45" y="9"/>
                      </a:lnTo>
                      <a:lnTo>
                        <a:pt x="4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4" name="Freeform 1336"/>
                <p:cNvSpPr>
                  <a:spLocks/>
                </p:cNvSpPr>
                <p:nvPr/>
              </p:nvSpPr>
              <p:spPr bwMode="auto">
                <a:xfrm flipV="1">
                  <a:off x="3473450" y="2352675"/>
                  <a:ext cx="1587" cy="12700"/>
                </a:xfrm>
                <a:custGeom>
                  <a:avLst/>
                  <a:gdLst>
                    <a:gd name="T0" fmla="*/ 0 w 6"/>
                    <a:gd name="T1" fmla="*/ 0 h 171"/>
                    <a:gd name="T2" fmla="*/ 0 w 6"/>
                    <a:gd name="T3" fmla="*/ 114 h 171"/>
                    <a:gd name="T4" fmla="*/ 2 w 6"/>
                    <a:gd name="T5" fmla="*/ 171 h 171"/>
                    <a:gd name="T6" fmla="*/ 4 w 6"/>
                    <a:gd name="T7" fmla="*/ 79 h 171"/>
                    <a:gd name="T8" fmla="*/ 6 w 6"/>
                    <a:gd name="T9" fmla="*/ 48 h 171"/>
                    <a:gd name="T10" fmla="*/ 6 w 6"/>
                    <a:gd name="T11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71">
                      <a:moveTo>
                        <a:pt x="0" y="0"/>
                      </a:moveTo>
                      <a:lnTo>
                        <a:pt x="0" y="114"/>
                      </a:lnTo>
                      <a:lnTo>
                        <a:pt x="2" y="171"/>
                      </a:lnTo>
                      <a:lnTo>
                        <a:pt x="4" y="79"/>
                      </a:lnTo>
                      <a:lnTo>
                        <a:pt x="6" y="4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5" name="Line 1337"/>
                <p:cNvSpPr>
                  <a:spLocks noChangeShapeType="1"/>
                </p:cNvSpPr>
                <p:nvPr/>
              </p:nvSpPr>
              <p:spPr bwMode="auto">
                <a:xfrm>
                  <a:off x="34750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6" name="Line 1338"/>
                <p:cNvSpPr>
                  <a:spLocks noChangeShapeType="1"/>
                </p:cNvSpPr>
                <p:nvPr/>
              </p:nvSpPr>
              <p:spPr bwMode="auto">
                <a:xfrm>
                  <a:off x="3475038" y="2365375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7" name="Rectangle 1339"/>
                <p:cNvSpPr>
                  <a:spLocks noChangeArrowheads="1"/>
                </p:cNvSpPr>
                <p:nvPr/>
              </p:nvSpPr>
              <p:spPr bwMode="auto">
                <a:xfrm>
                  <a:off x="3308350" y="233357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782.6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" name="Line 1340"/>
                <p:cNvSpPr>
                  <a:spLocks noChangeShapeType="1"/>
                </p:cNvSpPr>
                <p:nvPr/>
              </p:nvSpPr>
              <p:spPr bwMode="auto">
                <a:xfrm>
                  <a:off x="3448050" y="263520"/>
                  <a:ext cx="22225" cy="1270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9" name="Rectangle 1341"/>
                <p:cNvSpPr>
                  <a:spLocks noChangeArrowheads="1"/>
                </p:cNvSpPr>
                <p:nvPr/>
              </p:nvSpPr>
              <p:spPr bwMode="auto">
                <a:xfrm>
                  <a:off x="1130300" y="154621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283.4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0" name="Rectangle 1342"/>
                <p:cNvSpPr>
                  <a:spLocks noChangeArrowheads="1"/>
                </p:cNvSpPr>
                <p:nvPr/>
              </p:nvSpPr>
              <p:spPr bwMode="auto">
                <a:xfrm>
                  <a:off x="995362" y="1746242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255.4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1" name="Rectangle 1343"/>
                <p:cNvSpPr>
                  <a:spLocks noChangeArrowheads="1"/>
                </p:cNvSpPr>
                <p:nvPr/>
              </p:nvSpPr>
              <p:spPr bwMode="auto">
                <a:xfrm>
                  <a:off x="1292225" y="180339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319.4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3" name="Rectangle 1345"/>
                <p:cNvSpPr>
                  <a:spLocks noChangeArrowheads="1"/>
                </p:cNvSpPr>
                <p:nvPr/>
              </p:nvSpPr>
              <p:spPr bwMode="auto">
                <a:xfrm>
                  <a:off x="2984500" y="203199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695.7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4" name="Rectangle 1346"/>
                <p:cNvSpPr>
                  <a:spLocks noChangeArrowheads="1"/>
                </p:cNvSpPr>
                <p:nvPr/>
              </p:nvSpPr>
              <p:spPr bwMode="auto">
                <a:xfrm>
                  <a:off x="544513" y="206374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153.1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5" name="Rectangle 1347"/>
                <p:cNvSpPr>
                  <a:spLocks noChangeArrowheads="1"/>
                </p:cNvSpPr>
                <p:nvPr/>
              </p:nvSpPr>
              <p:spPr bwMode="auto">
                <a:xfrm>
                  <a:off x="1616075" y="206691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391.4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48" name="Rectangle 1350"/>
                <p:cNvSpPr>
                  <a:spLocks noChangeArrowheads="1"/>
                </p:cNvSpPr>
                <p:nvPr/>
              </p:nvSpPr>
              <p:spPr bwMode="auto">
                <a:xfrm>
                  <a:off x="2016125" y="2124069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480.5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52" name="Rectangle 1354"/>
                <p:cNvSpPr>
                  <a:spLocks noChangeArrowheads="1"/>
                </p:cNvSpPr>
                <p:nvPr/>
              </p:nvSpPr>
              <p:spPr bwMode="auto">
                <a:xfrm>
                  <a:off x="841375" y="214946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219.3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cxnSp>
            <p:nvCxnSpPr>
              <p:cNvPr id="6907" name="Straight Arrow Connector 6906"/>
              <p:cNvCxnSpPr/>
              <p:nvPr/>
            </p:nvCxnSpPr>
            <p:spPr>
              <a:xfrm>
                <a:off x="928688" y="666750"/>
                <a:ext cx="9529" cy="1495428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926" name="Group 6925"/>
            <p:cNvGrpSpPr/>
            <p:nvPr/>
          </p:nvGrpSpPr>
          <p:grpSpPr>
            <a:xfrm>
              <a:off x="1319562" y="2582855"/>
              <a:ext cx="3527999" cy="2339272"/>
              <a:chOff x="-13938" y="2582855"/>
              <a:chExt cx="3527999" cy="2339272"/>
            </a:xfrm>
          </p:grpSpPr>
          <p:grpSp>
            <p:nvGrpSpPr>
              <p:cNvPr id="6902" name="Group 6901"/>
              <p:cNvGrpSpPr/>
              <p:nvPr/>
            </p:nvGrpSpPr>
            <p:grpSpPr>
              <a:xfrm>
                <a:off x="-13938" y="2582855"/>
                <a:ext cx="3527999" cy="2339272"/>
                <a:chOff x="-13938" y="2582855"/>
                <a:chExt cx="3527999" cy="2339272"/>
              </a:xfrm>
            </p:grpSpPr>
            <p:sp>
              <p:nvSpPr>
                <p:cNvPr id="2744" name="Line 1393"/>
                <p:cNvSpPr>
                  <a:spLocks noChangeShapeType="1"/>
                </p:cNvSpPr>
                <p:nvPr/>
              </p:nvSpPr>
              <p:spPr bwMode="auto">
                <a:xfrm>
                  <a:off x="398463" y="4705351"/>
                  <a:ext cx="3049587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45" name="Line 1394"/>
                <p:cNvSpPr>
                  <a:spLocks noChangeShapeType="1"/>
                </p:cNvSpPr>
                <p:nvPr/>
              </p:nvSpPr>
              <p:spPr bwMode="auto">
                <a:xfrm>
                  <a:off x="398463" y="4700588"/>
                  <a:ext cx="0" cy="793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46" name="Line 1395"/>
                <p:cNvSpPr>
                  <a:spLocks noChangeShapeType="1"/>
                </p:cNvSpPr>
                <p:nvPr/>
              </p:nvSpPr>
              <p:spPr bwMode="auto">
                <a:xfrm>
                  <a:off x="44132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47" name="Line 1396"/>
                <p:cNvSpPr>
                  <a:spLocks noChangeShapeType="1"/>
                </p:cNvSpPr>
                <p:nvPr/>
              </p:nvSpPr>
              <p:spPr bwMode="auto">
                <a:xfrm>
                  <a:off x="48577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48" name="Line 1397"/>
                <p:cNvSpPr>
                  <a:spLocks noChangeShapeType="1"/>
                </p:cNvSpPr>
                <p:nvPr/>
              </p:nvSpPr>
              <p:spPr bwMode="auto">
                <a:xfrm>
                  <a:off x="53022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49" name="Line 1398"/>
                <p:cNvSpPr>
                  <a:spLocks noChangeShapeType="1"/>
                </p:cNvSpPr>
                <p:nvPr/>
              </p:nvSpPr>
              <p:spPr bwMode="auto">
                <a:xfrm>
                  <a:off x="57467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50" name="Line 1399"/>
                <p:cNvSpPr>
                  <a:spLocks noChangeShapeType="1"/>
                </p:cNvSpPr>
                <p:nvPr/>
              </p:nvSpPr>
              <p:spPr bwMode="auto">
                <a:xfrm>
                  <a:off x="61912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51" name="Line 1400"/>
                <p:cNvSpPr>
                  <a:spLocks noChangeShapeType="1"/>
                </p:cNvSpPr>
                <p:nvPr/>
              </p:nvSpPr>
              <p:spPr bwMode="auto">
                <a:xfrm>
                  <a:off x="66357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52" name="Line 1401"/>
                <p:cNvSpPr>
                  <a:spLocks noChangeShapeType="1"/>
                </p:cNvSpPr>
                <p:nvPr/>
              </p:nvSpPr>
              <p:spPr bwMode="auto">
                <a:xfrm>
                  <a:off x="70643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53" name="Line 1402"/>
                <p:cNvSpPr>
                  <a:spLocks noChangeShapeType="1"/>
                </p:cNvSpPr>
                <p:nvPr/>
              </p:nvSpPr>
              <p:spPr bwMode="auto">
                <a:xfrm>
                  <a:off x="75088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54" name="Line 1403"/>
                <p:cNvSpPr>
                  <a:spLocks noChangeShapeType="1"/>
                </p:cNvSpPr>
                <p:nvPr/>
              </p:nvSpPr>
              <p:spPr bwMode="auto">
                <a:xfrm>
                  <a:off x="79533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55" name="Line 1404"/>
                <p:cNvSpPr>
                  <a:spLocks noChangeShapeType="1"/>
                </p:cNvSpPr>
                <p:nvPr/>
              </p:nvSpPr>
              <p:spPr bwMode="auto">
                <a:xfrm>
                  <a:off x="83978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56" name="Line 1405"/>
                <p:cNvSpPr>
                  <a:spLocks noChangeShapeType="1"/>
                </p:cNvSpPr>
                <p:nvPr/>
              </p:nvSpPr>
              <p:spPr bwMode="auto">
                <a:xfrm>
                  <a:off x="88423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57" name="Line 1406"/>
                <p:cNvSpPr>
                  <a:spLocks noChangeShapeType="1"/>
                </p:cNvSpPr>
                <p:nvPr/>
              </p:nvSpPr>
              <p:spPr bwMode="auto">
                <a:xfrm>
                  <a:off x="92868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58" name="Line 1407"/>
                <p:cNvSpPr>
                  <a:spLocks noChangeShapeType="1"/>
                </p:cNvSpPr>
                <p:nvPr/>
              </p:nvSpPr>
              <p:spPr bwMode="auto">
                <a:xfrm>
                  <a:off x="97155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59" name="Line 1408"/>
                <p:cNvSpPr>
                  <a:spLocks noChangeShapeType="1"/>
                </p:cNvSpPr>
                <p:nvPr/>
              </p:nvSpPr>
              <p:spPr bwMode="auto">
                <a:xfrm>
                  <a:off x="101600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60" name="Line 1409"/>
                <p:cNvSpPr>
                  <a:spLocks noChangeShapeType="1"/>
                </p:cNvSpPr>
                <p:nvPr/>
              </p:nvSpPr>
              <p:spPr bwMode="auto">
                <a:xfrm>
                  <a:off x="106045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61" name="Line 1410"/>
                <p:cNvSpPr>
                  <a:spLocks noChangeShapeType="1"/>
                </p:cNvSpPr>
                <p:nvPr/>
              </p:nvSpPr>
              <p:spPr bwMode="auto">
                <a:xfrm>
                  <a:off x="110490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62" name="Line 1411"/>
                <p:cNvSpPr>
                  <a:spLocks noChangeShapeType="1"/>
                </p:cNvSpPr>
                <p:nvPr/>
              </p:nvSpPr>
              <p:spPr bwMode="auto">
                <a:xfrm>
                  <a:off x="114935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63" name="Line 1412"/>
                <p:cNvSpPr>
                  <a:spLocks noChangeShapeType="1"/>
                </p:cNvSpPr>
                <p:nvPr/>
              </p:nvSpPr>
              <p:spPr bwMode="auto">
                <a:xfrm>
                  <a:off x="119380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64" name="Line 1413"/>
                <p:cNvSpPr>
                  <a:spLocks noChangeShapeType="1"/>
                </p:cNvSpPr>
                <p:nvPr/>
              </p:nvSpPr>
              <p:spPr bwMode="auto">
                <a:xfrm>
                  <a:off x="123666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65" name="Line 1414"/>
                <p:cNvSpPr>
                  <a:spLocks noChangeShapeType="1"/>
                </p:cNvSpPr>
                <p:nvPr/>
              </p:nvSpPr>
              <p:spPr bwMode="auto">
                <a:xfrm>
                  <a:off x="128111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66" name="Line 1415"/>
                <p:cNvSpPr>
                  <a:spLocks noChangeShapeType="1"/>
                </p:cNvSpPr>
                <p:nvPr/>
              </p:nvSpPr>
              <p:spPr bwMode="auto">
                <a:xfrm>
                  <a:off x="132556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67" name="Line 1416"/>
                <p:cNvSpPr>
                  <a:spLocks noChangeShapeType="1"/>
                </p:cNvSpPr>
                <p:nvPr/>
              </p:nvSpPr>
              <p:spPr bwMode="auto">
                <a:xfrm>
                  <a:off x="137001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68" name="Line 1417"/>
                <p:cNvSpPr>
                  <a:spLocks noChangeShapeType="1"/>
                </p:cNvSpPr>
                <p:nvPr/>
              </p:nvSpPr>
              <p:spPr bwMode="auto">
                <a:xfrm>
                  <a:off x="141446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69" name="Line 1418"/>
                <p:cNvSpPr>
                  <a:spLocks noChangeShapeType="1"/>
                </p:cNvSpPr>
                <p:nvPr/>
              </p:nvSpPr>
              <p:spPr bwMode="auto">
                <a:xfrm>
                  <a:off x="145891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70" name="Line 1419"/>
                <p:cNvSpPr>
                  <a:spLocks noChangeShapeType="1"/>
                </p:cNvSpPr>
                <p:nvPr/>
              </p:nvSpPr>
              <p:spPr bwMode="auto">
                <a:xfrm>
                  <a:off x="150336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71" name="Line 1420"/>
                <p:cNvSpPr>
                  <a:spLocks noChangeShapeType="1"/>
                </p:cNvSpPr>
                <p:nvPr/>
              </p:nvSpPr>
              <p:spPr bwMode="auto">
                <a:xfrm>
                  <a:off x="154622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72" name="Line 1421"/>
                <p:cNvSpPr>
                  <a:spLocks noChangeShapeType="1"/>
                </p:cNvSpPr>
                <p:nvPr/>
              </p:nvSpPr>
              <p:spPr bwMode="auto">
                <a:xfrm>
                  <a:off x="159067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73" name="Line 1422"/>
                <p:cNvSpPr>
                  <a:spLocks noChangeShapeType="1"/>
                </p:cNvSpPr>
                <p:nvPr/>
              </p:nvSpPr>
              <p:spPr bwMode="auto">
                <a:xfrm>
                  <a:off x="163512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74" name="Line 1423"/>
                <p:cNvSpPr>
                  <a:spLocks noChangeShapeType="1"/>
                </p:cNvSpPr>
                <p:nvPr/>
              </p:nvSpPr>
              <p:spPr bwMode="auto">
                <a:xfrm>
                  <a:off x="167957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75" name="Line 1424"/>
                <p:cNvSpPr>
                  <a:spLocks noChangeShapeType="1"/>
                </p:cNvSpPr>
                <p:nvPr/>
              </p:nvSpPr>
              <p:spPr bwMode="auto">
                <a:xfrm>
                  <a:off x="172402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76" name="Line 1425"/>
                <p:cNvSpPr>
                  <a:spLocks noChangeShapeType="1"/>
                </p:cNvSpPr>
                <p:nvPr/>
              </p:nvSpPr>
              <p:spPr bwMode="auto">
                <a:xfrm>
                  <a:off x="176847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77" name="Line 1426"/>
                <p:cNvSpPr>
                  <a:spLocks noChangeShapeType="1"/>
                </p:cNvSpPr>
                <p:nvPr/>
              </p:nvSpPr>
              <p:spPr bwMode="auto">
                <a:xfrm>
                  <a:off x="181133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78" name="Line 1427"/>
                <p:cNvSpPr>
                  <a:spLocks noChangeShapeType="1"/>
                </p:cNvSpPr>
                <p:nvPr/>
              </p:nvSpPr>
              <p:spPr bwMode="auto">
                <a:xfrm>
                  <a:off x="185578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79" name="Line 1428"/>
                <p:cNvSpPr>
                  <a:spLocks noChangeShapeType="1"/>
                </p:cNvSpPr>
                <p:nvPr/>
              </p:nvSpPr>
              <p:spPr bwMode="auto">
                <a:xfrm>
                  <a:off x="190023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80" name="Line 1429"/>
                <p:cNvSpPr>
                  <a:spLocks noChangeShapeType="1"/>
                </p:cNvSpPr>
                <p:nvPr/>
              </p:nvSpPr>
              <p:spPr bwMode="auto">
                <a:xfrm>
                  <a:off x="194468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81" name="Line 1430"/>
                <p:cNvSpPr>
                  <a:spLocks noChangeShapeType="1"/>
                </p:cNvSpPr>
                <p:nvPr/>
              </p:nvSpPr>
              <p:spPr bwMode="auto">
                <a:xfrm>
                  <a:off x="198913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82" name="Line 1431"/>
                <p:cNvSpPr>
                  <a:spLocks noChangeShapeType="1"/>
                </p:cNvSpPr>
                <p:nvPr/>
              </p:nvSpPr>
              <p:spPr bwMode="auto">
                <a:xfrm>
                  <a:off x="203358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83" name="Line 1432"/>
                <p:cNvSpPr>
                  <a:spLocks noChangeShapeType="1"/>
                </p:cNvSpPr>
                <p:nvPr/>
              </p:nvSpPr>
              <p:spPr bwMode="auto">
                <a:xfrm>
                  <a:off x="207645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84" name="Line 1433"/>
                <p:cNvSpPr>
                  <a:spLocks noChangeShapeType="1"/>
                </p:cNvSpPr>
                <p:nvPr/>
              </p:nvSpPr>
              <p:spPr bwMode="auto">
                <a:xfrm>
                  <a:off x="212090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85" name="Line 1434"/>
                <p:cNvSpPr>
                  <a:spLocks noChangeShapeType="1"/>
                </p:cNvSpPr>
                <p:nvPr/>
              </p:nvSpPr>
              <p:spPr bwMode="auto">
                <a:xfrm>
                  <a:off x="216535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86" name="Line 1435"/>
                <p:cNvSpPr>
                  <a:spLocks noChangeShapeType="1"/>
                </p:cNvSpPr>
                <p:nvPr/>
              </p:nvSpPr>
              <p:spPr bwMode="auto">
                <a:xfrm>
                  <a:off x="220980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87" name="Line 1436"/>
                <p:cNvSpPr>
                  <a:spLocks noChangeShapeType="1"/>
                </p:cNvSpPr>
                <p:nvPr/>
              </p:nvSpPr>
              <p:spPr bwMode="auto">
                <a:xfrm>
                  <a:off x="225425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88" name="Line 1437"/>
                <p:cNvSpPr>
                  <a:spLocks noChangeShapeType="1"/>
                </p:cNvSpPr>
                <p:nvPr/>
              </p:nvSpPr>
              <p:spPr bwMode="auto">
                <a:xfrm>
                  <a:off x="229870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89" name="Line 1438"/>
                <p:cNvSpPr>
                  <a:spLocks noChangeShapeType="1"/>
                </p:cNvSpPr>
                <p:nvPr/>
              </p:nvSpPr>
              <p:spPr bwMode="auto">
                <a:xfrm>
                  <a:off x="234315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90" name="Line 1439"/>
                <p:cNvSpPr>
                  <a:spLocks noChangeShapeType="1"/>
                </p:cNvSpPr>
                <p:nvPr/>
              </p:nvSpPr>
              <p:spPr bwMode="auto">
                <a:xfrm>
                  <a:off x="238601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91" name="Line 1440"/>
                <p:cNvSpPr>
                  <a:spLocks noChangeShapeType="1"/>
                </p:cNvSpPr>
                <p:nvPr/>
              </p:nvSpPr>
              <p:spPr bwMode="auto">
                <a:xfrm>
                  <a:off x="243046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92" name="Line 1441"/>
                <p:cNvSpPr>
                  <a:spLocks noChangeShapeType="1"/>
                </p:cNvSpPr>
                <p:nvPr/>
              </p:nvSpPr>
              <p:spPr bwMode="auto">
                <a:xfrm>
                  <a:off x="247491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93" name="Line 1442"/>
                <p:cNvSpPr>
                  <a:spLocks noChangeShapeType="1"/>
                </p:cNvSpPr>
                <p:nvPr/>
              </p:nvSpPr>
              <p:spPr bwMode="auto">
                <a:xfrm>
                  <a:off x="251936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94" name="Line 1443"/>
                <p:cNvSpPr>
                  <a:spLocks noChangeShapeType="1"/>
                </p:cNvSpPr>
                <p:nvPr/>
              </p:nvSpPr>
              <p:spPr bwMode="auto">
                <a:xfrm>
                  <a:off x="256381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95" name="Line 1444"/>
                <p:cNvSpPr>
                  <a:spLocks noChangeShapeType="1"/>
                </p:cNvSpPr>
                <p:nvPr/>
              </p:nvSpPr>
              <p:spPr bwMode="auto">
                <a:xfrm>
                  <a:off x="2608263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96" name="Line 1445"/>
                <p:cNvSpPr>
                  <a:spLocks noChangeShapeType="1"/>
                </p:cNvSpPr>
                <p:nvPr/>
              </p:nvSpPr>
              <p:spPr bwMode="auto">
                <a:xfrm>
                  <a:off x="265112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97" name="Line 1446"/>
                <p:cNvSpPr>
                  <a:spLocks noChangeShapeType="1"/>
                </p:cNvSpPr>
                <p:nvPr/>
              </p:nvSpPr>
              <p:spPr bwMode="auto">
                <a:xfrm>
                  <a:off x="269557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98" name="Line 1447"/>
                <p:cNvSpPr>
                  <a:spLocks noChangeShapeType="1"/>
                </p:cNvSpPr>
                <p:nvPr/>
              </p:nvSpPr>
              <p:spPr bwMode="auto">
                <a:xfrm>
                  <a:off x="274002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99" name="Line 1448"/>
                <p:cNvSpPr>
                  <a:spLocks noChangeShapeType="1"/>
                </p:cNvSpPr>
                <p:nvPr/>
              </p:nvSpPr>
              <p:spPr bwMode="auto">
                <a:xfrm>
                  <a:off x="278447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00" name="Line 1449"/>
                <p:cNvSpPr>
                  <a:spLocks noChangeShapeType="1"/>
                </p:cNvSpPr>
                <p:nvPr/>
              </p:nvSpPr>
              <p:spPr bwMode="auto">
                <a:xfrm>
                  <a:off x="282892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01" name="Line 1450"/>
                <p:cNvSpPr>
                  <a:spLocks noChangeShapeType="1"/>
                </p:cNvSpPr>
                <p:nvPr/>
              </p:nvSpPr>
              <p:spPr bwMode="auto">
                <a:xfrm>
                  <a:off x="287337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02" name="Line 1451"/>
                <p:cNvSpPr>
                  <a:spLocks noChangeShapeType="1"/>
                </p:cNvSpPr>
                <p:nvPr/>
              </p:nvSpPr>
              <p:spPr bwMode="auto">
                <a:xfrm>
                  <a:off x="2917825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03" name="Line 1452"/>
                <p:cNvSpPr>
                  <a:spLocks noChangeShapeType="1"/>
                </p:cNvSpPr>
                <p:nvPr/>
              </p:nvSpPr>
              <p:spPr bwMode="auto">
                <a:xfrm>
                  <a:off x="296068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04" name="Line 1453"/>
                <p:cNvSpPr>
                  <a:spLocks noChangeShapeType="1"/>
                </p:cNvSpPr>
                <p:nvPr/>
              </p:nvSpPr>
              <p:spPr bwMode="auto">
                <a:xfrm>
                  <a:off x="300513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05" name="Line 1454"/>
                <p:cNvSpPr>
                  <a:spLocks noChangeShapeType="1"/>
                </p:cNvSpPr>
                <p:nvPr/>
              </p:nvSpPr>
              <p:spPr bwMode="auto">
                <a:xfrm>
                  <a:off x="304958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06" name="Line 1455"/>
                <p:cNvSpPr>
                  <a:spLocks noChangeShapeType="1"/>
                </p:cNvSpPr>
                <p:nvPr/>
              </p:nvSpPr>
              <p:spPr bwMode="auto">
                <a:xfrm>
                  <a:off x="309403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07" name="Line 1456"/>
                <p:cNvSpPr>
                  <a:spLocks noChangeShapeType="1"/>
                </p:cNvSpPr>
                <p:nvPr/>
              </p:nvSpPr>
              <p:spPr bwMode="auto">
                <a:xfrm>
                  <a:off x="313848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08" name="Line 1457"/>
                <p:cNvSpPr>
                  <a:spLocks noChangeShapeType="1"/>
                </p:cNvSpPr>
                <p:nvPr/>
              </p:nvSpPr>
              <p:spPr bwMode="auto">
                <a:xfrm>
                  <a:off x="3182938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09" name="Line 1458"/>
                <p:cNvSpPr>
                  <a:spLocks noChangeShapeType="1"/>
                </p:cNvSpPr>
                <p:nvPr/>
              </p:nvSpPr>
              <p:spPr bwMode="auto">
                <a:xfrm>
                  <a:off x="322580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10" name="Line 1459"/>
                <p:cNvSpPr>
                  <a:spLocks noChangeShapeType="1"/>
                </p:cNvSpPr>
                <p:nvPr/>
              </p:nvSpPr>
              <p:spPr bwMode="auto">
                <a:xfrm>
                  <a:off x="327025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11" name="Line 1460"/>
                <p:cNvSpPr>
                  <a:spLocks noChangeShapeType="1"/>
                </p:cNvSpPr>
                <p:nvPr/>
              </p:nvSpPr>
              <p:spPr bwMode="auto">
                <a:xfrm>
                  <a:off x="331470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12" name="Line 1461"/>
                <p:cNvSpPr>
                  <a:spLocks noChangeShapeType="1"/>
                </p:cNvSpPr>
                <p:nvPr/>
              </p:nvSpPr>
              <p:spPr bwMode="auto">
                <a:xfrm>
                  <a:off x="335915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13" name="Line 1462"/>
                <p:cNvSpPr>
                  <a:spLocks noChangeShapeType="1"/>
                </p:cNvSpPr>
                <p:nvPr/>
              </p:nvSpPr>
              <p:spPr bwMode="auto">
                <a:xfrm>
                  <a:off x="340360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14" name="Line 1463"/>
                <p:cNvSpPr>
                  <a:spLocks noChangeShapeType="1"/>
                </p:cNvSpPr>
                <p:nvPr/>
              </p:nvSpPr>
              <p:spPr bwMode="auto">
                <a:xfrm>
                  <a:off x="3448050" y="47005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15" name="Line 1464"/>
                <p:cNvSpPr>
                  <a:spLocks noChangeShapeType="1"/>
                </p:cNvSpPr>
                <p:nvPr/>
              </p:nvSpPr>
              <p:spPr bwMode="auto">
                <a:xfrm>
                  <a:off x="398463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16" name="Line 1465"/>
                <p:cNvSpPr>
                  <a:spLocks noChangeShapeType="1"/>
                </p:cNvSpPr>
                <p:nvPr/>
              </p:nvSpPr>
              <p:spPr bwMode="auto">
                <a:xfrm>
                  <a:off x="619125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17" name="Line 1466"/>
                <p:cNvSpPr>
                  <a:spLocks noChangeShapeType="1"/>
                </p:cNvSpPr>
                <p:nvPr/>
              </p:nvSpPr>
              <p:spPr bwMode="auto">
                <a:xfrm>
                  <a:off x="839788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18" name="Line 1467"/>
                <p:cNvSpPr>
                  <a:spLocks noChangeShapeType="1"/>
                </p:cNvSpPr>
                <p:nvPr/>
              </p:nvSpPr>
              <p:spPr bwMode="auto">
                <a:xfrm>
                  <a:off x="1060450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19" name="Line 1468"/>
                <p:cNvSpPr>
                  <a:spLocks noChangeShapeType="1"/>
                </p:cNvSpPr>
                <p:nvPr/>
              </p:nvSpPr>
              <p:spPr bwMode="auto">
                <a:xfrm>
                  <a:off x="1281113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20" name="Line 1469"/>
                <p:cNvSpPr>
                  <a:spLocks noChangeShapeType="1"/>
                </p:cNvSpPr>
                <p:nvPr/>
              </p:nvSpPr>
              <p:spPr bwMode="auto">
                <a:xfrm>
                  <a:off x="1503363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21" name="Line 1470"/>
                <p:cNvSpPr>
                  <a:spLocks noChangeShapeType="1"/>
                </p:cNvSpPr>
                <p:nvPr/>
              </p:nvSpPr>
              <p:spPr bwMode="auto">
                <a:xfrm>
                  <a:off x="1724025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22" name="Line 1471"/>
                <p:cNvSpPr>
                  <a:spLocks noChangeShapeType="1"/>
                </p:cNvSpPr>
                <p:nvPr/>
              </p:nvSpPr>
              <p:spPr bwMode="auto">
                <a:xfrm>
                  <a:off x="1944688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23" name="Line 1472"/>
                <p:cNvSpPr>
                  <a:spLocks noChangeShapeType="1"/>
                </p:cNvSpPr>
                <p:nvPr/>
              </p:nvSpPr>
              <p:spPr bwMode="auto">
                <a:xfrm>
                  <a:off x="2165350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24" name="Line 1473"/>
                <p:cNvSpPr>
                  <a:spLocks noChangeShapeType="1"/>
                </p:cNvSpPr>
                <p:nvPr/>
              </p:nvSpPr>
              <p:spPr bwMode="auto">
                <a:xfrm>
                  <a:off x="2386013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25" name="Line 1474"/>
                <p:cNvSpPr>
                  <a:spLocks noChangeShapeType="1"/>
                </p:cNvSpPr>
                <p:nvPr/>
              </p:nvSpPr>
              <p:spPr bwMode="auto">
                <a:xfrm>
                  <a:off x="2608263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26" name="Line 1475"/>
                <p:cNvSpPr>
                  <a:spLocks noChangeShapeType="1"/>
                </p:cNvSpPr>
                <p:nvPr/>
              </p:nvSpPr>
              <p:spPr bwMode="auto">
                <a:xfrm>
                  <a:off x="2828925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27" name="Line 1476"/>
                <p:cNvSpPr>
                  <a:spLocks noChangeShapeType="1"/>
                </p:cNvSpPr>
                <p:nvPr/>
              </p:nvSpPr>
              <p:spPr bwMode="auto">
                <a:xfrm>
                  <a:off x="3049588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28" name="Line 1477"/>
                <p:cNvSpPr>
                  <a:spLocks noChangeShapeType="1"/>
                </p:cNvSpPr>
                <p:nvPr/>
              </p:nvSpPr>
              <p:spPr bwMode="auto">
                <a:xfrm>
                  <a:off x="3270250" y="4700588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29" name="Rectangle 1478"/>
                <p:cNvSpPr>
                  <a:spLocks noChangeArrowheads="1"/>
                </p:cNvSpPr>
                <p:nvPr/>
              </p:nvSpPr>
              <p:spPr bwMode="auto">
                <a:xfrm>
                  <a:off x="330200" y="47148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31" name="Rectangle 1480"/>
                <p:cNvSpPr>
                  <a:spLocks noChangeArrowheads="1"/>
                </p:cNvSpPr>
                <p:nvPr/>
              </p:nvSpPr>
              <p:spPr bwMode="auto">
                <a:xfrm>
                  <a:off x="771525" y="47148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33" name="Rectangle 1482"/>
                <p:cNvSpPr>
                  <a:spLocks noChangeArrowheads="1"/>
                </p:cNvSpPr>
                <p:nvPr/>
              </p:nvSpPr>
              <p:spPr bwMode="auto">
                <a:xfrm>
                  <a:off x="1212850" y="47148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35" name="Rectangle 1484"/>
                <p:cNvSpPr>
                  <a:spLocks noChangeArrowheads="1"/>
                </p:cNvSpPr>
                <p:nvPr/>
              </p:nvSpPr>
              <p:spPr bwMode="auto">
                <a:xfrm>
                  <a:off x="1655763" y="47148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37" name="Rectangle 1486"/>
                <p:cNvSpPr>
                  <a:spLocks noChangeArrowheads="1"/>
                </p:cNvSpPr>
                <p:nvPr/>
              </p:nvSpPr>
              <p:spPr bwMode="auto">
                <a:xfrm>
                  <a:off x="2097088" y="47148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39" name="Rectangle 1488"/>
                <p:cNvSpPr>
                  <a:spLocks noChangeArrowheads="1"/>
                </p:cNvSpPr>
                <p:nvPr/>
              </p:nvSpPr>
              <p:spPr bwMode="auto">
                <a:xfrm>
                  <a:off x="2540000" y="47148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600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41" name="Rectangle 1490"/>
                <p:cNvSpPr>
                  <a:spLocks noChangeArrowheads="1"/>
                </p:cNvSpPr>
                <p:nvPr/>
              </p:nvSpPr>
              <p:spPr bwMode="auto">
                <a:xfrm>
                  <a:off x="2981325" y="47148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700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43" name="Rectangle 1492"/>
                <p:cNvSpPr>
                  <a:spLocks noChangeArrowheads="1"/>
                </p:cNvSpPr>
                <p:nvPr/>
              </p:nvSpPr>
              <p:spPr bwMode="auto">
                <a:xfrm>
                  <a:off x="1797050" y="4799016"/>
                  <a:ext cx="35426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m/z, Da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844" name="Line 1493"/>
                <p:cNvSpPr>
                  <a:spLocks noChangeShapeType="1"/>
                </p:cNvSpPr>
                <p:nvPr/>
              </p:nvSpPr>
              <p:spPr bwMode="auto">
                <a:xfrm flipV="1">
                  <a:off x="398463" y="2703513"/>
                  <a:ext cx="0" cy="199707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45" name="Line 1494"/>
                <p:cNvSpPr>
                  <a:spLocks noChangeShapeType="1"/>
                </p:cNvSpPr>
                <p:nvPr/>
              </p:nvSpPr>
              <p:spPr bwMode="auto">
                <a:xfrm flipH="1">
                  <a:off x="392113" y="4700588"/>
                  <a:ext cx="635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899" name="Line 1548"/>
                <p:cNvSpPr>
                  <a:spLocks noChangeShapeType="1"/>
                </p:cNvSpPr>
                <p:nvPr/>
              </p:nvSpPr>
              <p:spPr bwMode="auto">
                <a:xfrm flipH="1">
                  <a:off x="385763" y="4700588"/>
                  <a:ext cx="1270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12" name="Rectangle 1561"/>
                <p:cNvSpPr>
                  <a:spLocks noChangeArrowheads="1"/>
                </p:cNvSpPr>
                <p:nvPr/>
              </p:nvSpPr>
              <p:spPr bwMode="auto">
                <a:xfrm>
                  <a:off x="114296" y="4302125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14" name="Rectangle 1563"/>
                <p:cNvSpPr>
                  <a:spLocks noChangeArrowheads="1"/>
                </p:cNvSpPr>
                <p:nvPr/>
              </p:nvSpPr>
              <p:spPr bwMode="auto">
                <a:xfrm>
                  <a:off x="114296" y="392906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16" name="Rectangle 1565"/>
                <p:cNvSpPr>
                  <a:spLocks noChangeArrowheads="1"/>
                </p:cNvSpPr>
                <p:nvPr/>
              </p:nvSpPr>
              <p:spPr bwMode="auto">
                <a:xfrm>
                  <a:off x="114296" y="3556000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18" name="Rectangle 1567"/>
                <p:cNvSpPr>
                  <a:spLocks noChangeArrowheads="1"/>
                </p:cNvSpPr>
                <p:nvPr/>
              </p:nvSpPr>
              <p:spPr bwMode="auto">
                <a:xfrm>
                  <a:off x="114296" y="318293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20" name="Rectangle 1569"/>
                <p:cNvSpPr>
                  <a:spLocks noChangeArrowheads="1"/>
                </p:cNvSpPr>
                <p:nvPr/>
              </p:nvSpPr>
              <p:spPr bwMode="auto">
                <a:xfrm>
                  <a:off x="114296" y="2809875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5.0e4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22" name="Rectangle 1571"/>
                <p:cNvSpPr>
                  <a:spLocks noChangeArrowheads="1"/>
                </p:cNvSpPr>
                <p:nvPr/>
              </p:nvSpPr>
              <p:spPr bwMode="auto">
                <a:xfrm rot="16200000">
                  <a:off x="-253747" y="3635732"/>
                  <a:ext cx="602729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Intensity, cps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24" name="Freeform 1573"/>
                <p:cNvSpPr>
                  <a:spLocks/>
                </p:cNvSpPr>
                <p:nvPr/>
              </p:nvSpPr>
              <p:spPr bwMode="auto">
                <a:xfrm flipV="1">
                  <a:off x="428625" y="4695825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13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25" name="Line 1574"/>
                <p:cNvSpPr>
                  <a:spLocks noChangeShapeType="1"/>
                </p:cNvSpPr>
                <p:nvPr/>
              </p:nvSpPr>
              <p:spPr bwMode="auto">
                <a:xfrm flipV="1">
                  <a:off x="430213" y="4699000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26" name="Line 1575"/>
                <p:cNvSpPr>
                  <a:spLocks noChangeShapeType="1"/>
                </p:cNvSpPr>
                <p:nvPr/>
              </p:nvSpPr>
              <p:spPr bwMode="auto">
                <a:xfrm flipV="1">
                  <a:off x="433388" y="4699000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27" name="Line 1576"/>
                <p:cNvSpPr>
                  <a:spLocks noChangeShapeType="1"/>
                </p:cNvSpPr>
                <p:nvPr/>
              </p:nvSpPr>
              <p:spPr bwMode="auto">
                <a:xfrm>
                  <a:off x="43497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28" name="Freeform 1577"/>
                <p:cNvSpPr>
                  <a:spLocks/>
                </p:cNvSpPr>
                <p:nvPr/>
              </p:nvSpPr>
              <p:spPr bwMode="auto">
                <a:xfrm flipV="1">
                  <a:off x="438150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15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29" name="Line 1578"/>
                <p:cNvSpPr>
                  <a:spLocks noChangeShapeType="1"/>
                </p:cNvSpPr>
                <p:nvPr/>
              </p:nvSpPr>
              <p:spPr bwMode="auto">
                <a:xfrm flipV="1">
                  <a:off x="438150" y="4699000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30" name="Line 1579"/>
                <p:cNvSpPr>
                  <a:spLocks noChangeShapeType="1"/>
                </p:cNvSpPr>
                <p:nvPr/>
              </p:nvSpPr>
              <p:spPr bwMode="auto">
                <a:xfrm flipV="1">
                  <a:off x="439738" y="4699000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31" name="Freeform 1580"/>
                <p:cNvSpPr>
                  <a:spLocks/>
                </p:cNvSpPr>
                <p:nvPr/>
              </p:nvSpPr>
              <p:spPr bwMode="auto">
                <a:xfrm flipV="1">
                  <a:off x="446088" y="4679950"/>
                  <a:ext cx="1587" cy="20638"/>
                </a:xfrm>
                <a:custGeom>
                  <a:avLst/>
                  <a:gdLst>
                    <a:gd name="T0" fmla="*/ 0 w 14"/>
                    <a:gd name="T1" fmla="*/ 0 h 268"/>
                    <a:gd name="T2" fmla="*/ 0 w 14"/>
                    <a:gd name="T3" fmla="*/ 31 h 268"/>
                    <a:gd name="T4" fmla="*/ 2 w 14"/>
                    <a:gd name="T5" fmla="*/ 23 h 268"/>
                    <a:gd name="T6" fmla="*/ 4 w 14"/>
                    <a:gd name="T7" fmla="*/ 268 h 268"/>
                    <a:gd name="T8" fmla="*/ 6 w 14"/>
                    <a:gd name="T9" fmla="*/ 242 h 268"/>
                    <a:gd name="T10" fmla="*/ 8 w 14"/>
                    <a:gd name="T11" fmla="*/ 187 h 268"/>
                    <a:gd name="T12" fmla="*/ 10 w 14"/>
                    <a:gd name="T13" fmla="*/ 85 h 268"/>
                    <a:gd name="T14" fmla="*/ 12 w 14"/>
                    <a:gd name="T15" fmla="*/ 62 h 268"/>
                    <a:gd name="T16" fmla="*/ 14 w 14"/>
                    <a:gd name="T17" fmla="*/ 75 h 268"/>
                    <a:gd name="T18" fmla="*/ 14 w 14"/>
                    <a:gd name="T19" fmla="*/ 0 h 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68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4" y="268"/>
                      </a:lnTo>
                      <a:lnTo>
                        <a:pt x="6" y="242"/>
                      </a:lnTo>
                      <a:lnTo>
                        <a:pt x="8" y="187"/>
                      </a:lnTo>
                      <a:lnTo>
                        <a:pt x="10" y="85"/>
                      </a:lnTo>
                      <a:lnTo>
                        <a:pt x="12" y="62"/>
                      </a:lnTo>
                      <a:lnTo>
                        <a:pt x="14" y="75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32" name="Freeform 1581"/>
                <p:cNvSpPr>
                  <a:spLocks/>
                </p:cNvSpPr>
                <p:nvPr/>
              </p:nvSpPr>
              <p:spPr bwMode="auto">
                <a:xfrm flipV="1">
                  <a:off x="447675" y="4694238"/>
                  <a:ext cx="0" cy="6350"/>
                </a:xfrm>
                <a:custGeom>
                  <a:avLst/>
                  <a:gdLst>
                    <a:gd name="T0" fmla="*/ 0 w 2"/>
                    <a:gd name="T1" fmla="*/ 0 h 78"/>
                    <a:gd name="T2" fmla="*/ 0 w 2"/>
                    <a:gd name="T3" fmla="*/ 78 h 78"/>
                    <a:gd name="T4" fmla="*/ 2 w 2"/>
                    <a:gd name="T5" fmla="*/ 23 h 78"/>
                    <a:gd name="T6" fmla="*/ 2 w 2"/>
                    <a:gd name="T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8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33" name="Freeform 1582"/>
                <p:cNvSpPr>
                  <a:spLocks/>
                </p:cNvSpPr>
                <p:nvPr/>
              </p:nvSpPr>
              <p:spPr bwMode="auto">
                <a:xfrm flipV="1">
                  <a:off x="455613" y="4699000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15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34" name="Line 1583"/>
                <p:cNvSpPr>
                  <a:spLocks noChangeShapeType="1"/>
                </p:cNvSpPr>
                <p:nvPr/>
              </p:nvSpPr>
              <p:spPr bwMode="auto">
                <a:xfrm flipV="1">
                  <a:off x="457200" y="4699000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35" name="Freeform 1584"/>
                <p:cNvSpPr>
                  <a:spLocks/>
                </p:cNvSpPr>
                <p:nvPr/>
              </p:nvSpPr>
              <p:spPr bwMode="auto">
                <a:xfrm flipV="1">
                  <a:off x="463550" y="4697413"/>
                  <a:ext cx="1587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13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36" name="Freeform 1585"/>
                <p:cNvSpPr>
                  <a:spLocks/>
                </p:cNvSpPr>
                <p:nvPr/>
              </p:nvSpPr>
              <p:spPr bwMode="auto">
                <a:xfrm flipV="1">
                  <a:off x="473075" y="4699000"/>
                  <a:ext cx="0" cy="1588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3 h 26"/>
                    <a:gd name="T4" fmla="*/ 2 w 2"/>
                    <a:gd name="T5" fmla="*/ 26 h 26"/>
                    <a:gd name="T6" fmla="*/ 2 w 2"/>
                    <a:gd name="T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37" name="Line 1587"/>
                <p:cNvSpPr>
                  <a:spLocks noChangeShapeType="1"/>
                </p:cNvSpPr>
                <p:nvPr/>
              </p:nvSpPr>
              <p:spPr bwMode="auto">
                <a:xfrm flipV="1">
                  <a:off x="474663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38" name="Freeform 1588"/>
                <p:cNvSpPr>
                  <a:spLocks/>
                </p:cNvSpPr>
                <p:nvPr/>
              </p:nvSpPr>
              <p:spPr bwMode="auto">
                <a:xfrm flipV="1">
                  <a:off x="490538" y="4697412"/>
                  <a:ext cx="0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46 h 46"/>
                    <a:gd name="T4" fmla="*/ 2 w 4"/>
                    <a:gd name="T5" fmla="*/ 26 h 46"/>
                    <a:gd name="T6" fmla="*/ 4 w 4"/>
                    <a:gd name="T7" fmla="*/ 15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26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39" name="Line 1589"/>
                <p:cNvSpPr>
                  <a:spLocks noChangeShapeType="1"/>
                </p:cNvSpPr>
                <p:nvPr/>
              </p:nvSpPr>
              <p:spPr bwMode="auto">
                <a:xfrm flipV="1">
                  <a:off x="490538" y="4691062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40" name="Line 1590"/>
                <p:cNvSpPr>
                  <a:spLocks noChangeShapeType="1"/>
                </p:cNvSpPr>
                <p:nvPr/>
              </p:nvSpPr>
              <p:spPr bwMode="auto">
                <a:xfrm>
                  <a:off x="492126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41" name="Line 1591"/>
                <p:cNvSpPr>
                  <a:spLocks noChangeShapeType="1"/>
                </p:cNvSpPr>
                <p:nvPr/>
              </p:nvSpPr>
              <p:spPr bwMode="auto">
                <a:xfrm flipV="1">
                  <a:off x="49371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42" name="Freeform 1592"/>
                <p:cNvSpPr>
                  <a:spLocks/>
                </p:cNvSpPr>
                <p:nvPr/>
              </p:nvSpPr>
              <p:spPr bwMode="auto">
                <a:xfrm flipV="1">
                  <a:off x="495301" y="4699000"/>
                  <a:ext cx="0" cy="1587"/>
                </a:xfrm>
                <a:custGeom>
                  <a:avLst/>
                  <a:gdLst>
                    <a:gd name="T0" fmla="*/ 0 w 2"/>
                    <a:gd name="T1" fmla="*/ 0 h 28"/>
                    <a:gd name="T2" fmla="*/ 0 w 2"/>
                    <a:gd name="T3" fmla="*/ 28 h 28"/>
                    <a:gd name="T4" fmla="*/ 2 w 2"/>
                    <a:gd name="T5" fmla="*/ 23 h 28"/>
                    <a:gd name="T6" fmla="*/ 2 w 2"/>
                    <a:gd name="T7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8">
                      <a:moveTo>
                        <a:pt x="0" y="0"/>
                      </a:moveTo>
                      <a:lnTo>
                        <a:pt x="0" y="28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43" name="Freeform 1593"/>
                <p:cNvSpPr>
                  <a:spLocks/>
                </p:cNvSpPr>
                <p:nvPr/>
              </p:nvSpPr>
              <p:spPr bwMode="auto">
                <a:xfrm flipV="1">
                  <a:off x="500063" y="4699000"/>
                  <a:ext cx="0" cy="1587"/>
                </a:xfrm>
                <a:custGeom>
                  <a:avLst/>
                  <a:gdLst>
                    <a:gd name="T0" fmla="*/ 0 w 4"/>
                    <a:gd name="T1" fmla="*/ 0 h 31"/>
                    <a:gd name="T2" fmla="*/ 0 w 4"/>
                    <a:gd name="T3" fmla="*/ 31 h 31"/>
                    <a:gd name="T4" fmla="*/ 2 w 4"/>
                    <a:gd name="T5" fmla="*/ 31 h 31"/>
                    <a:gd name="T6" fmla="*/ 4 w 4"/>
                    <a:gd name="T7" fmla="*/ 13 h 31"/>
                    <a:gd name="T8" fmla="*/ 4 w 4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1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44" name="Line 1594"/>
                <p:cNvSpPr>
                  <a:spLocks noChangeShapeType="1"/>
                </p:cNvSpPr>
                <p:nvPr/>
              </p:nvSpPr>
              <p:spPr bwMode="auto">
                <a:xfrm>
                  <a:off x="503238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45" name="Freeform 1595"/>
                <p:cNvSpPr>
                  <a:spLocks/>
                </p:cNvSpPr>
                <p:nvPr/>
              </p:nvSpPr>
              <p:spPr bwMode="auto">
                <a:xfrm flipV="1">
                  <a:off x="508001" y="4691062"/>
                  <a:ext cx="1588" cy="9525"/>
                </a:xfrm>
                <a:custGeom>
                  <a:avLst/>
                  <a:gdLst>
                    <a:gd name="T0" fmla="*/ 0 w 6"/>
                    <a:gd name="T1" fmla="*/ 0 h 122"/>
                    <a:gd name="T2" fmla="*/ 0 w 6"/>
                    <a:gd name="T3" fmla="*/ 36 h 122"/>
                    <a:gd name="T4" fmla="*/ 2 w 6"/>
                    <a:gd name="T5" fmla="*/ 31 h 122"/>
                    <a:gd name="T6" fmla="*/ 4 w 6"/>
                    <a:gd name="T7" fmla="*/ 15 h 122"/>
                    <a:gd name="T8" fmla="*/ 6 w 6"/>
                    <a:gd name="T9" fmla="*/ 122 h 122"/>
                    <a:gd name="T10" fmla="*/ 6 w 6"/>
                    <a:gd name="T1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22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31"/>
                      </a:lnTo>
                      <a:lnTo>
                        <a:pt x="4" y="15"/>
                      </a:lnTo>
                      <a:lnTo>
                        <a:pt x="6" y="12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46" name="Line 1596"/>
                <p:cNvSpPr>
                  <a:spLocks noChangeShapeType="1"/>
                </p:cNvSpPr>
                <p:nvPr/>
              </p:nvSpPr>
              <p:spPr bwMode="auto">
                <a:xfrm flipV="1">
                  <a:off x="5127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47" name="Freeform 1597"/>
                <p:cNvSpPr>
                  <a:spLocks/>
                </p:cNvSpPr>
                <p:nvPr/>
              </p:nvSpPr>
              <p:spPr bwMode="auto">
                <a:xfrm flipV="1">
                  <a:off x="517526" y="4694237"/>
                  <a:ext cx="0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44 h 93"/>
                    <a:gd name="T4" fmla="*/ 2 w 2"/>
                    <a:gd name="T5" fmla="*/ 93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9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48" name="Freeform 1598"/>
                <p:cNvSpPr>
                  <a:spLocks/>
                </p:cNvSpPr>
                <p:nvPr/>
              </p:nvSpPr>
              <p:spPr bwMode="auto">
                <a:xfrm flipV="1">
                  <a:off x="522288" y="4697412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15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49" name="Freeform 1599"/>
                <p:cNvSpPr>
                  <a:spLocks/>
                </p:cNvSpPr>
                <p:nvPr/>
              </p:nvSpPr>
              <p:spPr bwMode="auto">
                <a:xfrm flipV="1">
                  <a:off x="525463" y="4697412"/>
                  <a:ext cx="1588" cy="3175"/>
                </a:xfrm>
                <a:custGeom>
                  <a:avLst/>
                  <a:gdLst>
                    <a:gd name="T0" fmla="*/ 0 w 3"/>
                    <a:gd name="T1" fmla="*/ 0 h 54"/>
                    <a:gd name="T2" fmla="*/ 0 w 3"/>
                    <a:gd name="T3" fmla="*/ 23 h 54"/>
                    <a:gd name="T4" fmla="*/ 3 w 3"/>
                    <a:gd name="T5" fmla="*/ 54 h 54"/>
                    <a:gd name="T6" fmla="*/ 3 w 3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54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3" y="54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50" name="Line 1600"/>
                <p:cNvSpPr>
                  <a:spLocks noChangeShapeType="1"/>
                </p:cNvSpPr>
                <p:nvPr/>
              </p:nvSpPr>
              <p:spPr bwMode="auto">
                <a:xfrm flipV="1">
                  <a:off x="5286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51" name="Line 1601"/>
                <p:cNvSpPr>
                  <a:spLocks noChangeShapeType="1"/>
                </p:cNvSpPr>
                <p:nvPr/>
              </p:nvSpPr>
              <p:spPr bwMode="auto">
                <a:xfrm flipV="1">
                  <a:off x="534988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52" name="Freeform 1602"/>
                <p:cNvSpPr>
                  <a:spLocks/>
                </p:cNvSpPr>
                <p:nvPr/>
              </p:nvSpPr>
              <p:spPr bwMode="auto">
                <a:xfrm flipV="1">
                  <a:off x="544513" y="4699000"/>
                  <a:ext cx="0" cy="1587"/>
                </a:xfrm>
                <a:custGeom>
                  <a:avLst/>
                  <a:gdLst>
                    <a:gd name="T0" fmla="*/ 0 w 6"/>
                    <a:gd name="T1" fmla="*/ 0 h 31"/>
                    <a:gd name="T2" fmla="*/ 0 w 6"/>
                    <a:gd name="T3" fmla="*/ 13 h 31"/>
                    <a:gd name="T4" fmla="*/ 2 w 6"/>
                    <a:gd name="T5" fmla="*/ 15 h 31"/>
                    <a:gd name="T6" fmla="*/ 4 w 6"/>
                    <a:gd name="T7" fmla="*/ 31 h 31"/>
                    <a:gd name="T8" fmla="*/ 6 w 6"/>
                    <a:gd name="T9" fmla="*/ 23 h 31"/>
                    <a:gd name="T10" fmla="*/ 6 w 6"/>
                    <a:gd name="T1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1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5"/>
                      </a:lnTo>
                      <a:lnTo>
                        <a:pt x="4" y="31"/>
                      </a:lnTo>
                      <a:lnTo>
                        <a:pt x="6" y="2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53" name="Line 1603"/>
                <p:cNvSpPr>
                  <a:spLocks noChangeShapeType="1"/>
                </p:cNvSpPr>
                <p:nvPr/>
              </p:nvSpPr>
              <p:spPr bwMode="auto">
                <a:xfrm flipV="1">
                  <a:off x="55245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54" name="Freeform 1604"/>
                <p:cNvSpPr>
                  <a:spLocks/>
                </p:cNvSpPr>
                <p:nvPr/>
              </p:nvSpPr>
              <p:spPr bwMode="auto">
                <a:xfrm flipV="1">
                  <a:off x="552451" y="4681537"/>
                  <a:ext cx="0" cy="19050"/>
                </a:xfrm>
                <a:custGeom>
                  <a:avLst/>
                  <a:gdLst>
                    <a:gd name="T0" fmla="*/ 0 w 4"/>
                    <a:gd name="T1" fmla="*/ 0 h 257"/>
                    <a:gd name="T2" fmla="*/ 0 w 4"/>
                    <a:gd name="T3" fmla="*/ 88 h 257"/>
                    <a:gd name="T4" fmla="*/ 2 w 4"/>
                    <a:gd name="T5" fmla="*/ 257 h 257"/>
                    <a:gd name="T6" fmla="*/ 4 w 4"/>
                    <a:gd name="T7" fmla="*/ 15 h 257"/>
                    <a:gd name="T8" fmla="*/ 4 w 4"/>
                    <a:gd name="T9" fmla="*/ 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57">
                      <a:moveTo>
                        <a:pt x="0" y="0"/>
                      </a:moveTo>
                      <a:lnTo>
                        <a:pt x="0" y="88"/>
                      </a:lnTo>
                      <a:lnTo>
                        <a:pt x="2" y="257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55" name="Line 1605"/>
                <p:cNvSpPr>
                  <a:spLocks noChangeShapeType="1"/>
                </p:cNvSpPr>
                <p:nvPr/>
              </p:nvSpPr>
              <p:spPr bwMode="auto">
                <a:xfrm flipV="1">
                  <a:off x="5540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56" name="Line 1606"/>
                <p:cNvSpPr>
                  <a:spLocks noChangeShapeType="1"/>
                </p:cNvSpPr>
                <p:nvPr/>
              </p:nvSpPr>
              <p:spPr bwMode="auto">
                <a:xfrm>
                  <a:off x="554038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57" name="Freeform 1607"/>
                <p:cNvSpPr>
                  <a:spLocks/>
                </p:cNvSpPr>
                <p:nvPr/>
              </p:nvSpPr>
              <p:spPr bwMode="auto">
                <a:xfrm flipV="1">
                  <a:off x="561976" y="4683125"/>
                  <a:ext cx="0" cy="17462"/>
                </a:xfrm>
                <a:custGeom>
                  <a:avLst/>
                  <a:gdLst>
                    <a:gd name="T0" fmla="*/ 0 w 4"/>
                    <a:gd name="T1" fmla="*/ 0 h 229"/>
                    <a:gd name="T2" fmla="*/ 0 w 4"/>
                    <a:gd name="T3" fmla="*/ 15 h 229"/>
                    <a:gd name="T4" fmla="*/ 2 w 4"/>
                    <a:gd name="T5" fmla="*/ 106 h 229"/>
                    <a:gd name="T6" fmla="*/ 4 w 4"/>
                    <a:gd name="T7" fmla="*/ 229 h 229"/>
                    <a:gd name="T8" fmla="*/ 4 w 4"/>
                    <a:gd name="T9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29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06"/>
                      </a:lnTo>
                      <a:lnTo>
                        <a:pt x="4" y="22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58" name="Freeform 1608"/>
                <p:cNvSpPr>
                  <a:spLocks/>
                </p:cNvSpPr>
                <p:nvPr/>
              </p:nvSpPr>
              <p:spPr bwMode="auto">
                <a:xfrm flipV="1">
                  <a:off x="561976" y="4697412"/>
                  <a:ext cx="0" cy="3175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6 h 36"/>
                    <a:gd name="T4" fmla="*/ 2 w 2"/>
                    <a:gd name="T5" fmla="*/ 23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59" name="Line 1609"/>
                <p:cNvSpPr>
                  <a:spLocks noChangeShapeType="1"/>
                </p:cNvSpPr>
                <p:nvPr/>
              </p:nvSpPr>
              <p:spPr bwMode="auto">
                <a:xfrm>
                  <a:off x="565151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60" name="Line 1610"/>
                <p:cNvSpPr>
                  <a:spLocks noChangeShapeType="1"/>
                </p:cNvSpPr>
                <p:nvPr/>
              </p:nvSpPr>
              <p:spPr bwMode="auto">
                <a:xfrm flipV="1">
                  <a:off x="5667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61" name="Freeform 1611"/>
                <p:cNvSpPr>
                  <a:spLocks/>
                </p:cNvSpPr>
                <p:nvPr/>
              </p:nvSpPr>
              <p:spPr bwMode="auto">
                <a:xfrm flipV="1">
                  <a:off x="569913" y="4697412"/>
                  <a:ext cx="1588" cy="3175"/>
                </a:xfrm>
                <a:custGeom>
                  <a:avLst/>
                  <a:gdLst>
                    <a:gd name="T0" fmla="*/ 0 w 10"/>
                    <a:gd name="T1" fmla="*/ 0 h 52"/>
                    <a:gd name="T2" fmla="*/ 0 w 10"/>
                    <a:gd name="T3" fmla="*/ 52 h 52"/>
                    <a:gd name="T4" fmla="*/ 2 w 10"/>
                    <a:gd name="T5" fmla="*/ 46 h 52"/>
                    <a:gd name="T6" fmla="*/ 4 w 10"/>
                    <a:gd name="T7" fmla="*/ 23 h 52"/>
                    <a:gd name="T8" fmla="*/ 6 w 10"/>
                    <a:gd name="T9" fmla="*/ 46 h 52"/>
                    <a:gd name="T10" fmla="*/ 8 w 10"/>
                    <a:gd name="T11" fmla="*/ 46 h 52"/>
                    <a:gd name="T12" fmla="*/ 10 w 10"/>
                    <a:gd name="T13" fmla="*/ 15 h 52"/>
                    <a:gd name="T14" fmla="*/ 10 w 10"/>
                    <a:gd name="T15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52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" y="46"/>
                      </a:lnTo>
                      <a:lnTo>
                        <a:pt x="4" y="23"/>
                      </a:lnTo>
                      <a:lnTo>
                        <a:pt x="6" y="46"/>
                      </a:lnTo>
                      <a:lnTo>
                        <a:pt x="8" y="46"/>
                      </a:lnTo>
                      <a:lnTo>
                        <a:pt x="10" y="1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62" name="Line 1612"/>
                <p:cNvSpPr>
                  <a:spLocks noChangeShapeType="1"/>
                </p:cNvSpPr>
                <p:nvPr/>
              </p:nvSpPr>
              <p:spPr bwMode="auto">
                <a:xfrm flipV="1">
                  <a:off x="57150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63" name="Line 1613"/>
                <p:cNvSpPr>
                  <a:spLocks noChangeShapeType="1"/>
                </p:cNvSpPr>
                <p:nvPr/>
              </p:nvSpPr>
              <p:spPr bwMode="auto">
                <a:xfrm flipV="1">
                  <a:off x="57308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64" name="Freeform 1614"/>
                <p:cNvSpPr>
                  <a:spLocks/>
                </p:cNvSpPr>
                <p:nvPr/>
              </p:nvSpPr>
              <p:spPr bwMode="auto">
                <a:xfrm flipV="1">
                  <a:off x="574676" y="4691062"/>
                  <a:ext cx="0" cy="9525"/>
                </a:xfrm>
                <a:custGeom>
                  <a:avLst/>
                  <a:gdLst>
                    <a:gd name="T0" fmla="*/ 0 w 4"/>
                    <a:gd name="T1" fmla="*/ 0 h 132"/>
                    <a:gd name="T2" fmla="*/ 0 w 4"/>
                    <a:gd name="T3" fmla="*/ 15 h 132"/>
                    <a:gd name="T4" fmla="*/ 2 w 4"/>
                    <a:gd name="T5" fmla="*/ 117 h 132"/>
                    <a:gd name="T6" fmla="*/ 4 w 4"/>
                    <a:gd name="T7" fmla="*/ 132 h 132"/>
                    <a:gd name="T8" fmla="*/ 4 w 4"/>
                    <a:gd name="T9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2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17"/>
                      </a:lnTo>
                      <a:lnTo>
                        <a:pt x="4" y="13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65" name="Line 1615"/>
                <p:cNvSpPr>
                  <a:spLocks noChangeShapeType="1"/>
                </p:cNvSpPr>
                <p:nvPr/>
              </p:nvSpPr>
              <p:spPr bwMode="auto">
                <a:xfrm flipV="1">
                  <a:off x="5746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66" name="Line 1616"/>
                <p:cNvSpPr>
                  <a:spLocks noChangeShapeType="1"/>
                </p:cNvSpPr>
                <p:nvPr/>
              </p:nvSpPr>
              <p:spPr bwMode="auto">
                <a:xfrm flipV="1">
                  <a:off x="5762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67" name="Line 1617"/>
                <p:cNvSpPr>
                  <a:spLocks noChangeShapeType="1"/>
                </p:cNvSpPr>
                <p:nvPr/>
              </p:nvSpPr>
              <p:spPr bwMode="auto">
                <a:xfrm flipV="1">
                  <a:off x="5794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68" name="Freeform 1618"/>
                <p:cNvSpPr>
                  <a:spLocks/>
                </p:cNvSpPr>
                <p:nvPr/>
              </p:nvSpPr>
              <p:spPr bwMode="auto">
                <a:xfrm flipV="1">
                  <a:off x="579438" y="4699000"/>
                  <a:ext cx="0" cy="1587"/>
                </a:xfrm>
                <a:custGeom>
                  <a:avLst/>
                  <a:gdLst>
                    <a:gd name="T0" fmla="*/ 0 w 2"/>
                    <a:gd name="T1" fmla="*/ 0 h 28"/>
                    <a:gd name="T2" fmla="*/ 0 w 2"/>
                    <a:gd name="T3" fmla="*/ 13 h 28"/>
                    <a:gd name="T4" fmla="*/ 2 w 2"/>
                    <a:gd name="T5" fmla="*/ 28 h 28"/>
                    <a:gd name="T6" fmla="*/ 2 w 2"/>
                    <a:gd name="T7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8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69" name="Line 1619"/>
                <p:cNvSpPr>
                  <a:spLocks noChangeShapeType="1"/>
                </p:cNvSpPr>
                <p:nvPr/>
              </p:nvSpPr>
              <p:spPr bwMode="auto">
                <a:xfrm flipV="1">
                  <a:off x="5873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70" name="Line 1620"/>
                <p:cNvSpPr>
                  <a:spLocks noChangeShapeType="1"/>
                </p:cNvSpPr>
                <p:nvPr/>
              </p:nvSpPr>
              <p:spPr bwMode="auto">
                <a:xfrm flipV="1">
                  <a:off x="587376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71" name="Line 1621"/>
                <p:cNvSpPr>
                  <a:spLocks noChangeShapeType="1"/>
                </p:cNvSpPr>
                <p:nvPr/>
              </p:nvSpPr>
              <p:spPr bwMode="auto">
                <a:xfrm flipV="1">
                  <a:off x="5889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72" name="Line 1622"/>
                <p:cNvSpPr>
                  <a:spLocks noChangeShapeType="1"/>
                </p:cNvSpPr>
                <p:nvPr/>
              </p:nvSpPr>
              <p:spPr bwMode="auto">
                <a:xfrm flipV="1">
                  <a:off x="5921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73" name="Line 1623"/>
                <p:cNvSpPr>
                  <a:spLocks noChangeShapeType="1"/>
                </p:cNvSpPr>
                <p:nvPr/>
              </p:nvSpPr>
              <p:spPr bwMode="auto">
                <a:xfrm flipV="1">
                  <a:off x="59690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74" name="Line 1624"/>
                <p:cNvSpPr>
                  <a:spLocks noChangeShapeType="1"/>
                </p:cNvSpPr>
                <p:nvPr/>
              </p:nvSpPr>
              <p:spPr bwMode="auto">
                <a:xfrm flipV="1">
                  <a:off x="606426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75" name="Line 1625"/>
                <p:cNvSpPr>
                  <a:spLocks noChangeShapeType="1"/>
                </p:cNvSpPr>
                <p:nvPr/>
              </p:nvSpPr>
              <p:spPr bwMode="auto">
                <a:xfrm flipV="1">
                  <a:off x="60960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76" name="Freeform 1626"/>
                <p:cNvSpPr>
                  <a:spLocks/>
                </p:cNvSpPr>
                <p:nvPr/>
              </p:nvSpPr>
              <p:spPr bwMode="auto">
                <a:xfrm flipV="1">
                  <a:off x="614363" y="4673600"/>
                  <a:ext cx="1588" cy="26987"/>
                </a:xfrm>
                <a:custGeom>
                  <a:avLst/>
                  <a:gdLst>
                    <a:gd name="T0" fmla="*/ 0 w 16"/>
                    <a:gd name="T1" fmla="*/ 0 h 370"/>
                    <a:gd name="T2" fmla="*/ 0 w 16"/>
                    <a:gd name="T3" fmla="*/ 23 h 370"/>
                    <a:gd name="T4" fmla="*/ 2 w 16"/>
                    <a:gd name="T5" fmla="*/ 49 h 370"/>
                    <a:gd name="T6" fmla="*/ 4 w 16"/>
                    <a:gd name="T7" fmla="*/ 370 h 370"/>
                    <a:gd name="T8" fmla="*/ 6 w 16"/>
                    <a:gd name="T9" fmla="*/ 185 h 370"/>
                    <a:gd name="T10" fmla="*/ 8 w 16"/>
                    <a:gd name="T11" fmla="*/ 31 h 370"/>
                    <a:gd name="T12" fmla="*/ 10 w 16"/>
                    <a:gd name="T13" fmla="*/ 46 h 370"/>
                    <a:gd name="T14" fmla="*/ 12 w 16"/>
                    <a:gd name="T15" fmla="*/ 13 h 370"/>
                    <a:gd name="T16" fmla="*/ 14 w 16"/>
                    <a:gd name="T17" fmla="*/ 46 h 370"/>
                    <a:gd name="T18" fmla="*/ 16 w 16"/>
                    <a:gd name="T19" fmla="*/ 15 h 370"/>
                    <a:gd name="T20" fmla="*/ 16 w 16"/>
                    <a:gd name="T21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7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9"/>
                      </a:lnTo>
                      <a:lnTo>
                        <a:pt x="4" y="370"/>
                      </a:lnTo>
                      <a:lnTo>
                        <a:pt x="6" y="185"/>
                      </a:lnTo>
                      <a:lnTo>
                        <a:pt x="8" y="31"/>
                      </a:lnTo>
                      <a:lnTo>
                        <a:pt x="10" y="46"/>
                      </a:lnTo>
                      <a:lnTo>
                        <a:pt x="12" y="13"/>
                      </a:lnTo>
                      <a:lnTo>
                        <a:pt x="14" y="46"/>
                      </a:lnTo>
                      <a:lnTo>
                        <a:pt x="16" y="15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77" name="Line 1627"/>
                <p:cNvSpPr>
                  <a:spLocks noChangeShapeType="1"/>
                </p:cNvSpPr>
                <p:nvPr/>
              </p:nvSpPr>
              <p:spPr bwMode="auto">
                <a:xfrm flipV="1">
                  <a:off x="61595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78" name="Line 1628"/>
                <p:cNvSpPr>
                  <a:spLocks noChangeShapeType="1"/>
                </p:cNvSpPr>
                <p:nvPr/>
              </p:nvSpPr>
              <p:spPr bwMode="auto">
                <a:xfrm>
                  <a:off x="619126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79" name="Line 1629"/>
                <p:cNvSpPr>
                  <a:spLocks noChangeShapeType="1"/>
                </p:cNvSpPr>
                <p:nvPr/>
              </p:nvSpPr>
              <p:spPr bwMode="auto">
                <a:xfrm>
                  <a:off x="619126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80" name="Line 1630"/>
                <p:cNvSpPr>
                  <a:spLocks noChangeShapeType="1"/>
                </p:cNvSpPr>
                <p:nvPr/>
              </p:nvSpPr>
              <p:spPr bwMode="auto">
                <a:xfrm flipV="1">
                  <a:off x="62230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81" name="Line 1631"/>
                <p:cNvSpPr>
                  <a:spLocks noChangeShapeType="1"/>
                </p:cNvSpPr>
                <p:nvPr/>
              </p:nvSpPr>
              <p:spPr bwMode="auto">
                <a:xfrm>
                  <a:off x="623888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82" name="Line 1632"/>
                <p:cNvSpPr>
                  <a:spLocks noChangeShapeType="1"/>
                </p:cNvSpPr>
                <p:nvPr/>
              </p:nvSpPr>
              <p:spPr bwMode="auto">
                <a:xfrm flipV="1">
                  <a:off x="623888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83" name="Line 1633"/>
                <p:cNvSpPr>
                  <a:spLocks noChangeShapeType="1"/>
                </p:cNvSpPr>
                <p:nvPr/>
              </p:nvSpPr>
              <p:spPr bwMode="auto">
                <a:xfrm flipV="1">
                  <a:off x="63023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84" name="Freeform 1634"/>
                <p:cNvSpPr>
                  <a:spLocks/>
                </p:cNvSpPr>
                <p:nvPr/>
              </p:nvSpPr>
              <p:spPr bwMode="auto">
                <a:xfrm flipV="1">
                  <a:off x="631826" y="4448175"/>
                  <a:ext cx="1588" cy="252412"/>
                </a:xfrm>
                <a:custGeom>
                  <a:avLst/>
                  <a:gdLst>
                    <a:gd name="T0" fmla="*/ 0 w 23"/>
                    <a:gd name="T1" fmla="*/ 0 h 3330"/>
                    <a:gd name="T2" fmla="*/ 0 w 23"/>
                    <a:gd name="T3" fmla="*/ 125 h 3330"/>
                    <a:gd name="T4" fmla="*/ 2 w 23"/>
                    <a:gd name="T5" fmla="*/ 370 h 3330"/>
                    <a:gd name="T6" fmla="*/ 4 w 23"/>
                    <a:gd name="T7" fmla="*/ 1407 h 3330"/>
                    <a:gd name="T8" fmla="*/ 6 w 23"/>
                    <a:gd name="T9" fmla="*/ 3330 h 3330"/>
                    <a:gd name="T10" fmla="*/ 8 w 23"/>
                    <a:gd name="T11" fmla="*/ 1795 h 3330"/>
                    <a:gd name="T12" fmla="*/ 10 w 23"/>
                    <a:gd name="T13" fmla="*/ 935 h 3330"/>
                    <a:gd name="T14" fmla="*/ 12 w 23"/>
                    <a:gd name="T15" fmla="*/ 278 h 3330"/>
                    <a:gd name="T16" fmla="*/ 14 w 23"/>
                    <a:gd name="T17" fmla="*/ 192 h 3330"/>
                    <a:gd name="T18" fmla="*/ 17 w 23"/>
                    <a:gd name="T19" fmla="*/ 114 h 3330"/>
                    <a:gd name="T20" fmla="*/ 19 w 23"/>
                    <a:gd name="T21" fmla="*/ 119 h 3330"/>
                    <a:gd name="T22" fmla="*/ 21 w 23"/>
                    <a:gd name="T23" fmla="*/ 187 h 3330"/>
                    <a:gd name="T24" fmla="*/ 23 w 23"/>
                    <a:gd name="T25" fmla="*/ 67 h 3330"/>
                    <a:gd name="T26" fmla="*/ 23 w 23"/>
                    <a:gd name="T27" fmla="*/ 0 h 3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3" h="3330">
                      <a:moveTo>
                        <a:pt x="0" y="0"/>
                      </a:moveTo>
                      <a:lnTo>
                        <a:pt x="0" y="125"/>
                      </a:lnTo>
                      <a:lnTo>
                        <a:pt x="2" y="370"/>
                      </a:lnTo>
                      <a:lnTo>
                        <a:pt x="4" y="1407"/>
                      </a:lnTo>
                      <a:lnTo>
                        <a:pt x="6" y="3330"/>
                      </a:lnTo>
                      <a:lnTo>
                        <a:pt x="8" y="1795"/>
                      </a:lnTo>
                      <a:lnTo>
                        <a:pt x="10" y="935"/>
                      </a:lnTo>
                      <a:lnTo>
                        <a:pt x="12" y="278"/>
                      </a:lnTo>
                      <a:lnTo>
                        <a:pt x="14" y="192"/>
                      </a:lnTo>
                      <a:lnTo>
                        <a:pt x="17" y="114"/>
                      </a:lnTo>
                      <a:lnTo>
                        <a:pt x="19" y="119"/>
                      </a:lnTo>
                      <a:lnTo>
                        <a:pt x="21" y="187"/>
                      </a:lnTo>
                      <a:lnTo>
                        <a:pt x="23" y="67"/>
                      </a:lnTo>
                      <a:lnTo>
                        <a:pt x="2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85" name="Line 1635"/>
                <p:cNvSpPr>
                  <a:spLocks noChangeShapeType="1"/>
                </p:cNvSpPr>
                <p:nvPr/>
              </p:nvSpPr>
              <p:spPr bwMode="auto">
                <a:xfrm flipV="1">
                  <a:off x="635001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86" name="Line 1636"/>
                <p:cNvSpPr>
                  <a:spLocks noChangeShapeType="1"/>
                </p:cNvSpPr>
                <p:nvPr/>
              </p:nvSpPr>
              <p:spPr bwMode="auto">
                <a:xfrm flipV="1">
                  <a:off x="63500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87" name="Line 1637"/>
                <p:cNvSpPr>
                  <a:spLocks noChangeShapeType="1"/>
                </p:cNvSpPr>
                <p:nvPr/>
              </p:nvSpPr>
              <p:spPr bwMode="auto">
                <a:xfrm>
                  <a:off x="635001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88" name="Line 1638"/>
                <p:cNvSpPr>
                  <a:spLocks noChangeShapeType="1"/>
                </p:cNvSpPr>
                <p:nvPr/>
              </p:nvSpPr>
              <p:spPr bwMode="auto">
                <a:xfrm flipV="1">
                  <a:off x="636588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89" name="Line 1639"/>
                <p:cNvSpPr>
                  <a:spLocks noChangeShapeType="1"/>
                </p:cNvSpPr>
                <p:nvPr/>
              </p:nvSpPr>
              <p:spPr bwMode="auto">
                <a:xfrm flipV="1">
                  <a:off x="6381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90" name="Line 1640"/>
                <p:cNvSpPr>
                  <a:spLocks noChangeShapeType="1"/>
                </p:cNvSpPr>
                <p:nvPr/>
              </p:nvSpPr>
              <p:spPr bwMode="auto">
                <a:xfrm flipV="1">
                  <a:off x="638176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91" name="Freeform 1641"/>
                <p:cNvSpPr>
                  <a:spLocks/>
                </p:cNvSpPr>
                <p:nvPr/>
              </p:nvSpPr>
              <p:spPr bwMode="auto">
                <a:xfrm flipV="1">
                  <a:off x="641351" y="4697412"/>
                  <a:ext cx="0" cy="3175"/>
                </a:xfrm>
                <a:custGeom>
                  <a:avLst/>
                  <a:gdLst>
                    <a:gd name="T0" fmla="*/ 0 w 6"/>
                    <a:gd name="T1" fmla="*/ 0 h 49"/>
                    <a:gd name="T2" fmla="*/ 0 w 6"/>
                    <a:gd name="T3" fmla="*/ 31 h 49"/>
                    <a:gd name="T4" fmla="*/ 2 w 6"/>
                    <a:gd name="T5" fmla="*/ 49 h 49"/>
                    <a:gd name="T6" fmla="*/ 4 w 6"/>
                    <a:gd name="T7" fmla="*/ 46 h 49"/>
                    <a:gd name="T8" fmla="*/ 6 w 6"/>
                    <a:gd name="T9" fmla="*/ 13 h 49"/>
                    <a:gd name="T10" fmla="*/ 6 w 6"/>
                    <a:gd name="T1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9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49"/>
                      </a:lnTo>
                      <a:lnTo>
                        <a:pt x="4" y="46"/>
                      </a:lnTo>
                      <a:lnTo>
                        <a:pt x="6" y="1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92" name="Line 1642"/>
                <p:cNvSpPr>
                  <a:spLocks noChangeShapeType="1"/>
                </p:cNvSpPr>
                <p:nvPr/>
              </p:nvSpPr>
              <p:spPr bwMode="auto">
                <a:xfrm flipV="1">
                  <a:off x="64452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93" name="Line 1643"/>
                <p:cNvSpPr>
                  <a:spLocks noChangeShapeType="1"/>
                </p:cNvSpPr>
                <p:nvPr/>
              </p:nvSpPr>
              <p:spPr bwMode="auto">
                <a:xfrm flipV="1">
                  <a:off x="6461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94" name="Freeform 1644"/>
                <p:cNvSpPr>
                  <a:spLocks/>
                </p:cNvSpPr>
                <p:nvPr/>
              </p:nvSpPr>
              <p:spPr bwMode="auto">
                <a:xfrm flipV="1">
                  <a:off x="650876" y="4697412"/>
                  <a:ext cx="0" cy="3175"/>
                </a:xfrm>
                <a:custGeom>
                  <a:avLst/>
                  <a:gdLst>
                    <a:gd name="T0" fmla="*/ 0 w 2"/>
                    <a:gd name="T1" fmla="*/ 0 h 54"/>
                    <a:gd name="T2" fmla="*/ 0 w 2"/>
                    <a:gd name="T3" fmla="*/ 39 h 54"/>
                    <a:gd name="T4" fmla="*/ 2 w 2"/>
                    <a:gd name="T5" fmla="*/ 54 h 54"/>
                    <a:gd name="T6" fmla="*/ 2 w 2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4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5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95" name="Line 1645"/>
                <p:cNvSpPr>
                  <a:spLocks noChangeShapeType="1"/>
                </p:cNvSpPr>
                <p:nvPr/>
              </p:nvSpPr>
              <p:spPr bwMode="auto">
                <a:xfrm flipV="1">
                  <a:off x="6556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96" name="Freeform 1646"/>
                <p:cNvSpPr>
                  <a:spLocks/>
                </p:cNvSpPr>
                <p:nvPr/>
              </p:nvSpPr>
              <p:spPr bwMode="auto">
                <a:xfrm flipV="1">
                  <a:off x="658813" y="4695825"/>
                  <a:ext cx="0" cy="4762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23 h 62"/>
                    <a:gd name="T4" fmla="*/ 2 w 4"/>
                    <a:gd name="T5" fmla="*/ 23 h 62"/>
                    <a:gd name="T6" fmla="*/ 4 w 4"/>
                    <a:gd name="T7" fmla="*/ 62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4" y="6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97" name="Line 1647"/>
                <p:cNvSpPr>
                  <a:spLocks noChangeShapeType="1"/>
                </p:cNvSpPr>
                <p:nvPr/>
              </p:nvSpPr>
              <p:spPr bwMode="auto">
                <a:xfrm flipV="1">
                  <a:off x="660401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98" name="Freeform 1648"/>
                <p:cNvSpPr>
                  <a:spLocks/>
                </p:cNvSpPr>
                <p:nvPr/>
              </p:nvSpPr>
              <p:spPr bwMode="auto">
                <a:xfrm flipV="1">
                  <a:off x="668338" y="4691062"/>
                  <a:ext cx="0" cy="9525"/>
                </a:xfrm>
                <a:custGeom>
                  <a:avLst/>
                  <a:gdLst>
                    <a:gd name="T0" fmla="*/ 0 w 2"/>
                    <a:gd name="T1" fmla="*/ 0 h 140"/>
                    <a:gd name="T2" fmla="*/ 0 w 2"/>
                    <a:gd name="T3" fmla="*/ 26 h 140"/>
                    <a:gd name="T4" fmla="*/ 2 w 2"/>
                    <a:gd name="T5" fmla="*/ 140 h 140"/>
                    <a:gd name="T6" fmla="*/ 2 w 2"/>
                    <a:gd name="T7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0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14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99" name="Line 1649"/>
                <p:cNvSpPr>
                  <a:spLocks noChangeShapeType="1"/>
                </p:cNvSpPr>
                <p:nvPr/>
              </p:nvSpPr>
              <p:spPr bwMode="auto">
                <a:xfrm flipV="1">
                  <a:off x="66833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00" name="Line 1650"/>
                <p:cNvSpPr>
                  <a:spLocks noChangeShapeType="1"/>
                </p:cNvSpPr>
                <p:nvPr/>
              </p:nvSpPr>
              <p:spPr bwMode="auto">
                <a:xfrm flipV="1">
                  <a:off x="66992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01" name="Freeform 1651"/>
                <p:cNvSpPr>
                  <a:spLocks/>
                </p:cNvSpPr>
                <p:nvPr/>
              </p:nvSpPr>
              <p:spPr bwMode="auto">
                <a:xfrm flipV="1">
                  <a:off x="673101" y="4694237"/>
                  <a:ext cx="0" cy="6350"/>
                </a:xfrm>
                <a:custGeom>
                  <a:avLst/>
                  <a:gdLst>
                    <a:gd name="T0" fmla="*/ 0 w 2"/>
                    <a:gd name="T1" fmla="*/ 0 h 78"/>
                    <a:gd name="T2" fmla="*/ 0 w 2"/>
                    <a:gd name="T3" fmla="*/ 23 h 78"/>
                    <a:gd name="T4" fmla="*/ 2 w 2"/>
                    <a:gd name="T5" fmla="*/ 78 h 78"/>
                    <a:gd name="T6" fmla="*/ 2 w 2"/>
                    <a:gd name="T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02" name="Freeform 1652"/>
                <p:cNvSpPr>
                  <a:spLocks/>
                </p:cNvSpPr>
                <p:nvPr/>
              </p:nvSpPr>
              <p:spPr bwMode="auto">
                <a:xfrm flipV="1">
                  <a:off x="676276" y="4673600"/>
                  <a:ext cx="1588" cy="26987"/>
                </a:xfrm>
                <a:custGeom>
                  <a:avLst/>
                  <a:gdLst>
                    <a:gd name="T0" fmla="*/ 0 w 10"/>
                    <a:gd name="T1" fmla="*/ 0 h 370"/>
                    <a:gd name="T2" fmla="*/ 0 w 10"/>
                    <a:gd name="T3" fmla="*/ 85 h 370"/>
                    <a:gd name="T4" fmla="*/ 2 w 10"/>
                    <a:gd name="T5" fmla="*/ 370 h 370"/>
                    <a:gd name="T6" fmla="*/ 4 w 10"/>
                    <a:gd name="T7" fmla="*/ 174 h 370"/>
                    <a:gd name="T8" fmla="*/ 6 w 10"/>
                    <a:gd name="T9" fmla="*/ 44 h 370"/>
                    <a:gd name="T10" fmla="*/ 8 w 10"/>
                    <a:gd name="T11" fmla="*/ 23 h 370"/>
                    <a:gd name="T12" fmla="*/ 10 w 10"/>
                    <a:gd name="T13" fmla="*/ 23 h 370"/>
                    <a:gd name="T14" fmla="*/ 10 w 10"/>
                    <a:gd name="T15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370">
                      <a:moveTo>
                        <a:pt x="0" y="0"/>
                      </a:moveTo>
                      <a:lnTo>
                        <a:pt x="0" y="85"/>
                      </a:lnTo>
                      <a:lnTo>
                        <a:pt x="2" y="370"/>
                      </a:lnTo>
                      <a:lnTo>
                        <a:pt x="4" y="174"/>
                      </a:lnTo>
                      <a:lnTo>
                        <a:pt x="6" y="44"/>
                      </a:lnTo>
                      <a:lnTo>
                        <a:pt x="8" y="23"/>
                      </a:lnTo>
                      <a:lnTo>
                        <a:pt x="10" y="23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03" name="Line 1653"/>
                <p:cNvSpPr>
                  <a:spLocks noChangeShapeType="1"/>
                </p:cNvSpPr>
                <p:nvPr/>
              </p:nvSpPr>
              <p:spPr bwMode="auto">
                <a:xfrm>
                  <a:off x="681038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04" name="Freeform 1654"/>
                <p:cNvSpPr>
                  <a:spLocks/>
                </p:cNvSpPr>
                <p:nvPr/>
              </p:nvSpPr>
              <p:spPr bwMode="auto">
                <a:xfrm flipV="1">
                  <a:off x="685801" y="4692650"/>
                  <a:ext cx="0" cy="7937"/>
                </a:xfrm>
                <a:custGeom>
                  <a:avLst/>
                  <a:gdLst>
                    <a:gd name="T0" fmla="*/ 0 w 10"/>
                    <a:gd name="T1" fmla="*/ 0 h 117"/>
                    <a:gd name="T2" fmla="*/ 0 w 10"/>
                    <a:gd name="T3" fmla="*/ 23 h 117"/>
                    <a:gd name="T4" fmla="*/ 2 w 10"/>
                    <a:gd name="T5" fmla="*/ 117 h 117"/>
                    <a:gd name="T6" fmla="*/ 4 w 10"/>
                    <a:gd name="T7" fmla="*/ 13 h 117"/>
                    <a:gd name="T8" fmla="*/ 6 w 10"/>
                    <a:gd name="T9" fmla="*/ 57 h 117"/>
                    <a:gd name="T10" fmla="*/ 8 w 10"/>
                    <a:gd name="T11" fmla="*/ 13 h 117"/>
                    <a:gd name="T12" fmla="*/ 10 w 10"/>
                    <a:gd name="T13" fmla="*/ 46 h 117"/>
                    <a:gd name="T14" fmla="*/ 10 w 10"/>
                    <a:gd name="T15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17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17"/>
                      </a:lnTo>
                      <a:lnTo>
                        <a:pt x="4" y="13"/>
                      </a:lnTo>
                      <a:lnTo>
                        <a:pt x="6" y="57"/>
                      </a:lnTo>
                      <a:lnTo>
                        <a:pt x="8" y="13"/>
                      </a:lnTo>
                      <a:lnTo>
                        <a:pt x="10" y="4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05" name="Line 1655"/>
                <p:cNvSpPr>
                  <a:spLocks noChangeShapeType="1"/>
                </p:cNvSpPr>
                <p:nvPr/>
              </p:nvSpPr>
              <p:spPr bwMode="auto">
                <a:xfrm flipV="1">
                  <a:off x="68738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06" name="Line 1656"/>
                <p:cNvSpPr>
                  <a:spLocks noChangeShapeType="1"/>
                </p:cNvSpPr>
                <p:nvPr/>
              </p:nvSpPr>
              <p:spPr bwMode="auto">
                <a:xfrm flipV="1">
                  <a:off x="6905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07" name="Line 1657"/>
                <p:cNvSpPr>
                  <a:spLocks noChangeShapeType="1"/>
                </p:cNvSpPr>
                <p:nvPr/>
              </p:nvSpPr>
              <p:spPr bwMode="auto">
                <a:xfrm flipV="1">
                  <a:off x="6905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08" name="Freeform 1658"/>
                <p:cNvSpPr>
                  <a:spLocks/>
                </p:cNvSpPr>
                <p:nvPr/>
              </p:nvSpPr>
              <p:spPr bwMode="auto">
                <a:xfrm flipV="1">
                  <a:off x="693738" y="4629150"/>
                  <a:ext cx="1588" cy="71437"/>
                </a:xfrm>
                <a:custGeom>
                  <a:avLst/>
                  <a:gdLst>
                    <a:gd name="T0" fmla="*/ 0 w 16"/>
                    <a:gd name="T1" fmla="*/ 0 h 951"/>
                    <a:gd name="T2" fmla="*/ 0 w 16"/>
                    <a:gd name="T3" fmla="*/ 36 h 951"/>
                    <a:gd name="T4" fmla="*/ 2 w 16"/>
                    <a:gd name="T5" fmla="*/ 39 h 951"/>
                    <a:gd name="T6" fmla="*/ 4 w 16"/>
                    <a:gd name="T7" fmla="*/ 607 h 951"/>
                    <a:gd name="T8" fmla="*/ 6 w 16"/>
                    <a:gd name="T9" fmla="*/ 951 h 951"/>
                    <a:gd name="T10" fmla="*/ 8 w 16"/>
                    <a:gd name="T11" fmla="*/ 925 h 951"/>
                    <a:gd name="T12" fmla="*/ 10 w 16"/>
                    <a:gd name="T13" fmla="*/ 932 h 951"/>
                    <a:gd name="T14" fmla="*/ 12 w 16"/>
                    <a:gd name="T15" fmla="*/ 205 h 951"/>
                    <a:gd name="T16" fmla="*/ 14 w 16"/>
                    <a:gd name="T17" fmla="*/ 83 h 951"/>
                    <a:gd name="T18" fmla="*/ 16 w 16"/>
                    <a:gd name="T19" fmla="*/ 31 h 951"/>
                    <a:gd name="T20" fmla="*/ 16 w 16"/>
                    <a:gd name="T21" fmla="*/ 0 h 9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951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39"/>
                      </a:lnTo>
                      <a:lnTo>
                        <a:pt x="4" y="607"/>
                      </a:lnTo>
                      <a:lnTo>
                        <a:pt x="6" y="951"/>
                      </a:lnTo>
                      <a:lnTo>
                        <a:pt x="8" y="925"/>
                      </a:lnTo>
                      <a:lnTo>
                        <a:pt x="10" y="932"/>
                      </a:lnTo>
                      <a:lnTo>
                        <a:pt x="12" y="205"/>
                      </a:lnTo>
                      <a:lnTo>
                        <a:pt x="14" y="83"/>
                      </a:lnTo>
                      <a:lnTo>
                        <a:pt x="16" y="31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09" name="Line 1659"/>
                <p:cNvSpPr>
                  <a:spLocks noChangeShapeType="1"/>
                </p:cNvSpPr>
                <p:nvPr/>
              </p:nvSpPr>
              <p:spPr bwMode="auto">
                <a:xfrm flipV="1">
                  <a:off x="6969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10" name="Line 1660"/>
                <p:cNvSpPr>
                  <a:spLocks noChangeShapeType="1"/>
                </p:cNvSpPr>
                <p:nvPr/>
              </p:nvSpPr>
              <p:spPr bwMode="auto">
                <a:xfrm flipV="1">
                  <a:off x="69691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11" name="Freeform 1661"/>
                <p:cNvSpPr>
                  <a:spLocks/>
                </p:cNvSpPr>
                <p:nvPr/>
              </p:nvSpPr>
              <p:spPr bwMode="auto">
                <a:xfrm flipV="1">
                  <a:off x="698501" y="4697412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36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12" name="Line 1662"/>
                <p:cNvSpPr>
                  <a:spLocks noChangeShapeType="1"/>
                </p:cNvSpPr>
                <p:nvPr/>
              </p:nvSpPr>
              <p:spPr bwMode="auto">
                <a:xfrm flipV="1">
                  <a:off x="69850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13" name="Line 1663"/>
                <p:cNvSpPr>
                  <a:spLocks noChangeShapeType="1"/>
                </p:cNvSpPr>
                <p:nvPr/>
              </p:nvSpPr>
              <p:spPr bwMode="auto">
                <a:xfrm flipV="1">
                  <a:off x="703263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14" name="Freeform 1664"/>
                <p:cNvSpPr>
                  <a:spLocks/>
                </p:cNvSpPr>
                <p:nvPr/>
              </p:nvSpPr>
              <p:spPr bwMode="auto">
                <a:xfrm flipV="1">
                  <a:off x="703263" y="4695825"/>
                  <a:ext cx="0" cy="4762"/>
                </a:xfrm>
                <a:custGeom>
                  <a:avLst/>
                  <a:gdLst>
                    <a:gd name="T0" fmla="*/ 0 w 2"/>
                    <a:gd name="T1" fmla="*/ 0 h 72"/>
                    <a:gd name="T2" fmla="*/ 0 w 2"/>
                    <a:gd name="T3" fmla="*/ 72 h 72"/>
                    <a:gd name="T4" fmla="*/ 2 w 2"/>
                    <a:gd name="T5" fmla="*/ 62 h 72"/>
                    <a:gd name="T6" fmla="*/ 2 w 2"/>
                    <a:gd name="T7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2">
                      <a:moveTo>
                        <a:pt x="0" y="0"/>
                      </a:moveTo>
                      <a:lnTo>
                        <a:pt x="0" y="72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15" name="Freeform 1665"/>
                <p:cNvSpPr>
                  <a:spLocks/>
                </p:cNvSpPr>
                <p:nvPr/>
              </p:nvSpPr>
              <p:spPr bwMode="auto">
                <a:xfrm flipV="1">
                  <a:off x="711201" y="4691062"/>
                  <a:ext cx="1588" cy="9525"/>
                </a:xfrm>
                <a:custGeom>
                  <a:avLst/>
                  <a:gdLst>
                    <a:gd name="T0" fmla="*/ 0 w 4"/>
                    <a:gd name="T1" fmla="*/ 0 h 140"/>
                    <a:gd name="T2" fmla="*/ 0 w 4"/>
                    <a:gd name="T3" fmla="*/ 39 h 140"/>
                    <a:gd name="T4" fmla="*/ 2 w 4"/>
                    <a:gd name="T5" fmla="*/ 140 h 140"/>
                    <a:gd name="T6" fmla="*/ 4 w 4"/>
                    <a:gd name="T7" fmla="*/ 88 h 140"/>
                    <a:gd name="T8" fmla="*/ 4 w 4"/>
                    <a:gd name="T9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0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40"/>
                      </a:lnTo>
                      <a:lnTo>
                        <a:pt x="4" y="8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16" name="Line 1666"/>
                <p:cNvSpPr>
                  <a:spLocks noChangeShapeType="1"/>
                </p:cNvSpPr>
                <p:nvPr/>
              </p:nvSpPr>
              <p:spPr bwMode="auto">
                <a:xfrm flipV="1">
                  <a:off x="7127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17" name="Line 1667"/>
                <p:cNvSpPr>
                  <a:spLocks noChangeShapeType="1"/>
                </p:cNvSpPr>
                <p:nvPr/>
              </p:nvSpPr>
              <p:spPr bwMode="auto">
                <a:xfrm flipV="1">
                  <a:off x="7127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18" name="Freeform 1668"/>
                <p:cNvSpPr>
                  <a:spLocks/>
                </p:cNvSpPr>
                <p:nvPr/>
              </p:nvSpPr>
              <p:spPr bwMode="auto">
                <a:xfrm flipV="1">
                  <a:off x="715963" y="4695825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13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19" name="Freeform 1669"/>
                <p:cNvSpPr>
                  <a:spLocks/>
                </p:cNvSpPr>
                <p:nvPr/>
              </p:nvSpPr>
              <p:spPr bwMode="auto">
                <a:xfrm flipV="1">
                  <a:off x="720726" y="4695825"/>
                  <a:ext cx="0" cy="4762"/>
                </a:xfrm>
                <a:custGeom>
                  <a:avLst/>
                  <a:gdLst>
                    <a:gd name="T0" fmla="*/ 0 w 4"/>
                    <a:gd name="T1" fmla="*/ 0 h 70"/>
                    <a:gd name="T2" fmla="*/ 0 w 4"/>
                    <a:gd name="T3" fmla="*/ 70 h 70"/>
                    <a:gd name="T4" fmla="*/ 2 w 4"/>
                    <a:gd name="T5" fmla="*/ 26 h 70"/>
                    <a:gd name="T6" fmla="*/ 4 w 4"/>
                    <a:gd name="T7" fmla="*/ 49 h 70"/>
                    <a:gd name="T8" fmla="*/ 4 w 4"/>
                    <a:gd name="T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26"/>
                      </a:lnTo>
                      <a:lnTo>
                        <a:pt x="4" y="4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20" name="Freeform 1670"/>
                <p:cNvSpPr>
                  <a:spLocks/>
                </p:cNvSpPr>
                <p:nvPr/>
              </p:nvSpPr>
              <p:spPr bwMode="auto">
                <a:xfrm flipV="1">
                  <a:off x="720726" y="4699000"/>
                  <a:ext cx="0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15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21" name="Freeform 1671"/>
                <p:cNvSpPr>
                  <a:spLocks/>
                </p:cNvSpPr>
                <p:nvPr/>
              </p:nvSpPr>
              <p:spPr bwMode="auto">
                <a:xfrm flipV="1">
                  <a:off x="728663" y="4683125"/>
                  <a:ext cx="1588" cy="17462"/>
                </a:xfrm>
                <a:custGeom>
                  <a:avLst/>
                  <a:gdLst>
                    <a:gd name="T0" fmla="*/ 0 w 19"/>
                    <a:gd name="T1" fmla="*/ 0 h 226"/>
                    <a:gd name="T2" fmla="*/ 0 w 19"/>
                    <a:gd name="T3" fmla="*/ 13 h 226"/>
                    <a:gd name="T4" fmla="*/ 2 w 19"/>
                    <a:gd name="T5" fmla="*/ 96 h 226"/>
                    <a:gd name="T6" fmla="*/ 4 w 19"/>
                    <a:gd name="T7" fmla="*/ 85 h 226"/>
                    <a:gd name="T8" fmla="*/ 7 w 19"/>
                    <a:gd name="T9" fmla="*/ 101 h 226"/>
                    <a:gd name="T10" fmla="*/ 9 w 19"/>
                    <a:gd name="T11" fmla="*/ 39 h 226"/>
                    <a:gd name="T12" fmla="*/ 11 w 19"/>
                    <a:gd name="T13" fmla="*/ 122 h 226"/>
                    <a:gd name="T14" fmla="*/ 13 w 19"/>
                    <a:gd name="T15" fmla="*/ 226 h 226"/>
                    <a:gd name="T16" fmla="*/ 15 w 19"/>
                    <a:gd name="T17" fmla="*/ 203 h 226"/>
                    <a:gd name="T18" fmla="*/ 17 w 19"/>
                    <a:gd name="T19" fmla="*/ 112 h 226"/>
                    <a:gd name="T20" fmla="*/ 19 w 19"/>
                    <a:gd name="T21" fmla="*/ 39 h 226"/>
                    <a:gd name="T22" fmla="*/ 19 w 19"/>
                    <a:gd name="T23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226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96"/>
                      </a:lnTo>
                      <a:lnTo>
                        <a:pt x="4" y="85"/>
                      </a:lnTo>
                      <a:lnTo>
                        <a:pt x="7" y="101"/>
                      </a:lnTo>
                      <a:lnTo>
                        <a:pt x="9" y="39"/>
                      </a:lnTo>
                      <a:lnTo>
                        <a:pt x="11" y="122"/>
                      </a:lnTo>
                      <a:lnTo>
                        <a:pt x="13" y="226"/>
                      </a:lnTo>
                      <a:lnTo>
                        <a:pt x="15" y="203"/>
                      </a:lnTo>
                      <a:lnTo>
                        <a:pt x="17" y="112"/>
                      </a:lnTo>
                      <a:lnTo>
                        <a:pt x="19" y="39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22" name="Line 1672"/>
                <p:cNvSpPr>
                  <a:spLocks noChangeShapeType="1"/>
                </p:cNvSpPr>
                <p:nvPr/>
              </p:nvSpPr>
              <p:spPr bwMode="auto">
                <a:xfrm flipV="1">
                  <a:off x="7350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23" name="Line 1673"/>
                <p:cNvSpPr>
                  <a:spLocks noChangeShapeType="1"/>
                </p:cNvSpPr>
                <p:nvPr/>
              </p:nvSpPr>
              <p:spPr bwMode="auto">
                <a:xfrm>
                  <a:off x="735013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24" name="Freeform 1674"/>
                <p:cNvSpPr>
                  <a:spLocks/>
                </p:cNvSpPr>
                <p:nvPr/>
              </p:nvSpPr>
              <p:spPr bwMode="auto">
                <a:xfrm flipV="1">
                  <a:off x="738188" y="4687887"/>
                  <a:ext cx="1588" cy="12700"/>
                </a:xfrm>
                <a:custGeom>
                  <a:avLst/>
                  <a:gdLst>
                    <a:gd name="T0" fmla="*/ 0 w 10"/>
                    <a:gd name="T1" fmla="*/ 0 h 179"/>
                    <a:gd name="T2" fmla="*/ 0 w 10"/>
                    <a:gd name="T3" fmla="*/ 59 h 179"/>
                    <a:gd name="T4" fmla="*/ 2 w 10"/>
                    <a:gd name="T5" fmla="*/ 88 h 179"/>
                    <a:gd name="T6" fmla="*/ 4 w 10"/>
                    <a:gd name="T7" fmla="*/ 179 h 179"/>
                    <a:gd name="T8" fmla="*/ 6 w 10"/>
                    <a:gd name="T9" fmla="*/ 109 h 179"/>
                    <a:gd name="T10" fmla="*/ 8 w 10"/>
                    <a:gd name="T11" fmla="*/ 75 h 179"/>
                    <a:gd name="T12" fmla="*/ 10 w 10"/>
                    <a:gd name="T13" fmla="*/ 62 h 179"/>
                    <a:gd name="T14" fmla="*/ 10 w 10"/>
                    <a:gd name="T15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79">
                      <a:moveTo>
                        <a:pt x="0" y="0"/>
                      </a:moveTo>
                      <a:lnTo>
                        <a:pt x="0" y="59"/>
                      </a:lnTo>
                      <a:lnTo>
                        <a:pt x="2" y="88"/>
                      </a:lnTo>
                      <a:lnTo>
                        <a:pt x="4" y="179"/>
                      </a:lnTo>
                      <a:lnTo>
                        <a:pt x="6" y="109"/>
                      </a:lnTo>
                      <a:lnTo>
                        <a:pt x="8" y="75"/>
                      </a:lnTo>
                      <a:lnTo>
                        <a:pt x="10" y="62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25" name="Freeform 1675"/>
                <p:cNvSpPr>
                  <a:spLocks/>
                </p:cNvSpPr>
                <p:nvPr/>
              </p:nvSpPr>
              <p:spPr bwMode="auto">
                <a:xfrm flipV="1">
                  <a:off x="742951" y="4697412"/>
                  <a:ext cx="0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23 h 46"/>
                    <a:gd name="T4" fmla="*/ 2 w 4"/>
                    <a:gd name="T5" fmla="*/ 26 h 46"/>
                    <a:gd name="T6" fmla="*/ 4 w 4"/>
                    <a:gd name="T7" fmla="*/ 46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6"/>
                      </a:lnTo>
                      <a:lnTo>
                        <a:pt x="4" y="4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26" name="Line 1676"/>
                <p:cNvSpPr>
                  <a:spLocks noChangeShapeType="1"/>
                </p:cNvSpPr>
                <p:nvPr/>
              </p:nvSpPr>
              <p:spPr bwMode="auto">
                <a:xfrm flipV="1">
                  <a:off x="747713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27" name="Freeform 1677"/>
                <p:cNvSpPr>
                  <a:spLocks/>
                </p:cNvSpPr>
                <p:nvPr/>
              </p:nvSpPr>
              <p:spPr bwMode="auto">
                <a:xfrm flipV="1">
                  <a:off x="747713" y="4695825"/>
                  <a:ext cx="0" cy="4762"/>
                </a:xfrm>
                <a:custGeom>
                  <a:avLst/>
                  <a:gdLst>
                    <a:gd name="T0" fmla="*/ 0 w 4"/>
                    <a:gd name="T1" fmla="*/ 0 h 67"/>
                    <a:gd name="T2" fmla="*/ 0 w 4"/>
                    <a:gd name="T3" fmla="*/ 46 h 67"/>
                    <a:gd name="T4" fmla="*/ 2 w 4"/>
                    <a:gd name="T5" fmla="*/ 67 h 67"/>
                    <a:gd name="T6" fmla="*/ 4 w 4"/>
                    <a:gd name="T7" fmla="*/ 52 h 67"/>
                    <a:gd name="T8" fmla="*/ 4 w 4"/>
                    <a:gd name="T9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7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67"/>
                      </a:lnTo>
                      <a:lnTo>
                        <a:pt x="4" y="5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28" name="Line 1678"/>
                <p:cNvSpPr>
                  <a:spLocks noChangeShapeType="1"/>
                </p:cNvSpPr>
                <p:nvPr/>
              </p:nvSpPr>
              <p:spPr bwMode="auto">
                <a:xfrm flipV="1">
                  <a:off x="752476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29" name="Line 1679"/>
                <p:cNvSpPr>
                  <a:spLocks noChangeShapeType="1"/>
                </p:cNvSpPr>
                <p:nvPr/>
              </p:nvSpPr>
              <p:spPr bwMode="auto">
                <a:xfrm>
                  <a:off x="754063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30" name="Freeform 1680"/>
                <p:cNvSpPr>
                  <a:spLocks/>
                </p:cNvSpPr>
                <p:nvPr/>
              </p:nvSpPr>
              <p:spPr bwMode="auto">
                <a:xfrm flipV="1">
                  <a:off x="755651" y="4683125"/>
                  <a:ext cx="1588" cy="17462"/>
                </a:xfrm>
                <a:custGeom>
                  <a:avLst/>
                  <a:gdLst>
                    <a:gd name="T0" fmla="*/ 0 w 8"/>
                    <a:gd name="T1" fmla="*/ 0 h 242"/>
                    <a:gd name="T2" fmla="*/ 0 w 8"/>
                    <a:gd name="T3" fmla="*/ 28 h 242"/>
                    <a:gd name="T4" fmla="*/ 2 w 8"/>
                    <a:gd name="T5" fmla="*/ 70 h 242"/>
                    <a:gd name="T6" fmla="*/ 4 w 8"/>
                    <a:gd name="T7" fmla="*/ 242 h 242"/>
                    <a:gd name="T8" fmla="*/ 6 w 8"/>
                    <a:gd name="T9" fmla="*/ 39 h 242"/>
                    <a:gd name="T10" fmla="*/ 8 w 8"/>
                    <a:gd name="T11" fmla="*/ 13 h 242"/>
                    <a:gd name="T12" fmla="*/ 8 w 8"/>
                    <a:gd name="T13" fmla="*/ 0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42">
                      <a:moveTo>
                        <a:pt x="0" y="0"/>
                      </a:moveTo>
                      <a:lnTo>
                        <a:pt x="0" y="28"/>
                      </a:lnTo>
                      <a:lnTo>
                        <a:pt x="2" y="70"/>
                      </a:lnTo>
                      <a:lnTo>
                        <a:pt x="4" y="242"/>
                      </a:lnTo>
                      <a:lnTo>
                        <a:pt x="6" y="39"/>
                      </a:lnTo>
                      <a:lnTo>
                        <a:pt x="8" y="1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31" name="Freeform 1681"/>
                <p:cNvSpPr>
                  <a:spLocks/>
                </p:cNvSpPr>
                <p:nvPr/>
              </p:nvSpPr>
              <p:spPr bwMode="auto">
                <a:xfrm flipV="1">
                  <a:off x="757238" y="4695825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31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32" name="Line 1682"/>
                <p:cNvSpPr>
                  <a:spLocks noChangeShapeType="1"/>
                </p:cNvSpPr>
                <p:nvPr/>
              </p:nvSpPr>
              <p:spPr bwMode="auto">
                <a:xfrm flipV="1">
                  <a:off x="7604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33" name="Line 1683"/>
                <p:cNvSpPr>
                  <a:spLocks noChangeShapeType="1"/>
                </p:cNvSpPr>
                <p:nvPr/>
              </p:nvSpPr>
              <p:spPr bwMode="auto">
                <a:xfrm flipV="1">
                  <a:off x="7604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34" name="Line 1684"/>
                <p:cNvSpPr>
                  <a:spLocks noChangeShapeType="1"/>
                </p:cNvSpPr>
                <p:nvPr/>
              </p:nvSpPr>
              <p:spPr bwMode="auto">
                <a:xfrm flipV="1">
                  <a:off x="7651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35" name="Freeform 1685"/>
                <p:cNvSpPr>
                  <a:spLocks/>
                </p:cNvSpPr>
                <p:nvPr/>
              </p:nvSpPr>
              <p:spPr bwMode="auto">
                <a:xfrm flipV="1">
                  <a:off x="765176" y="4687887"/>
                  <a:ext cx="0" cy="12700"/>
                </a:xfrm>
                <a:custGeom>
                  <a:avLst/>
                  <a:gdLst>
                    <a:gd name="T0" fmla="*/ 0 w 6"/>
                    <a:gd name="T1" fmla="*/ 0 h 169"/>
                    <a:gd name="T2" fmla="*/ 0 w 6"/>
                    <a:gd name="T3" fmla="*/ 46 h 169"/>
                    <a:gd name="T4" fmla="*/ 2 w 6"/>
                    <a:gd name="T5" fmla="*/ 125 h 169"/>
                    <a:gd name="T6" fmla="*/ 4 w 6"/>
                    <a:gd name="T7" fmla="*/ 169 h 169"/>
                    <a:gd name="T8" fmla="*/ 6 w 6"/>
                    <a:gd name="T9" fmla="*/ 75 h 169"/>
                    <a:gd name="T10" fmla="*/ 6 w 6"/>
                    <a:gd name="T11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69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25"/>
                      </a:lnTo>
                      <a:lnTo>
                        <a:pt x="4" y="169"/>
                      </a:lnTo>
                      <a:lnTo>
                        <a:pt x="6" y="75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36" name="Line 1686"/>
                <p:cNvSpPr>
                  <a:spLocks noChangeShapeType="1"/>
                </p:cNvSpPr>
                <p:nvPr/>
              </p:nvSpPr>
              <p:spPr bwMode="auto">
                <a:xfrm flipV="1">
                  <a:off x="76835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37" name="Freeform 1687"/>
                <p:cNvSpPr>
                  <a:spLocks/>
                </p:cNvSpPr>
                <p:nvPr/>
              </p:nvSpPr>
              <p:spPr bwMode="auto">
                <a:xfrm flipV="1">
                  <a:off x="768351" y="4699000"/>
                  <a:ext cx="1588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5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38" name="Freeform 1688"/>
                <p:cNvSpPr>
                  <a:spLocks/>
                </p:cNvSpPr>
                <p:nvPr/>
              </p:nvSpPr>
              <p:spPr bwMode="auto">
                <a:xfrm flipV="1">
                  <a:off x="773113" y="4695825"/>
                  <a:ext cx="1588" cy="4762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31 h 62"/>
                    <a:gd name="T4" fmla="*/ 2 w 4"/>
                    <a:gd name="T5" fmla="*/ 62 h 62"/>
                    <a:gd name="T6" fmla="*/ 4 w 4"/>
                    <a:gd name="T7" fmla="*/ 23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62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39" name="Freeform 1689"/>
                <p:cNvSpPr>
                  <a:spLocks/>
                </p:cNvSpPr>
                <p:nvPr/>
              </p:nvSpPr>
              <p:spPr bwMode="auto">
                <a:xfrm flipV="1">
                  <a:off x="774701" y="4699000"/>
                  <a:ext cx="0" cy="1587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6 h 26"/>
                    <a:gd name="T4" fmla="*/ 2 w 2"/>
                    <a:gd name="T5" fmla="*/ 13 h 26"/>
                    <a:gd name="T6" fmla="*/ 2 w 2"/>
                    <a:gd name="T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40" name="Line 1690"/>
                <p:cNvSpPr>
                  <a:spLocks noChangeShapeType="1"/>
                </p:cNvSpPr>
                <p:nvPr/>
              </p:nvSpPr>
              <p:spPr bwMode="auto">
                <a:xfrm>
                  <a:off x="777876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41" name="Freeform 1691"/>
                <p:cNvSpPr>
                  <a:spLocks/>
                </p:cNvSpPr>
                <p:nvPr/>
              </p:nvSpPr>
              <p:spPr bwMode="auto">
                <a:xfrm flipV="1">
                  <a:off x="782638" y="4697412"/>
                  <a:ext cx="0" cy="3175"/>
                </a:xfrm>
                <a:custGeom>
                  <a:avLst/>
                  <a:gdLst>
                    <a:gd name="T0" fmla="*/ 0 w 3"/>
                    <a:gd name="T1" fmla="*/ 0 h 52"/>
                    <a:gd name="T2" fmla="*/ 0 w 3"/>
                    <a:gd name="T3" fmla="*/ 52 h 52"/>
                    <a:gd name="T4" fmla="*/ 3 w 3"/>
                    <a:gd name="T5" fmla="*/ 44 h 52"/>
                    <a:gd name="T6" fmla="*/ 3 w 3"/>
                    <a:gd name="T7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52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3" y="44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42" name="Line 1692"/>
                <p:cNvSpPr>
                  <a:spLocks noChangeShapeType="1"/>
                </p:cNvSpPr>
                <p:nvPr/>
              </p:nvSpPr>
              <p:spPr bwMode="auto">
                <a:xfrm flipV="1">
                  <a:off x="78422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43" name="Freeform 1693"/>
                <p:cNvSpPr>
                  <a:spLocks/>
                </p:cNvSpPr>
                <p:nvPr/>
              </p:nvSpPr>
              <p:spPr bwMode="auto">
                <a:xfrm flipV="1">
                  <a:off x="785813" y="4686300"/>
                  <a:ext cx="1588" cy="14287"/>
                </a:xfrm>
                <a:custGeom>
                  <a:avLst/>
                  <a:gdLst>
                    <a:gd name="T0" fmla="*/ 0 w 10"/>
                    <a:gd name="T1" fmla="*/ 0 h 203"/>
                    <a:gd name="T2" fmla="*/ 0 w 10"/>
                    <a:gd name="T3" fmla="*/ 13 h 203"/>
                    <a:gd name="T4" fmla="*/ 2 w 10"/>
                    <a:gd name="T5" fmla="*/ 203 h 203"/>
                    <a:gd name="T6" fmla="*/ 4 w 10"/>
                    <a:gd name="T7" fmla="*/ 72 h 203"/>
                    <a:gd name="T8" fmla="*/ 6 w 10"/>
                    <a:gd name="T9" fmla="*/ 99 h 203"/>
                    <a:gd name="T10" fmla="*/ 8 w 10"/>
                    <a:gd name="T11" fmla="*/ 96 h 203"/>
                    <a:gd name="T12" fmla="*/ 10 w 10"/>
                    <a:gd name="T13" fmla="*/ 46 h 203"/>
                    <a:gd name="T14" fmla="*/ 10 w 10"/>
                    <a:gd name="T15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0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03"/>
                      </a:lnTo>
                      <a:lnTo>
                        <a:pt x="4" y="72"/>
                      </a:lnTo>
                      <a:lnTo>
                        <a:pt x="6" y="99"/>
                      </a:lnTo>
                      <a:lnTo>
                        <a:pt x="8" y="96"/>
                      </a:lnTo>
                      <a:lnTo>
                        <a:pt x="10" y="4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44" name="Freeform 1694"/>
                <p:cNvSpPr>
                  <a:spLocks/>
                </p:cNvSpPr>
                <p:nvPr/>
              </p:nvSpPr>
              <p:spPr bwMode="auto">
                <a:xfrm flipV="1">
                  <a:off x="788988" y="4699000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5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45" name="Freeform 1695"/>
                <p:cNvSpPr>
                  <a:spLocks/>
                </p:cNvSpPr>
                <p:nvPr/>
              </p:nvSpPr>
              <p:spPr bwMode="auto">
                <a:xfrm flipV="1">
                  <a:off x="792163" y="4697412"/>
                  <a:ext cx="0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39 h 46"/>
                    <a:gd name="T4" fmla="*/ 2 w 4"/>
                    <a:gd name="T5" fmla="*/ 46 h 46"/>
                    <a:gd name="T6" fmla="*/ 4 w 4"/>
                    <a:gd name="T7" fmla="*/ 26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46"/>
                      </a:lnTo>
                      <a:lnTo>
                        <a:pt x="4" y="2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46" name="Line 1696"/>
                <p:cNvSpPr>
                  <a:spLocks noChangeShapeType="1"/>
                </p:cNvSpPr>
                <p:nvPr/>
              </p:nvSpPr>
              <p:spPr bwMode="auto">
                <a:xfrm flipV="1">
                  <a:off x="79375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47" name="Freeform 1697"/>
                <p:cNvSpPr>
                  <a:spLocks/>
                </p:cNvSpPr>
                <p:nvPr/>
              </p:nvSpPr>
              <p:spPr bwMode="auto">
                <a:xfrm flipV="1">
                  <a:off x="800101" y="4694237"/>
                  <a:ext cx="1588" cy="6350"/>
                </a:xfrm>
                <a:custGeom>
                  <a:avLst/>
                  <a:gdLst>
                    <a:gd name="T0" fmla="*/ 0 w 12"/>
                    <a:gd name="T1" fmla="*/ 0 h 78"/>
                    <a:gd name="T2" fmla="*/ 0 w 12"/>
                    <a:gd name="T3" fmla="*/ 70 h 78"/>
                    <a:gd name="T4" fmla="*/ 2 w 12"/>
                    <a:gd name="T5" fmla="*/ 46 h 78"/>
                    <a:gd name="T6" fmla="*/ 4 w 12"/>
                    <a:gd name="T7" fmla="*/ 26 h 78"/>
                    <a:gd name="T8" fmla="*/ 6 w 12"/>
                    <a:gd name="T9" fmla="*/ 72 h 78"/>
                    <a:gd name="T10" fmla="*/ 8 w 12"/>
                    <a:gd name="T11" fmla="*/ 78 h 78"/>
                    <a:gd name="T12" fmla="*/ 10 w 12"/>
                    <a:gd name="T13" fmla="*/ 23 h 78"/>
                    <a:gd name="T14" fmla="*/ 12 w 12"/>
                    <a:gd name="T15" fmla="*/ 13 h 78"/>
                    <a:gd name="T16" fmla="*/ 12 w 12"/>
                    <a:gd name="T1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78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46"/>
                      </a:lnTo>
                      <a:lnTo>
                        <a:pt x="4" y="26"/>
                      </a:lnTo>
                      <a:lnTo>
                        <a:pt x="6" y="72"/>
                      </a:lnTo>
                      <a:lnTo>
                        <a:pt x="8" y="78"/>
                      </a:lnTo>
                      <a:lnTo>
                        <a:pt x="10" y="23"/>
                      </a:lnTo>
                      <a:lnTo>
                        <a:pt x="12" y="1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48" name="Freeform 1698"/>
                <p:cNvSpPr>
                  <a:spLocks/>
                </p:cNvSpPr>
                <p:nvPr/>
              </p:nvSpPr>
              <p:spPr bwMode="auto">
                <a:xfrm flipV="1">
                  <a:off x="808038" y="4697412"/>
                  <a:ext cx="1588" cy="3175"/>
                </a:xfrm>
                <a:custGeom>
                  <a:avLst/>
                  <a:gdLst>
                    <a:gd name="T0" fmla="*/ 0 w 10"/>
                    <a:gd name="T1" fmla="*/ 0 h 54"/>
                    <a:gd name="T2" fmla="*/ 0 w 10"/>
                    <a:gd name="T3" fmla="*/ 13 h 54"/>
                    <a:gd name="T4" fmla="*/ 2 w 10"/>
                    <a:gd name="T5" fmla="*/ 41 h 54"/>
                    <a:gd name="T6" fmla="*/ 4 w 10"/>
                    <a:gd name="T7" fmla="*/ 13 h 54"/>
                    <a:gd name="T8" fmla="*/ 6 w 10"/>
                    <a:gd name="T9" fmla="*/ 54 h 54"/>
                    <a:gd name="T10" fmla="*/ 8 w 10"/>
                    <a:gd name="T11" fmla="*/ 46 h 54"/>
                    <a:gd name="T12" fmla="*/ 10 w 10"/>
                    <a:gd name="T13" fmla="*/ 23 h 54"/>
                    <a:gd name="T14" fmla="*/ 10 w 10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54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1"/>
                      </a:lnTo>
                      <a:lnTo>
                        <a:pt x="4" y="13"/>
                      </a:lnTo>
                      <a:lnTo>
                        <a:pt x="6" y="54"/>
                      </a:lnTo>
                      <a:lnTo>
                        <a:pt x="8" y="46"/>
                      </a:lnTo>
                      <a:lnTo>
                        <a:pt x="10" y="23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49" name="Freeform 1699"/>
                <p:cNvSpPr>
                  <a:spLocks/>
                </p:cNvSpPr>
                <p:nvPr/>
              </p:nvSpPr>
              <p:spPr bwMode="auto">
                <a:xfrm flipV="1">
                  <a:off x="811213" y="4697412"/>
                  <a:ext cx="0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31 h 46"/>
                    <a:gd name="T4" fmla="*/ 2 w 4"/>
                    <a:gd name="T5" fmla="*/ 46 h 46"/>
                    <a:gd name="T6" fmla="*/ 4 w 4"/>
                    <a:gd name="T7" fmla="*/ 31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46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50" name="Freeform 1700"/>
                <p:cNvSpPr>
                  <a:spLocks/>
                </p:cNvSpPr>
                <p:nvPr/>
              </p:nvSpPr>
              <p:spPr bwMode="auto">
                <a:xfrm flipV="1">
                  <a:off x="817563" y="4694237"/>
                  <a:ext cx="1588" cy="6350"/>
                </a:xfrm>
                <a:custGeom>
                  <a:avLst/>
                  <a:gdLst>
                    <a:gd name="T0" fmla="*/ 0 w 4"/>
                    <a:gd name="T1" fmla="*/ 0 h 83"/>
                    <a:gd name="T2" fmla="*/ 0 w 4"/>
                    <a:gd name="T3" fmla="*/ 46 h 83"/>
                    <a:gd name="T4" fmla="*/ 2 w 4"/>
                    <a:gd name="T5" fmla="*/ 31 h 83"/>
                    <a:gd name="T6" fmla="*/ 4 w 4"/>
                    <a:gd name="T7" fmla="*/ 83 h 83"/>
                    <a:gd name="T8" fmla="*/ 4 w 4"/>
                    <a:gd name="T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3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31"/>
                      </a:lnTo>
                      <a:lnTo>
                        <a:pt x="4" y="8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51" name="Freeform 1701"/>
                <p:cNvSpPr>
                  <a:spLocks/>
                </p:cNvSpPr>
                <p:nvPr/>
              </p:nvSpPr>
              <p:spPr bwMode="auto">
                <a:xfrm flipV="1">
                  <a:off x="822326" y="4672012"/>
                  <a:ext cx="1588" cy="28575"/>
                </a:xfrm>
                <a:custGeom>
                  <a:avLst/>
                  <a:gdLst>
                    <a:gd name="T0" fmla="*/ 0 w 14"/>
                    <a:gd name="T1" fmla="*/ 0 h 377"/>
                    <a:gd name="T2" fmla="*/ 0 w 14"/>
                    <a:gd name="T3" fmla="*/ 46 h 377"/>
                    <a:gd name="T4" fmla="*/ 2 w 14"/>
                    <a:gd name="T5" fmla="*/ 88 h 377"/>
                    <a:gd name="T6" fmla="*/ 4 w 14"/>
                    <a:gd name="T7" fmla="*/ 377 h 377"/>
                    <a:gd name="T8" fmla="*/ 6 w 14"/>
                    <a:gd name="T9" fmla="*/ 367 h 377"/>
                    <a:gd name="T10" fmla="*/ 8 w 14"/>
                    <a:gd name="T11" fmla="*/ 54 h 377"/>
                    <a:gd name="T12" fmla="*/ 10 w 14"/>
                    <a:gd name="T13" fmla="*/ 70 h 377"/>
                    <a:gd name="T14" fmla="*/ 12 w 14"/>
                    <a:gd name="T15" fmla="*/ 70 h 377"/>
                    <a:gd name="T16" fmla="*/ 14 w 14"/>
                    <a:gd name="T17" fmla="*/ 23 h 377"/>
                    <a:gd name="T18" fmla="*/ 14 w 14"/>
                    <a:gd name="T19" fmla="*/ 0 h 3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377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88"/>
                      </a:lnTo>
                      <a:lnTo>
                        <a:pt x="4" y="377"/>
                      </a:lnTo>
                      <a:lnTo>
                        <a:pt x="6" y="367"/>
                      </a:lnTo>
                      <a:lnTo>
                        <a:pt x="8" y="54"/>
                      </a:lnTo>
                      <a:lnTo>
                        <a:pt x="10" y="70"/>
                      </a:lnTo>
                      <a:lnTo>
                        <a:pt x="12" y="70"/>
                      </a:lnTo>
                      <a:lnTo>
                        <a:pt x="14" y="2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52" name="Line 1702"/>
                <p:cNvSpPr>
                  <a:spLocks noChangeShapeType="1"/>
                </p:cNvSpPr>
                <p:nvPr/>
              </p:nvSpPr>
              <p:spPr bwMode="auto">
                <a:xfrm flipV="1">
                  <a:off x="8239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53" name="Freeform 1703"/>
                <p:cNvSpPr>
                  <a:spLocks/>
                </p:cNvSpPr>
                <p:nvPr/>
              </p:nvSpPr>
              <p:spPr bwMode="auto">
                <a:xfrm flipV="1">
                  <a:off x="827088" y="4697412"/>
                  <a:ext cx="0" cy="3175"/>
                </a:xfrm>
                <a:custGeom>
                  <a:avLst/>
                  <a:gdLst>
                    <a:gd name="T0" fmla="*/ 0 w 4"/>
                    <a:gd name="T1" fmla="*/ 0 h 36"/>
                    <a:gd name="T2" fmla="*/ 0 w 4"/>
                    <a:gd name="T3" fmla="*/ 28 h 36"/>
                    <a:gd name="T4" fmla="*/ 2 w 4"/>
                    <a:gd name="T5" fmla="*/ 36 h 36"/>
                    <a:gd name="T6" fmla="*/ 4 w 4"/>
                    <a:gd name="T7" fmla="*/ 13 h 36"/>
                    <a:gd name="T8" fmla="*/ 4 w 4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6">
                      <a:moveTo>
                        <a:pt x="0" y="0"/>
                      </a:moveTo>
                      <a:lnTo>
                        <a:pt x="0" y="28"/>
                      </a:lnTo>
                      <a:lnTo>
                        <a:pt x="2" y="36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54" name="Freeform 1704"/>
                <p:cNvSpPr>
                  <a:spLocks/>
                </p:cNvSpPr>
                <p:nvPr/>
              </p:nvSpPr>
              <p:spPr bwMode="auto">
                <a:xfrm flipV="1">
                  <a:off x="836613" y="4697412"/>
                  <a:ext cx="0" cy="3175"/>
                </a:xfrm>
                <a:custGeom>
                  <a:avLst/>
                  <a:gdLst>
                    <a:gd name="T0" fmla="*/ 0 w 5"/>
                    <a:gd name="T1" fmla="*/ 0 h 46"/>
                    <a:gd name="T2" fmla="*/ 0 w 5"/>
                    <a:gd name="T3" fmla="*/ 46 h 46"/>
                    <a:gd name="T4" fmla="*/ 2 w 5"/>
                    <a:gd name="T5" fmla="*/ 39 h 46"/>
                    <a:gd name="T6" fmla="*/ 5 w 5"/>
                    <a:gd name="T7" fmla="*/ 13 h 46"/>
                    <a:gd name="T8" fmla="*/ 5 w 5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39"/>
                      </a:lnTo>
                      <a:lnTo>
                        <a:pt x="5" y="13"/>
                      </a:lnTo>
                      <a:lnTo>
                        <a:pt x="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55" name="Line 1705"/>
                <p:cNvSpPr>
                  <a:spLocks noChangeShapeType="1"/>
                </p:cNvSpPr>
                <p:nvPr/>
              </p:nvSpPr>
              <p:spPr bwMode="auto">
                <a:xfrm flipV="1">
                  <a:off x="8397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56" name="Line 1706"/>
                <p:cNvSpPr>
                  <a:spLocks noChangeShapeType="1"/>
                </p:cNvSpPr>
                <p:nvPr/>
              </p:nvSpPr>
              <p:spPr bwMode="auto">
                <a:xfrm flipV="1">
                  <a:off x="84455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57" name="Freeform 1707"/>
                <p:cNvSpPr>
                  <a:spLocks/>
                </p:cNvSpPr>
                <p:nvPr/>
              </p:nvSpPr>
              <p:spPr bwMode="auto">
                <a:xfrm flipV="1">
                  <a:off x="846138" y="4697412"/>
                  <a:ext cx="0" cy="3175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9 h 39"/>
                    <a:gd name="T4" fmla="*/ 2 w 2"/>
                    <a:gd name="T5" fmla="*/ 15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58" name="Line 1708"/>
                <p:cNvSpPr>
                  <a:spLocks noChangeShapeType="1"/>
                </p:cNvSpPr>
                <p:nvPr/>
              </p:nvSpPr>
              <p:spPr bwMode="auto">
                <a:xfrm flipV="1">
                  <a:off x="84772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59" name="Line 1709"/>
                <p:cNvSpPr>
                  <a:spLocks noChangeShapeType="1"/>
                </p:cNvSpPr>
                <p:nvPr/>
              </p:nvSpPr>
              <p:spPr bwMode="auto">
                <a:xfrm flipV="1">
                  <a:off x="84931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60" name="Freeform 1710"/>
                <p:cNvSpPr>
                  <a:spLocks/>
                </p:cNvSpPr>
                <p:nvPr/>
              </p:nvSpPr>
              <p:spPr bwMode="auto">
                <a:xfrm flipV="1">
                  <a:off x="854076" y="4678362"/>
                  <a:ext cx="0" cy="22225"/>
                </a:xfrm>
                <a:custGeom>
                  <a:avLst/>
                  <a:gdLst>
                    <a:gd name="T0" fmla="*/ 0 w 8"/>
                    <a:gd name="T1" fmla="*/ 0 h 302"/>
                    <a:gd name="T2" fmla="*/ 0 w 8"/>
                    <a:gd name="T3" fmla="*/ 99 h 302"/>
                    <a:gd name="T4" fmla="*/ 2 w 8"/>
                    <a:gd name="T5" fmla="*/ 117 h 302"/>
                    <a:gd name="T6" fmla="*/ 4 w 8"/>
                    <a:gd name="T7" fmla="*/ 302 h 302"/>
                    <a:gd name="T8" fmla="*/ 6 w 8"/>
                    <a:gd name="T9" fmla="*/ 44 h 302"/>
                    <a:gd name="T10" fmla="*/ 8 w 8"/>
                    <a:gd name="T11" fmla="*/ 46 h 302"/>
                    <a:gd name="T12" fmla="*/ 8 w 8"/>
                    <a:gd name="T13" fmla="*/ 0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302">
                      <a:moveTo>
                        <a:pt x="0" y="0"/>
                      </a:moveTo>
                      <a:lnTo>
                        <a:pt x="0" y="99"/>
                      </a:lnTo>
                      <a:lnTo>
                        <a:pt x="2" y="117"/>
                      </a:lnTo>
                      <a:lnTo>
                        <a:pt x="4" y="302"/>
                      </a:lnTo>
                      <a:lnTo>
                        <a:pt x="6" y="44"/>
                      </a:lnTo>
                      <a:lnTo>
                        <a:pt x="8" y="46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61" name="Line 1711"/>
                <p:cNvSpPr>
                  <a:spLocks noChangeShapeType="1"/>
                </p:cNvSpPr>
                <p:nvPr/>
              </p:nvSpPr>
              <p:spPr bwMode="auto">
                <a:xfrm>
                  <a:off x="855663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62" name="Line 1712"/>
                <p:cNvSpPr>
                  <a:spLocks noChangeShapeType="1"/>
                </p:cNvSpPr>
                <p:nvPr/>
              </p:nvSpPr>
              <p:spPr bwMode="auto">
                <a:xfrm flipV="1">
                  <a:off x="8556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63" name="Line 1713"/>
                <p:cNvSpPr>
                  <a:spLocks noChangeShapeType="1"/>
                </p:cNvSpPr>
                <p:nvPr/>
              </p:nvSpPr>
              <p:spPr bwMode="auto">
                <a:xfrm flipV="1">
                  <a:off x="85883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64" name="Freeform 1714"/>
                <p:cNvSpPr>
                  <a:spLocks/>
                </p:cNvSpPr>
                <p:nvPr/>
              </p:nvSpPr>
              <p:spPr bwMode="auto">
                <a:xfrm flipV="1">
                  <a:off x="862013" y="4695825"/>
                  <a:ext cx="0" cy="4762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23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65" name="Freeform 1715"/>
                <p:cNvSpPr>
                  <a:spLocks/>
                </p:cNvSpPr>
                <p:nvPr/>
              </p:nvSpPr>
              <p:spPr bwMode="auto">
                <a:xfrm flipV="1">
                  <a:off x="863601" y="4687887"/>
                  <a:ext cx="0" cy="12700"/>
                </a:xfrm>
                <a:custGeom>
                  <a:avLst/>
                  <a:gdLst>
                    <a:gd name="T0" fmla="*/ 0 w 2"/>
                    <a:gd name="T1" fmla="*/ 0 h 177"/>
                    <a:gd name="T2" fmla="*/ 0 w 2"/>
                    <a:gd name="T3" fmla="*/ 177 h 177"/>
                    <a:gd name="T4" fmla="*/ 2 w 2"/>
                    <a:gd name="T5" fmla="*/ 44 h 177"/>
                    <a:gd name="T6" fmla="*/ 2 w 2"/>
                    <a:gd name="T7" fmla="*/ 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7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2" y="4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66" name="Freeform 1716"/>
                <p:cNvSpPr>
                  <a:spLocks/>
                </p:cNvSpPr>
                <p:nvPr/>
              </p:nvSpPr>
              <p:spPr bwMode="auto">
                <a:xfrm flipV="1">
                  <a:off x="863601" y="4695825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15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67" name="Line 1717"/>
                <p:cNvSpPr>
                  <a:spLocks noChangeShapeType="1"/>
                </p:cNvSpPr>
                <p:nvPr/>
              </p:nvSpPr>
              <p:spPr bwMode="auto">
                <a:xfrm flipV="1">
                  <a:off x="865188" y="469265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68" name="Freeform 1718"/>
                <p:cNvSpPr>
                  <a:spLocks/>
                </p:cNvSpPr>
                <p:nvPr/>
              </p:nvSpPr>
              <p:spPr bwMode="auto">
                <a:xfrm flipV="1">
                  <a:off x="866776" y="4691062"/>
                  <a:ext cx="0" cy="9525"/>
                </a:xfrm>
                <a:custGeom>
                  <a:avLst/>
                  <a:gdLst>
                    <a:gd name="T0" fmla="*/ 0 w 10"/>
                    <a:gd name="T1" fmla="*/ 0 h 132"/>
                    <a:gd name="T2" fmla="*/ 0 w 10"/>
                    <a:gd name="T3" fmla="*/ 106 h 132"/>
                    <a:gd name="T4" fmla="*/ 2 w 10"/>
                    <a:gd name="T5" fmla="*/ 132 h 132"/>
                    <a:gd name="T6" fmla="*/ 4 w 10"/>
                    <a:gd name="T7" fmla="*/ 117 h 132"/>
                    <a:gd name="T8" fmla="*/ 6 w 10"/>
                    <a:gd name="T9" fmla="*/ 39 h 132"/>
                    <a:gd name="T10" fmla="*/ 8 w 10"/>
                    <a:gd name="T11" fmla="*/ 23 h 132"/>
                    <a:gd name="T12" fmla="*/ 10 w 10"/>
                    <a:gd name="T13" fmla="*/ 26 h 132"/>
                    <a:gd name="T14" fmla="*/ 10 w 10"/>
                    <a:gd name="T15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32">
                      <a:moveTo>
                        <a:pt x="0" y="0"/>
                      </a:moveTo>
                      <a:lnTo>
                        <a:pt x="0" y="106"/>
                      </a:lnTo>
                      <a:lnTo>
                        <a:pt x="2" y="132"/>
                      </a:lnTo>
                      <a:lnTo>
                        <a:pt x="4" y="117"/>
                      </a:lnTo>
                      <a:lnTo>
                        <a:pt x="6" y="39"/>
                      </a:lnTo>
                      <a:lnTo>
                        <a:pt x="8" y="23"/>
                      </a:lnTo>
                      <a:lnTo>
                        <a:pt x="10" y="2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69" name="Line 1719"/>
                <p:cNvSpPr>
                  <a:spLocks noChangeShapeType="1"/>
                </p:cNvSpPr>
                <p:nvPr/>
              </p:nvSpPr>
              <p:spPr bwMode="auto">
                <a:xfrm flipV="1">
                  <a:off x="868363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70" name="Freeform 1720"/>
                <p:cNvSpPr>
                  <a:spLocks/>
                </p:cNvSpPr>
                <p:nvPr/>
              </p:nvSpPr>
              <p:spPr bwMode="auto">
                <a:xfrm flipV="1">
                  <a:off x="871538" y="4695825"/>
                  <a:ext cx="0" cy="4762"/>
                </a:xfrm>
                <a:custGeom>
                  <a:avLst/>
                  <a:gdLst>
                    <a:gd name="T0" fmla="*/ 0 w 4"/>
                    <a:gd name="T1" fmla="*/ 0 h 67"/>
                    <a:gd name="T2" fmla="*/ 0 w 4"/>
                    <a:gd name="T3" fmla="*/ 13 h 67"/>
                    <a:gd name="T4" fmla="*/ 2 w 4"/>
                    <a:gd name="T5" fmla="*/ 67 h 67"/>
                    <a:gd name="T6" fmla="*/ 4 w 4"/>
                    <a:gd name="T7" fmla="*/ 49 h 67"/>
                    <a:gd name="T8" fmla="*/ 4 w 4"/>
                    <a:gd name="T9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7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67"/>
                      </a:lnTo>
                      <a:lnTo>
                        <a:pt x="4" y="4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71" name="Line 1721"/>
                <p:cNvSpPr>
                  <a:spLocks noChangeShapeType="1"/>
                </p:cNvSpPr>
                <p:nvPr/>
              </p:nvSpPr>
              <p:spPr bwMode="auto">
                <a:xfrm flipV="1">
                  <a:off x="871538" y="469265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72" name="Line 1722"/>
                <p:cNvSpPr>
                  <a:spLocks noChangeShapeType="1"/>
                </p:cNvSpPr>
                <p:nvPr/>
              </p:nvSpPr>
              <p:spPr bwMode="auto">
                <a:xfrm flipV="1">
                  <a:off x="873126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73" name="Line 1723"/>
                <p:cNvSpPr>
                  <a:spLocks noChangeShapeType="1"/>
                </p:cNvSpPr>
                <p:nvPr/>
              </p:nvSpPr>
              <p:spPr bwMode="auto">
                <a:xfrm flipV="1">
                  <a:off x="87471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74" name="Line 1724"/>
                <p:cNvSpPr>
                  <a:spLocks noChangeShapeType="1"/>
                </p:cNvSpPr>
                <p:nvPr/>
              </p:nvSpPr>
              <p:spPr bwMode="auto">
                <a:xfrm flipV="1">
                  <a:off x="87630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75" name="Line 1725"/>
                <p:cNvSpPr>
                  <a:spLocks noChangeShapeType="1"/>
                </p:cNvSpPr>
                <p:nvPr/>
              </p:nvSpPr>
              <p:spPr bwMode="auto">
                <a:xfrm flipV="1">
                  <a:off x="879476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76" name="Freeform 1726"/>
                <p:cNvSpPr>
                  <a:spLocks/>
                </p:cNvSpPr>
                <p:nvPr/>
              </p:nvSpPr>
              <p:spPr bwMode="auto">
                <a:xfrm flipV="1">
                  <a:off x="879476" y="4695825"/>
                  <a:ext cx="1588" cy="4762"/>
                </a:xfrm>
                <a:custGeom>
                  <a:avLst/>
                  <a:gdLst>
                    <a:gd name="T0" fmla="*/ 0 w 8"/>
                    <a:gd name="T1" fmla="*/ 0 h 62"/>
                    <a:gd name="T2" fmla="*/ 0 w 8"/>
                    <a:gd name="T3" fmla="*/ 62 h 62"/>
                    <a:gd name="T4" fmla="*/ 2 w 8"/>
                    <a:gd name="T5" fmla="*/ 13 h 62"/>
                    <a:gd name="T6" fmla="*/ 4 w 8"/>
                    <a:gd name="T7" fmla="*/ 15 h 62"/>
                    <a:gd name="T8" fmla="*/ 6 w 8"/>
                    <a:gd name="T9" fmla="*/ 31 h 62"/>
                    <a:gd name="T10" fmla="*/ 8 w 8"/>
                    <a:gd name="T11" fmla="*/ 39 h 62"/>
                    <a:gd name="T12" fmla="*/ 8 w 8"/>
                    <a:gd name="T13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13"/>
                      </a:lnTo>
                      <a:lnTo>
                        <a:pt x="4" y="15"/>
                      </a:lnTo>
                      <a:lnTo>
                        <a:pt x="6" y="31"/>
                      </a:lnTo>
                      <a:lnTo>
                        <a:pt x="8" y="3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77" name="Freeform 1727"/>
                <p:cNvSpPr>
                  <a:spLocks/>
                </p:cNvSpPr>
                <p:nvPr/>
              </p:nvSpPr>
              <p:spPr bwMode="auto">
                <a:xfrm flipV="1">
                  <a:off x="889001" y="4697412"/>
                  <a:ext cx="0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46 h 46"/>
                    <a:gd name="T4" fmla="*/ 2 w 4"/>
                    <a:gd name="T5" fmla="*/ 23 h 46"/>
                    <a:gd name="T6" fmla="*/ 4 w 4"/>
                    <a:gd name="T7" fmla="*/ 15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23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78" name="Line 1728"/>
                <p:cNvSpPr>
                  <a:spLocks noChangeShapeType="1"/>
                </p:cNvSpPr>
                <p:nvPr/>
              </p:nvSpPr>
              <p:spPr bwMode="auto">
                <a:xfrm flipV="1">
                  <a:off x="8937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79" name="Freeform 1729"/>
                <p:cNvSpPr>
                  <a:spLocks/>
                </p:cNvSpPr>
                <p:nvPr/>
              </p:nvSpPr>
              <p:spPr bwMode="auto">
                <a:xfrm flipV="1">
                  <a:off x="898526" y="4689475"/>
                  <a:ext cx="0" cy="11112"/>
                </a:xfrm>
                <a:custGeom>
                  <a:avLst/>
                  <a:gdLst>
                    <a:gd name="T0" fmla="*/ 0 w 8"/>
                    <a:gd name="T1" fmla="*/ 0 h 148"/>
                    <a:gd name="T2" fmla="*/ 0 w 8"/>
                    <a:gd name="T3" fmla="*/ 101 h 148"/>
                    <a:gd name="T4" fmla="*/ 2 w 8"/>
                    <a:gd name="T5" fmla="*/ 148 h 148"/>
                    <a:gd name="T6" fmla="*/ 4 w 8"/>
                    <a:gd name="T7" fmla="*/ 15 h 148"/>
                    <a:gd name="T8" fmla="*/ 6 w 8"/>
                    <a:gd name="T9" fmla="*/ 31 h 148"/>
                    <a:gd name="T10" fmla="*/ 8 w 8"/>
                    <a:gd name="T11" fmla="*/ 46 h 148"/>
                    <a:gd name="T12" fmla="*/ 8 w 8"/>
                    <a:gd name="T13" fmla="*/ 0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48">
                      <a:moveTo>
                        <a:pt x="0" y="0"/>
                      </a:moveTo>
                      <a:lnTo>
                        <a:pt x="0" y="101"/>
                      </a:lnTo>
                      <a:lnTo>
                        <a:pt x="2" y="148"/>
                      </a:lnTo>
                      <a:lnTo>
                        <a:pt x="4" y="15"/>
                      </a:lnTo>
                      <a:lnTo>
                        <a:pt x="6" y="31"/>
                      </a:lnTo>
                      <a:lnTo>
                        <a:pt x="8" y="46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80" name="Line 1730"/>
                <p:cNvSpPr>
                  <a:spLocks noChangeShapeType="1"/>
                </p:cNvSpPr>
                <p:nvPr/>
              </p:nvSpPr>
              <p:spPr bwMode="auto">
                <a:xfrm flipV="1">
                  <a:off x="90170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81" name="Freeform 1731"/>
                <p:cNvSpPr>
                  <a:spLocks/>
                </p:cNvSpPr>
                <p:nvPr/>
              </p:nvSpPr>
              <p:spPr bwMode="auto">
                <a:xfrm flipV="1">
                  <a:off x="901701" y="4684712"/>
                  <a:ext cx="1588" cy="15875"/>
                </a:xfrm>
                <a:custGeom>
                  <a:avLst/>
                  <a:gdLst>
                    <a:gd name="T0" fmla="*/ 0 w 4"/>
                    <a:gd name="T1" fmla="*/ 0 h 218"/>
                    <a:gd name="T2" fmla="*/ 0 w 4"/>
                    <a:gd name="T3" fmla="*/ 218 h 218"/>
                    <a:gd name="T4" fmla="*/ 2 w 4"/>
                    <a:gd name="T5" fmla="*/ 132 h 218"/>
                    <a:gd name="T6" fmla="*/ 4 w 4"/>
                    <a:gd name="T7" fmla="*/ 109 h 218"/>
                    <a:gd name="T8" fmla="*/ 4 w 4"/>
                    <a:gd name="T9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18">
                      <a:moveTo>
                        <a:pt x="0" y="0"/>
                      </a:moveTo>
                      <a:lnTo>
                        <a:pt x="0" y="218"/>
                      </a:lnTo>
                      <a:lnTo>
                        <a:pt x="2" y="132"/>
                      </a:lnTo>
                      <a:lnTo>
                        <a:pt x="4" y="10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82" name="Line 1732"/>
                <p:cNvSpPr>
                  <a:spLocks noChangeShapeType="1"/>
                </p:cNvSpPr>
                <p:nvPr/>
              </p:nvSpPr>
              <p:spPr bwMode="auto">
                <a:xfrm flipV="1">
                  <a:off x="9032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83" name="Line 1733"/>
                <p:cNvSpPr>
                  <a:spLocks noChangeShapeType="1"/>
                </p:cNvSpPr>
                <p:nvPr/>
              </p:nvSpPr>
              <p:spPr bwMode="auto">
                <a:xfrm flipV="1">
                  <a:off x="9064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84" name="Line 1734"/>
                <p:cNvSpPr>
                  <a:spLocks noChangeShapeType="1"/>
                </p:cNvSpPr>
                <p:nvPr/>
              </p:nvSpPr>
              <p:spPr bwMode="auto">
                <a:xfrm flipV="1">
                  <a:off x="90805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85" name="Line 1735"/>
                <p:cNvSpPr>
                  <a:spLocks noChangeShapeType="1"/>
                </p:cNvSpPr>
                <p:nvPr/>
              </p:nvSpPr>
              <p:spPr bwMode="auto">
                <a:xfrm flipV="1">
                  <a:off x="90805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86" name="Line 1736"/>
                <p:cNvSpPr>
                  <a:spLocks noChangeShapeType="1"/>
                </p:cNvSpPr>
                <p:nvPr/>
              </p:nvSpPr>
              <p:spPr bwMode="auto">
                <a:xfrm flipV="1">
                  <a:off x="911226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87" name="Freeform 1737"/>
                <p:cNvSpPr>
                  <a:spLocks/>
                </p:cNvSpPr>
                <p:nvPr/>
              </p:nvSpPr>
              <p:spPr bwMode="auto">
                <a:xfrm flipV="1">
                  <a:off x="915988" y="4687887"/>
                  <a:ext cx="0" cy="12700"/>
                </a:xfrm>
                <a:custGeom>
                  <a:avLst/>
                  <a:gdLst>
                    <a:gd name="T0" fmla="*/ 0 w 4"/>
                    <a:gd name="T1" fmla="*/ 0 h 171"/>
                    <a:gd name="T2" fmla="*/ 0 w 4"/>
                    <a:gd name="T3" fmla="*/ 15 h 171"/>
                    <a:gd name="T4" fmla="*/ 2 w 4"/>
                    <a:gd name="T5" fmla="*/ 171 h 171"/>
                    <a:gd name="T6" fmla="*/ 4 w 4"/>
                    <a:gd name="T7" fmla="*/ 62 h 171"/>
                    <a:gd name="T8" fmla="*/ 4 w 4"/>
                    <a:gd name="T9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71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71"/>
                      </a:lnTo>
                      <a:lnTo>
                        <a:pt x="4" y="6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88" name="Freeform 1738"/>
                <p:cNvSpPr>
                  <a:spLocks/>
                </p:cNvSpPr>
                <p:nvPr/>
              </p:nvSpPr>
              <p:spPr bwMode="auto">
                <a:xfrm flipV="1">
                  <a:off x="923926" y="4679950"/>
                  <a:ext cx="1588" cy="20637"/>
                </a:xfrm>
                <a:custGeom>
                  <a:avLst/>
                  <a:gdLst>
                    <a:gd name="T0" fmla="*/ 0 w 14"/>
                    <a:gd name="T1" fmla="*/ 0 h 268"/>
                    <a:gd name="T2" fmla="*/ 0 w 14"/>
                    <a:gd name="T3" fmla="*/ 23 h 268"/>
                    <a:gd name="T4" fmla="*/ 2 w 14"/>
                    <a:gd name="T5" fmla="*/ 23 h 268"/>
                    <a:gd name="T6" fmla="*/ 4 w 14"/>
                    <a:gd name="T7" fmla="*/ 93 h 268"/>
                    <a:gd name="T8" fmla="*/ 6 w 14"/>
                    <a:gd name="T9" fmla="*/ 268 h 268"/>
                    <a:gd name="T10" fmla="*/ 8 w 14"/>
                    <a:gd name="T11" fmla="*/ 171 h 268"/>
                    <a:gd name="T12" fmla="*/ 10 w 14"/>
                    <a:gd name="T13" fmla="*/ 93 h 268"/>
                    <a:gd name="T14" fmla="*/ 12 w 14"/>
                    <a:gd name="T15" fmla="*/ 15 h 268"/>
                    <a:gd name="T16" fmla="*/ 14 w 14"/>
                    <a:gd name="T17" fmla="*/ 23 h 268"/>
                    <a:gd name="T18" fmla="*/ 14 w 14"/>
                    <a:gd name="T19" fmla="*/ 0 h 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6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4" y="93"/>
                      </a:lnTo>
                      <a:lnTo>
                        <a:pt x="6" y="268"/>
                      </a:lnTo>
                      <a:lnTo>
                        <a:pt x="8" y="171"/>
                      </a:lnTo>
                      <a:lnTo>
                        <a:pt x="10" y="93"/>
                      </a:lnTo>
                      <a:lnTo>
                        <a:pt x="12" y="15"/>
                      </a:lnTo>
                      <a:lnTo>
                        <a:pt x="14" y="2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89" name="Line 1739"/>
                <p:cNvSpPr>
                  <a:spLocks noChangeShapeType="1"/>
                </p:cNvSpPr>
                <p:nvPr/>
              </p:nvSpPr>
              <p:spPr bwMode="auto">
                <a:xfrm flipV="1">
                  <a:off x="92868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90" name="Freeform 1740"/>
                <p:cNvSpPr>
                  <a:spLocks/>
                </p:cNvSpPr>
                <p:nvPr/>
              </p:nvSpPr>
              <p:spPr bwMode="auto">
                <a:xfrm flipV="1">
                  <a:off x="933451" y="4692650"/>
                  <a:ext cx="0" cy="7937"/>
                </a:xfrm>
                <a:custGeom>
                  <a:avLst/>
                  <a:gdLst>
                    <a:gd name="T0" fmla="*/ 0 w 6"/>
                    <a:gd name="T1" fmla="*/ 0 h 117"/>
                    <a:gd name="T2" fmla="*/ 0 w 6"/>
                    <a:gd name="T3" fmla="*/ 39 h 117"/>
                    <a:gd name="T4" fmla="*/ 2 w 6"/>
                    <a:gd name="T5" fmla="*/ 59 h 117"/>
                    <a:gd name="T6" fmla="*/ 4 w 6"/>
                    <a:gd name="T7" fmla="*/ 117 h 117"/>
                    <a:gd name="T8" fmla="*/ 6 w 6"/>
                    <a:gd name="T9" fmla="*/ 46 h 117"/>
                    <a:gd name="T10" fmla="*/ 6 w 6"/>
                    <a:gd name="T11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17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59"/>
                      </a:lnTo>
                      <a:lnTo>
                        <a:pt x="4" y="117"/>
                      </a:lnTo>
                      <a:lnTo>
                        <a:pt x="6" y="46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91" name="Line 1741"/>
                <p:cNvSpPr>
                  <a:spLocks noChangeShapeType="1"/>
                </p:cNvSpPr>
                <p:nvPr/>
              </p:nvSpPr>
              <p:spPr bwMode="auto">
                <a:xfrm flipV="1">
                  <a:off x="9382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92" name="Freeform 1742"/>
                <p:cNvSpPr>
                  <a:spLocks/>
                </p:cNvSpPr>
                <p:nvPr/>
              </p:nvSpPr>
              <p:spPr bwMode="auto">
                <a:xfrm flipV="1">
                  <a:off x="941388" y="4699000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13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93" name="Freeform 1743"/>
                <p:cNvSpPr>
                  <a:spLocks/>
                </p:cNvSpPr>
                <p:nvPr/>
              </p:nvSpPr>
              <p:spPr bwMode="auto">
                <a:xfrm flipV="1">
                  <a:off x="941388" y="4695825"/>
                  <a:ext cx="1588" cy="4762"/>
                </a:xfrm>
                <a:custGeom>
                  <a:avLst/>
                  <a:gdLst>
                    <a:gd name="T0" fmla="*/ 0 w 8"/>
                    <a:gd name="T1" fmla="*/ 0 h 72"/>
                    <a:gd name="T2" fmla="*/ 0 w 8"/>
                    <a:gd name="T3" fmla="*/ 72 h 72"/>
                    <a:gd name="T4" fmla="*/ 2 w 8"/>
                    <a:gd name="T5" fmla="*/ 46 h 72"/>
                    <a:gd name="T6" fmla="*/ 4 w 8"/>
                    <a:gd name="T7" fmla="*/ 54 h 72"/>
                    <a:gd name="T8" fmla="*/ 6 w 8"/>
                    <a:gd name="T9" fmla="*/ 46 h 72"/>
                    <a:gd name="T10" fmla="*/ 8 w 8"/>
                    <a:gd name="T11" fmla="*/ 31 h 72"/>
                    <a:gd name="T12" fmla="*/ 8 w 8"/>
                    <a:gd name="T13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2">
                      <a:moveTo>
                        <a:pt x="0" y="0"/>
                      </a:moveTo>
                      <a:lnTo>
                        <a:pt x="0" y="72"/>
                      </a:lnTo>
                      <a:lnTo>
                        <a:pt x="2" y="46"/>
                      </a:lnTo>
                      <a:lnTo>
                        <a:pt x="4" y="54"/>
                      </a:lnTo>
                      <a:lnTo>
                        <a:pt x="6" y="46"/>
                      </a:lnTo>
                      <a:lnTo>
                        <a:pt x="8" y="3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94" name="Freeform 1744"/>
                <p:cNvSpPr>
                  <a:spLocks/>
                </p:cNvSpPr>
                <p:nvPr/>
              </p:nvSpPr>
              <p:spPr bwMode="auto">
                <a:xfrm flipV="1">
                  <a:off x="946151" y="4684712"/>
                  <a:ext cx="0" cy="15875"/>
                </a:xfrm>
                <a:custGeom>
                  <a:avLst/>
                  <a:gdLst>
                    <a:gd name="T0" fmla="*/ 0 w 6"/>
                    <a:gd name="T1" fmla="*/ 0 h 208"/>
                    <a:gd name="T2" fmla="*/ 0 w 6"/>
                    <a:gd name="T3" fmla="*/ 23 h 208"/>
                    <a:gd name="T4" fmla="*/ 2 w 6"/>
                    <a:gd name="T5" fmla="*/ 208 h 208"/>
                    <a:gd name="T6" fmla="*/ 4 w 6"/>
                    <a:gd name="T7" fmla="*/ 23 h 208"/>
                    <a:gd name="T8" fmla="*/ 6 w 6"/>
                    <a:gd name="T9" fmla="*/ 78 h 208"/>
                    <a:gd name="T10" fmla="*/ 6 w 6"/>
                    <a:gd name="T11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0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08"/>
                      </a:lnTo>
                      <a:lnTo>
                        <a:pt x="4" y="23"/>
                      </a:lnTo>
                      <a:lnTo>
                        <a:pt x="6" y="7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95" name="Line 1745"/>
                <p:cNvSpPr>
                  <a:spLocks noChangeShapeType="1"/>
                </p:cNvSpPr>
                <p:nvPr/>
              </p:nvSpPr>
              <p:spPr bwMode="auto">
                <a:xfrm flipV="1">
                  <a:off x="9477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96" name="Line 1746"/>
                <p:cNvSpPr>
                  <a:spLocks noChangeShapeType="1"/>
                </p:cNvSpPr>
                <p:nvPr/>
              </p:nvSpPr>
              <p:spPr bwMode="auto">
                <a:xfrm flipV="1">
                  <a:off x="95091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97" name="Freeform 1747"/>
                <p:cNvSpPr>
                  <a:spLocks/>
                </p:cNvSpPr>
                <p:nvPr/>
              </p:nvSpPr>
              <p:spPr bwMode="auto">
                <a:xfrm flipV="1">
                  <a:off x="950913" y="4695825"/>
                  <a:ext cx="1588" cy="4762"/>
                </a:xfrm>
                <a:custGeom>
                  <a:avLst/>
                  <a:gdLst>
                    <a:gd name="T0" fmla="*/ 0 w 8"/>
                    <a:gd name="T1" fmla="*/ 0 h 70"/>
                    <a:gd name="T2" fmla="*/ 0 w 8"/>
                    <a:gd name="T3" fmla="*/ 23 h 70"/>
                    <a:gd name="T4" fmla="*/ 2 w 8"/>
                    <a:gd name="T5" fmla="*/ 26 h 70"/>
                    <a:gd name="T6" fmla="*/ 4 w 8"/>
                    <a:gd name="T7" fmla="*/ 70 h 70"/>
                    <a:gd name="T8" fmla="*/ 6 w 8"/>
                    <a:gd name="T9" fmla="*/ 70 h 70"/>
                    <a:gd name="T10" fmla="*/ 8 w 8"/>
                    <a:gd name="T11" fmla="*/ 13 h 70"/>
                    <a:gd name="T12" fmla="*/ 8 w 8"/>
                    <a:gd name="T13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6"/>
                      </a:lnTo>
                      <a:lnTo>
                        <a:pt x="4" y="70"/>
                      </a:lnTo>
                      <a:lnTo>
                        <a:pt x="6" y="70"/>
                      </a:lnTo>
                      <a:lnTo>
                        <a:pt x="8" y="1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98" name="Line 1748"/>
                <p:cNvSpPr>
                  <a:spLocks noChangeShapeType="1"/>
                </p:cNvSpPr>
                <p:nvPr/>
              </p:nvSpPr>
              <p:spPr bwMode="auto">
                <a:xfrm flipV="1">
                  <a:off x="955676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699" name="Freeform 1749"/>
                <p:cNvSpPr>
                  <a:spLocks/>
                </p:cNvSpPr>
                <p:nvPr/>
              </p:nvSpPr>
              <p:spPr bwMode="auto">
                <a:xfrm flipV="1">
                  <a:off x="955676" y="4697412"/>
                  <a:ext cx="0" cy="3175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26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00" name="Freeform 1750"/>
                <p:cNvSpPr>
                  <a:spLocks/>
                </p:cNvSpPr>
                <p:nvPr/>
              </p:nvSpPr>
              <p:spPr bwMode="auto">
                <a:xfrm flipV="1">
                  <a:off x="960438" y="4667250"/>
                  <a:ext cx="0" cy="33337"/>
                </a:xfrm>
                <a:custGeom>
                  <a:avLst/>
                  <a:gdLst>
                    <a:gd name="T0" fmla="*/ 0 w 14"/>
                    <a:gd name="T1" fmla="*/ 0 h 450"/>
                    <a:gd name="T2" fmla="*/ 0 w 14"/>
                    <a:gd name="T3" fmla="*/ 31 h 450"/>
                    <a:gd name="T4" fmla="*/ 2 w 14"/>
                    <a:gd name="T5" fmla="*/ 122 h 450"/>
                    <a:gd name="T6" fmla="*/ 4 w 14"/>
                    <a:gd name="T7" fmla="*/ 211 h 450"/>
                    <a:gd name="T8" fmla="*/ 6 w 14"/>
                    <a:gd name="T9" fmla="*/ 450 h 450"/>
                    <a:gd name="T10" fmla="*/ 8 w 14"/>
                    <a:gd name="T11" fmla="*/ 164 h 450"/>
                    <a:gd name="T12" fmla="*/ 10 w 14"/>
                    <a:gd name="T13" fmla="*/ 96 h 450"/>
                    <a:gd name="T14" fmla="*/ 12 w 14"/>
                    <a:gd name="T15" fmla="*/ 106 h 450"/>
                    <a:gd name="T16" fmla="*/ 14 w 14"/>
                    <a:gd name="T17" fmla="*/ 13 h 450"/>
                    <a:gd name="T18" fmla="*/ 14 w 14"/>
                    <a:gd name="T19" fmla="*/ 0 h 4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450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22"/>
                      </a:lnTo>
                      <a:lnTo>
                        <a:pt x="4" y="211"/>
                      </a:lnTo>
                      <a:lnTo>
                        <a:pt x="6" y="450"/>
                      </a:lnTo>
                      <a:lnTo>
                        <a:pt x="8" y="164"/>
                      </a:lnTo>
                      <a:lnTo>
                        <a:pt x="10" y="96"/>
                      </a:lnTo>
                      <a:lnTo>
                        <a:pt x="12" y="106"/>
                      </a:lnTo>
                      <a:lnTo>
                        <a:pt x="14" y="1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01" name="Line 1751"/>
                <p:cNvSpPr>
                  <a:spLocks noChangeShapeType="1"/>
                </p:cNvSpPr>
                <p:nvPr/>
              </p:nvSpPr>
              <p:spPr bwMode="auto">
                <a:xfrm flipV="1">
                  <a:off x="96202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02" name="Line 1752"/>
                <p:cNvSpPr>
                  <a:spLocks noChangeShapeType="1"/>
                </p:cNvSpPr>
                <p:nvPr/>
              </p:nvSpPr>
              <p:spPr bwMode="auto">
                <a:xfrm>
                  <a:off x="963613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03" name="Freeform 1753"/>
                <p:cNvSpPr>
                  <a:spLocks/>
                </p:cNvSpPr>
                <p:nvPr/>
              </p:nvSpPr>
              <p:spPr bwMode="auto">
                <a:xfrm flipV="1">
                  <a:off x="963613" y="4687887"/>
                  <a:ext cx="1588" cy="12700"/>
                </a:xfrm>
                <a:custGeom>
                  <a:avLst/>
                  <a:gdLst>
                    <a:gd name="T0" fmla="*/ 0 w 4"/>
                    <a:gd name="T1" fmla="*/ 0 h 164"/>
                    <a:gd name="T2" fmla="*/ 0 w 4"/>
                    <a:gd name="T3" fmla="*/ 62 h 164"/>
                    <a:gd name="T4" fmla="*/ 2 w 4"/>
                    <a:gd name="T5" fmla="*/ 39 h 164"/>
                    <a:gd name="T6" fmla="*/ 4 w 4"/>
                    <a:gd name="T7" fmla="*/ 164 h 164"/>
                    <a:gd name="T8" fmla="*/ 4 w 4"/>
                    <a:gd name="T9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64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39"/>
                      </a:lnTo>
                      <a:lnTo>
                        <a:pt x="4" y="16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04" name="Line 1754"/>
                <p:cNvSpPr>
                  <a:spLocks noChangeShapeType="1"/>
                </p:cNvSpPr>
                <p:nvPr/>
              </p:nvSpPr>
              <p:spPr bwMode="auto">
                <a:xfrm flipV="1">
                  <a:off x="96520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05" name="Line 1755"/>
                <p:cNvSpPr>
                  <a:spLocks noChangeShapeType="1"/>
                </p:cNvSpPr>
                <p:nvPr/>
              </p:nvSpPr>
              <p:spPr bwMode="auto">
                <a:xfrm flipV="1">
                  <a:off x="968376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06" name="Freeform 1756"/>
                <p:cNvSpPr>
                  <a:spLocks/>
                </p:cNvSpPr>
                <p:nvPr/>
              </p:nvSpPr>
              <p:spPr bwMode="auto">
                <a:xfrm flipV="1">
                  <a:off x="968376" y="4686300"/>
                  <a:ext cx="1588" cy="14287"/>
                </a:xfrm>
                <a:custGeom>
                  <a:avLst/>
                  <a:gdLst>
                    <a:gd name="T0" fmla="*/ 0 w 8"/>
                    <a:gd name="T1" fmla="*/ 0 h 195"/>
                    <a:gd name="T2" fmla="*/ 0 w 8"/>
                    <a:gd name="T3" fmla="*/ 78 h 195"/>
                    <a:gd name="T4" fmla="*/ 2 w 8"/>
                    <a:gd name="T5" fmla="*/ 140 h 195"/>
                    <a:gd name="T6" fmla="*/ 4 w 8"/>
                    <a:gd name="T7" fmla="*/ 164 h 195"/>
                    <a:gd name="T8" fmla="*/ 6 w 8"/>
                    <a:gd name="T9" fmla="*/ 195 h 195"/>
                    <a:gd name="T10" fmla="*/ 8 w 8"/>
                    <a:gd name="T11" fmla="*/ 31 h 195"/>
                    <a:gd name="T12" fmla="*/ 8 w 8"/>
                    <a:gd name="T13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95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140"/>
                      </a:lnTo>
                      <a:lnTo>
                        <a:pt x="4" y="164"/>
                      </a:lnTo>
                      <a:lnTo>
                        <a:pt x="6" y="195"/>
                      </a:lnTo>
                      <a:lnTo>
                        <a:pt x="8" y="3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07" name="Line 1757"/>
                <p:cNvSpPr>
                  <a:spLocks noChangeShapeType="1"/>
                </p:cNvSpPr>
                <p:nvPr/>
              </p:nvSpPr>
              <p:spPr bwMode="auto">
                <a:xfrm flipV="1">
                  <a:off x="9731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08" name="Freeform 1758"/>
                <p:cNvSpPr>
                  <a:spLocks/>
                </p:cNvSpPr>
                <p:nvPr/>
              </p:nvSpPr>
              <p:spPr bwMode="auto">
                <a:xfrm flipV="1">
                  <a:off x="977901" y="4692650"/>
                  <a:ext cx="0" cy="7937"/>
                </a:xfrm>
                <a:custGeom>
                  <a:avLst/>
                  <a:gdLst>
                    <a:gd name="T0" fmla="*/ 0 w 10"/>
                    <a:gd name="T1" fmla="*/ 0 h 114"/>
                    <a:gd name="T2" fmla="*/ 0 w 10"/>
                    <a:gd name="T3" fmla="*/ 70 h 114"/>
                    <a:gd name="T4" fmla="*/ 2 w 10"/>
                    <a:gd name="T5" fmla="*/ 114 h 114"/>
                    <a:gd name="T6" fmla="*/ 4 w 10"/>
                    <a:gd name="T7" fmla="*/ 109 h 114"/>
                    <a:gd name="T8" fmla="*/ 6 w 10"/>
                    <a:gd name="T9" fmla="*/ 109 h 114"/>
                    <a:gd name="T10" fmla="*/ 8 w 10"/>
                    <a:gd name="T11" fmla="*/ 106 h 114"/>
                    <a:gd name="T12" fmla="*/ 10 w 10"/>
                    <a:gd name="T13" fmla="*/ 15 h 114"/>
                    <a:gd name="T14" fmla="*/ 10 w 10"/>
                    <a:gd name="T15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14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114"/>
                      </a:lnTo>
                      <a:lnTo>
                        <a:pt x="4" y="109"/>
                      </a:lnTo>
                      <a:lnTo>
                        <a:pt x="6" y="109"/>
                      </a:lnTo>
                      <a:lnTo>
                        <a:pt x="8" y="106"/>
                      </a:lnTo>
                      <a:lnTo>
                        <a:pt x="10" y="1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09" name="Line 1759"/>
                <p:cNvSpPr>
                  <a:spLocks noChangeShapeType="1"/>
                </p:cNvSpPr>
                <p:nvPr/>
              </p:nvSpPr>
              <p:spPr bwMode="auto">
                <a:xfrm flipV="1">
                  <a:off x="97948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10" name="Freeform 1760"/>
                <p:cNvSpPr>
                  <a:spLocks/>
                </p:cNvSpPr>
                <p:nvPr/>
              </p:nvSpPr>
              <p:spPr bwMode="auto">
                <a:xfrm flipV="1">
                  <a:off x="985838" y="4699000"/>
                  <a:ext cx="0" cy="1587"/>
                </a:xfrm>
                <a:custGeom>
                  <a:avLst/>
                  <a:gdLst>
                    <a:gd name="T0" fmla="*/ 0 w 3"/>
                    <a:gd name="T1" fmla="*/ 0 h 15"/>
                    <a:gd name="T2" fmla="*/ 0 w 3"/>
                    <a:gd name="T3" fmla="*/ 13 h 15"/>
                    <a:gd name="T4" fmla="*/ 3 w 3"/>
                    <a:gd name="T5" fmla="*/ 15 h 15"/>
                    <a:gd name="T6" fmla="*/ 3 w 3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5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3" y="15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11" name="Freeform 1761"/>
                <p:cNvSpPr>
                  <a:spLocks/>
                </p:cNvSpPr>
                <p:nvPr/>
              </p:nvSpPr>
              <p:spPr bwMode="auto">
                <a:xfrm flipV="1">
                  <a:off x="987426" y="4694237"/>
                  <a:ext cx="0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93 h 93"/>
                    <a:gd name="T4" fmla="*/ 2 w 2"/>
                    <a:gd name="T5" fmla="*/ 88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8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12" name="Line 1762"/>
                <p:cNvSpPr>
                  <a:spLocks noChangeShapeType="1"/>
                </p:cNvSpPr>
                <p:nvPr/>
              </p:nvSpPr>
              <p:spPr bwMode="auto">
                <a:xfrm>
                  <a:off x="987426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13" name="Freeform 1763"/>
                <p:cNvSpPr>
                  <a:spLocks/>
                </p:cNvSpPr>
                <p:nvPr/>
              </p:nvSpPr>
              <p:spPr bwMode="auto">
                <a:xfrm flipV="1">
                  <a:off x="990601" y="4694237"/>
                  <a:ext cx="0" cy="6350"/>
                </a:xfrm>
                <a:custGeom>
                  <a:avLst/>
                  <a:gdLst>
                    <a:gd name="T0" fmla="*/ 0 w 2"/>
                    <a:gd name="T1" fmla="*/ 0 h 78"/>
                    <a:gd name="T2" fmla="*/ 0 w 2"/>
                    <a:gd name="T3" fmla="*/ 23 h 78"/>
                    <a:gd name="T4" fmla="*/ 2 w 2"/>
                    <a:gd name="T5" fmla="*/ 78 h 78"/>
                    <a:gd name="T6" fmla="*/ 2 w 2"/>
                    <a:gd name="T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14" name="Line 1764"/>
                <p:cNvSpPr>
                  <a:spLocks noChangeShapeType="1"/>
                </p:cNvSpPr>
                <p:nvPr/>
              </p:nvSpPr>
              <p:spPr bwMode="auto">
                <a:xfrm flipV="1">
                  <a:off x="99060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15" name="Freeform 1765"/>
                <p:cNvSpPr>
                  <a:spLocks/>
                </p:cNvSpPr>
                <p:nvPr/>
              </p:nvSpPr>
              <p:spPr bwMode="auto">
                <a:xfrm flipV="1">
                  <a:off x="995363" y="4692650"/>
                  <a:ext cx="0" cy="7937"/>
                </a:xfrm>
                <a:custGeom>
                  <a:avLst/>
                  <a:gdLst>
                    <a:gd name="T0" fmla="*/ 0 w 2"/>
                    <a:gd name="T1" fmla="*/ 0 h 109"/>
                    <a:gd name="T2" fmla="*/ 0 w 2"/>
                    <a:gd name="T3" fmla="*/ 109 h 109"/>
                    <a:gd name="T4" fmla="*/ 2 w 2"/>
                    <a:gd name="T5" fmla="*/ 26 h 109"/>
                    <a:gd name="T6" fmla="*/ 2 w 2"/>
                    <a:gd name="T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16" name="Line 1766"/>
                <p:cNvSpPr>
                  <a:spLocks noChangeShapeType="1"/>
                </p:cNvSpPr>
                <p:nvPr/>
              </p:nvSpPr>
              <p:spPr bwMode="auto">
                <a:xfrm flipV="1">
                  <a:off x="99695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17" name="Line 1767"/>
                <p:cNvSpPr>
                  <a:spLocks noChangeShapeType="1"/>
                </p:cNvSpPr>
                <p:nvPr/>
              </p:nvSpPr>
              <p:spPr bwMode="auto">
                <a:xfrm flipV="1">
                  <a:off x="9985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18" name="Freeform 1768"/>
                <p:cNvSpPr>
                  <a:spLocks/>
                </p:cNvSpPr>
                <p:nvPr/>
              </p:nvSpPr>
              <p:spPr bwMode="auto">
                <a:xfrm flipV="1">
                  <a:off x="1000126" y="4694237"/>
                  <a:ext cx="0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93 h 93"/>
                    <a:gd name="T4" fmla="*/ 2 w 2"/>
                    <a:gd name="T5" fmla="*/ 46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19" name="Freeform 1769"/>
                <p:cNvSpPr>
                  <a:spLocks/>
                </p:cNvSpPr>
                <p:nvPr/>
              </p:nvSpPr>
              <p:spPr bwMode="auto">
                <a:xfrm flipV="1">
                  <a:off x="1003301" y="4695825"/>
                  <a:ext cx="1588" cy="4762"/>
                </a:xfrm>
                <a:custGeom>
                  <a:avLst/>
                  <a:gdLst>
                    <a:gd name="T0" fmla="*/ 0 w 4"/>
                    <a:gd name="T1" fmla="*/ 0 h 70"/>
                    <a:gd name="T2" fmla="*/ 0 w 4"/>
                    <a:gd name="T3" fmla="*/ 13 h 70"/>
                    <a:gd name="T4" fmla="*/ 2 w 4"/>
                    <a:gd name="T5" fmla="*/ 59 h 70"/>
                    <a:gd name="T6" fmla="*/ 4 w 4"/>
                    <a:gd name="T7" fmla="*/ 70 h 70"/>
                    <a:gd name="T8" fmla="*/ 4 w 4"/>
                    <a:gd name="T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0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59"/>
                      </a:lnTo>
                      <a:lnTo>
                        <a:pt x="4" y="7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20" name="Line 1770"/>
                <p:cNvSpPr>
                  <a:spLocks noChangeShapeType="1"/>
                </p:cNvSpPr>
                <p:nvPr/>
              </p:nvSpPr>
              <p:spPr bwMode="auto">
                <a:xfrm flipV="1">
                  <a:off x="10080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21" name="Freeform 1771"/>
                <p:cNvSpPr>
                  <a:spLocks/>
                </p:cNvSpPr>
                <p:nvPr/>
              </p:nvSpPr>
              <p:spPr bwMode="auto">
                <a:xfrm flipV="1">
                  <a:off x="1012826" y="4695825"/>
                  <a:ext cx="0" cy="4762"/>
                </a:xfrm>
                <a:custGeom>
                  <a:avLst/>
                  <a:gdLst>
                    <a:gd name="T0" fmla="*/ 0 w 8"/>
                    <a:gd name="T1" fmla="*/ 0 h 70"/>
                    <a:gd name="T2" fmla="*/ 0 w 8"/>
                    <a:gd name="T3" fmla="*/ 70 h 70"/>
                    <a:gd name="T4" fmla="*/ 2 w 8"/>
                    <a:gd name="T5" fmla="*/ 31 h 70"/>
                    <a:gd name="T6" fmla="*/ 4 w 8"/>
                    <a:gd name="T7" fmla="*/ 54 h 70"/>
                    <a:gd name="T8" fmla="*/ 6 w 8"/>
                    <a:gd name="T9" fmla="*/ 26 h 70"/>
                    <a:gd name="T10" fmla="*/ 8 w 8"/>
                    <a:gd name="T11" fmla="*/ 15 h 70"/>
                    <a:gd name="T12" fmla="*/ 8 w 8"/>
                    <a:gd name="T13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31"/>
                      </a:lnTo>
                      <a:lnTo>
                        <a:pt x="4" y="54"/>
                      </a:lnTo>
                      <a:lnTo>
                        <a:pt x="6" y="26"/>
                      </a:lnTo>
                      <a:lnTo>
                        <a:pt x="8" y="15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22" name="Line 1772"/>
                <p:cNvSpPr>
                  <a:spLocks noChangeShapeType="1"/>
                </p:cNvSpPr>
                <p:nvPr/>
              </p:nvSpPr>
              <p:spPr bwMode="auto">
                <a:xfrm flipV="1">
                  <a:off x="10144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23" name="Line 1773"/>
                <p:cNvSpPr>
                  <a:spLocks noChangeShapeType="1"/>
                </p:cNvSpPr>
                <p:nvPr/>
              </p:nvSpPr>
              <p:spPr bwMode="auto">
                <a:xfrm flipV="1">
                  <a:off x="101758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24" name="Freeform 1774"/>
                <p:cNvSpPr>
                  <a:spLocks/>
                </p:cNvSpPr>
                <p:nvPr/>
              </p:nvSpPr>
              <p:spPr bwMode="auto">
                <a:xfrm flipV="1">
                  <a:off x="1020763" y="4694237"/>
                  <a:ext cx="1588" cy="6350"/>
                </a:xfrm>
                <a:custGeom>
                  <a:avLst/>
                  <a:gdLst>
                    <a:gd name="T0" fmla="*/ 0 w 10"/>
                    <a:gd name="T1" fmla="*/ 0 h 93"/>
                    <a:gd name="T2" fmla="*/ 0 w 10"/>
                    <a:gd name="T3" fmla="*/ 93 h 93"/>
                    <a:gd name="T4" fmla="*/ 2 w 10"/>
                    <a:gd name="T5" fmla="*/ 93 h 93"/>
                    <a:gd name="T6" fmla="*/ 4 w 10"/>
                    <a:gd name="T7" fmla="*/ 62 h 93"/>
                    <a:gd name="T8" fmla="*/ 6 w 10"/>
                    <a:gd name="T9" fmla="*/ 23 h 93"/>
                    <a:gd name="T10" fmla="*/ 8 w 10"/>
                    <a:gd name="T11" fmla="*/ 31 h 93"/>
                    <a:gd name="T12" fmla="*/ 10 w 10"/>
                    <a:gd name="T13" fmla="*/ 78 h 93"/>
                    <a:gd name="T14" fmla="*/ 10 w 10"/>
                    <a:gd name="T15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93"/>
                      </a:lnTo>
                      <a:lnTo>
                        <a:pt x="4" y="62"/>
                      </a:lnTo>
                      <a:lnTo>
                        <a:pt x="6" y="23"/>
                      </a:lnTo>
                      <a:lnTo>
                        <a:pt x="8" y="31"/>
                      </a:lnTo>
                      <a:lnTo>
                        <a:pt x="10" y="78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25" name="Freeform 1775"/>
                <p:cNvSpPr>
                  <a:spLocks/>
                </p:cNvSpPr>
                <p:nvPr/>
              </p:nvSpPr>
              <p:spPr bwMode="auto">
                <a:xfrm flipV="1">
                  <a:off x="1025526" y="4699000"/>
                  <a:ext cx="0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13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26" name="Freeform 1776"/>
                <p:cNvSpPr>
                  <a:spLocks/>
                </p:cNvSpPr>
                <p:nvPr/>
              </p:nvSpPr>
              <p:spPr bwMode="auto">
                <a:xfrm flipV="1">
                  <a:off x="1030288" y="4689475"/>
                  <a:ext cx="0" cy="11112"/>
                </a:xfrm>
                <a:custGeom>
                  <a:avLst/>
                  <a:gdLst>
                    <a:gd name="T0" fmla="*/ 0 w 2"/>
                    <a:gd name="T1" fmla="*/ 0 h 145"/>
                    <a:gd name="T2" fmla="*/ 0 w 2"/>
                    <a:gd name="T3" fmla="*/ 72 h 145"/>
                    <a:gd name="T4" fmla="*/ 2 w 2"/>
                    <a:gd name="T5" fmla="*/ 145 h 145"/>
                    <a:gd name="T6" fmla="*/ 2 w 2"/>
                    <a:gd name="T7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5">
                      <a:moveTo>
                        <a:pt x="0" y="0"/>
                      </a:moveTo>
                      <a:lnTo>
                        <a:pt x="0" y="72"/>
                      </a:lnTo>
                      <a:lnTo>
                        <a:pt x="2" y="14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27" name="Line 1777"/>
                <p:cNvSpPr>
                  <a:spLocks noChangeShapeType="1"/>
                </p:cNvSpPr>
                <p:nvPr/>
              </p:nvSpPr>
              <p:spPr bwMode="auto">
                <a:xfrm flipV="1">
                  <a:off x="10318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28" name="Line 1778"/>
                <p:cNvSpPr>
                  <a:spLocks noChangeShapeType="1"/>
                </p:cNvSpPr>
                <p:nvPr/>
              </p:nvSpPr>
              <p:spPr bwMode="auto">
                <a:xfrm flipV="1">
                  <a:off x="1035051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29" name="Line 1779"/>
                <p:cNvSpPr>
                  <a:spLocks noChangeShapeType="1"/>
                </p:cNvSpPr>
                <p:nvPr/>
              </p:nvSpPr>
              <p:spPr bwMode="auto">
                <a:xfrm flipV="1">
                  <a:off x="103822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30" name="Line 1780"/>
                <p:cNvSpPr>
                  <a:spLocks noChangeShapeType="1"/>
                </p:cNvSpPr>
                <p:nvPr/>
              </p:nvSpPr>
              <p:spPr bwMode="auto">
                <a:xfrm flipV="1">
                  <a:off x="1039813" y="4686300"/>
                  <a:ext cx="0" cy="142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31" name="Freeform 1781"/>
                <p:cNvSpPr>
                  <a:spLocks/>
                </p:cNvSpPr>
                <p:nvPr/>
              </p:nvSpPr>
              <p:spPr bwMode="auto">
                <a:xfrm flipV="1">
                  <a:off x="1039813" y="4694237"/>
                  <a:ext cx="0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93 h 93"/>
                    <a:gd name="T4" fmla="*/ 2 w 2"/>
                    <a:gd name="T5" fmla="*/ 39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32" name="Line 1782"/>
                <p:cNvSpPr>
                  <a:spLocks noChangeShapeType="1"/>
                </p:cNvSpPr>
                <p:nvPr/>
              </p:nvSpPr>
              <p:spPr bwMode="auto">
                <a:xfrm flipV="1">
                  <a:off x="1047751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33" name="Line 1783"/>
                <p:cNvSpPr>
                  <a:spLocks noChangeShapeType="1"/>
                </p:cNvSpPr>
                <p:nvPr/>
              </p:nvSpPr>
              <p:spPr bwMode="auto">
                <a:xfrm flipV="1">
                  <a:off x="10525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34" name="Line 1784"/>
                <p:cNvSpPr>
                  <a:spLocks noChangeShapeType="1"/>
                </p:cNvSpPr>
                <p:nvPr/>
              </p:nvSpPr>
              <p:spPr bwMode="auto">
                <a:xfrm flipV="1">
                  <a:off x="10525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35" name="Freeform 1785"/>
                <p:cNvSpPr>
                  <a:spLocks/>
                </p:cNvSpPr>
                <p:nvPr/>
              </p:nvSpPr>
              <p:spPr bwMode="auto">
                <a:xfrm flipV="1">
                  <a:off x="1057276" y="4691062"/>
                  <a:ext cx="0" cy="9525"/>
                </a:xfrm>
                <a:custGeom>
                  <a:avLst/>
                  <a:gdLst>
                    <a:gd name="T0" fmla="*/ 0 w 8"/>
                    <a:gd name="T1" fmla="*/ 0 h 125"/>
                    <a:gd name="T2" fmla="*/ 0 w 8"/>
                    <a:gd name="T3" fmla="*/ 52 h 125"/>
                    <a:gd name="T4" fmla="*/ 2 w 8"/>
                    <a:gd name="T5" fmla="*/ 46 h 125"/>
                    <a:gd name="T6" fmla="*/ 4 w 8"/>
                    <a:gd name="T7" fmla="*/ 125 h 125"/>
                    <a:gd name="T8" fmla="*/ 6 w 8"/>
                    <a:gd name="T9" fmla="*/ 23 h 125"/>
                    <a:gd name="T10" fmla="*/ 8 w 8"/>
                    <a:gd name="T11" fmla="*/ 23 h 125"/>
                    <a:gd name="T12" fmla="*/ 8 w 8"/>
                    <a:gd name="T13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25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" y="46"/>
                      </a:lnTo>
                      <a:lnTo>
                        <a:pt x="4" y="125"/>
                      </a:lnTo>
                      <a:lnTo>
                        <a:pt x="6" y="23"/>
                      </a:lnTo>
                      <a:lnTo>
                        <a:pt x="8" y="2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736" name="Line 1786"/>
                <p:cNvSpPr>
                  <a:spLocks noChangeShapeType="1"/>
                </p:cNvSpPr>
                <p:nvPr/>
              </p:nvSpPr>
              <p:spPr bwMode="auto">
                <a:xfrm flipV="1">
                  <a:off x="1062038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37" name="Freeform 1788"/>
                <p:cNvSpPr>
                  <a:spLocks/>
                </p:cNvSpPr>
                <p:nvPr/>
              </p:nvSpPr>
              <p:spPr bwMode="auto">
                <a:xfrm flipV="1">
                  <a:off x="1065213" y="4659312"/>
                  <a:ext cx="1588" cy="41275"/>
                </a:xfrm>
                <a:custGeom>
                  <a:avLst/>
                  <a:gdLst>
                    <a:gd name="T0" fmla="*/ 0 w 12"/>
                    <a:gd name="T1" fmla="*/ 0 h 557"/>
                    <a:gd name="T2" fmla="*/ 0 w 12"/>
                    <a:gd name="T3" fmla="*/ 70 h 557"/>
                    <a:gd name="T4" fmla="*/ 2 w 12"/>
                    <a:gd name="T5" fmla="*/ 65 h 557"/>
                    <a:gd name="T6" fmla="*/ 4 w 12"/>
                    <a:gd name="T7" fmla="*/ 132 h 557"/>
                    <a:gd name="T8" fmla="*/ 6 w 12"/>
                    <a:gd name="T9" fmla="*/ 528 h 557"/>
                    <a:gd name="T10" fmla="*/ 8 w 12"/>
                    <a:gd name="T11" fmla="*/ 398 h 557"/>
                    <a:gd name="T12" fmla="*/ 10 w 12"/>
                    <a:gd name="T13" fmla="*/ 557 h 557"/>
                    <a:gd name="T14" fmla="*/ 12 w 12"/>
                    <a:gd name="T15" fmla="*/ 213 h 557"/>
                    <a:gd name="T16" fmla="*/ 12 w 12"/>
                    <a:gd name="T17" fmla="*/ 0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557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65"/>
                      </a:lnTo>
                      <a:lnTo>
                        <a:pt x="4" y="132"/>
                      </a:lnTo>
                      <a:lnTo>
                        <a:pt x="6" y="528"/>
                      </a:lnTo>
                      <a:lnTo>
                        <a:pt x="8" y="398"/>
                      </a:lnTo>
                      <a:lnTo>
                        <a:pt x="10" y="557"/>
                      </a:lnTo>
                      <a:lnTo>
                        <a:pt x="12" y="21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38" name="Line 1789"/>
                <p:cNvSpPr>
                  <a:spLocks noChangeShapeType="1"/>
                </p:cNvSpPr>
                <p:nvPr/>
              </p:nvSpPr>
              <p:spPr bwMode="auto">
                <a:xfrm flipV="1">
                  <a:off x="1066801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39" name="Line 1790"/>
                <p:cNvSpPr>
                  <a:spLocks noChangeShapeType="1"/>
                </p:cNvSpPr>
                <p:nvPr/>
              </p:nvSpPr>
              <p:spPr bwMode="auto">
                <a:xfrm flipV="1">
                  <a:off x="10683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40" name="Freeform 1791"/>
                <p:cNvSpPr>
                  <a:spLocks/>
                </p:cNvSpPr>
                <p:nvPr/>
              </p:nvSpPr>
              <p:spPr bwMode="auto">
                <a:xfrm flipV="1">
                  <a:off x="1068388" y="4697412"/>
                  <a:ext cx="0" cy="3175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15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41" name="Line 1792"/>
                <p:cNvSpPr>
                  <a:spLocks noChangeShapeType="1"/>
                </p:cNvSpPr>
                <p:nvPr/>
              </p:nvSpPr>
              <p:spPr bwMode="auto">
                <a:xfrm flipV="1">
                  <a:off x="10699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42" name="Freeform 1793"/>
                <p:cNvSpPr>
                  <a:spLocks/>
                </p:cNvSpPr>
                <p:nvPr/>
              </p:nvSpPr>
              <p:spPr bwMode="auto">
                <a:xfrm flipV="1">
                  <a:off x="1069976" y="4683125"/>
                  <a:ext cx="1588" cy="17462"/>
                </a:xfrm>
                <a:custGeom>
                  <a:avLst/>
                  <a:gdLst>
                    <a:gd name="T0" fmla="*/ 0 w 12"/>
                    <a:gd name="T1" fmla="*/ 0 h 242"/>
                    <a:gd name="T2" fmla="*/ 0 w 12"/>
                    <a:gd name="T3" fmla="*/ 78 h 242"/>
                    <a:gd name="T4" fmla="*/ 2 w 12"/>
                    <a:gd name="T5" fmla="*/ 72 h 242"/>
                    <a:gd name="T6" fmla="*/ 4 w 12"/>
                    <a:gd name="T7" fmla="*/ 145 h 242"/>
                    <a:gd name="T8" fmla="*/ 6 w 12"/>
                    <a:gd name="T9" fmla="*/ 242 h 242"/>
                    <a:gd name="T10" fmla="*/ 8 w 12"/>
                    <a:gd name="T11" fmla="*/ 91 h 242"/>
                    <a:gd name="T12" fmla="*/ 10 w 12"/>
                    <a:gd name="T13" fmla="*/ 13 h 242"/>
                    <a:gd name="T14" fmla="*/ 12 w 12"/>
                    <a:gd name="T15" fmla="*/ 31 h 242"/>
                    <a:gd name="T16" fmla="*/ 12 w 12"/>
                    <a:gd name="T17" fmla="*/ 0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42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72"/>
                      </a:lnTo>
                      <a:lnTo>
                        <a:pt x="4" y="145"/>
                      </a:lnTo>
                      <a:lnTo>
                        <a:pt x="6" y="242"/>
                      </a:lnTo>
                      <a:lnTo>
                        <a:pt x="8" y="91"/>
                      </a:lnTo>
                      <a:lnTo>
                        <a:pt x="10" y="13"/>
                      </a:lnTo>
                      <a:lnTo>
                        <a:pt x="12" y="31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43" name="Freeform 1794"/>
                <p:cNvSpPr>
                  <a:spLocks/>
                </p:cNvSpPr>
                <p:nvPr/>
              </p:nvSpPr>
              <p:spPr bwMode="auto">
                <a:xfrm flipV="1">
                  <a:off x="1074738" y="4643437"/>
                  <a:ext cx="1588" cy="57150"/>
                </a:xfrm>
                <a:custGeom>
                  <a:avLst/>
                  <a:gdLst>
                    <a:gd name="T0" fmla="*/ 0 w 16"/>
                    <a:gd name="T1" fmla="*/ 0 h 763"/>
                    <a:gd name="T2" fmla="*/ 0 w 16"/>
                    <a:gd name="T3" fmla="*/ 317 h 763"/>
                    <a:gd name="T4" fmla="*/ 2 w 16"/>
                    <a:gd name="T5" fmla="*/ 403 h 763"/>
                    <a:gd name="T6" fmla="*/ 4 w 16"/>
                    <a:gd name="T7" fmla="*/ 654 h 763"/>
                    <a:gd name="T8" fmla="*/ 6 w 16"/>
                    <a:gd name="T9" fmla="*/ 763 h 763"/>
                    <a:gd name="T10" fmla="*/ 8 w 16"/>
                    <a:gd name="T11" fmla="*/ 255 h 763"/>
                    <a:gd name="T12" fmla="*/ 10 w 16"/>
                    <a:gd name="T13" fmla="*/ 323 h 763"/>
                    <a:gd name="T14" fmla="*/ 12 w 16"/>
                    <a:gd name="T15" fmla="*/ 39 h 763"/>
                    <a:gd name="T16" fmla="*/ 14 w 16"/>
                    <a:gd name="T17" fmla="*/ 23 h 763"/>
                    <a:gd name="T18" fmla="*/ 16 w 16"/>
                    <a:gd name="T19" fmla="*/ 31 h 763"/>
                    <a:gd name="T20" fmla="*/ 16 w 16"/>
                    <a:gd name="T21" fmla="*/ 0 h 7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763">
                      <a:moveTo>
                        <a:pt x="0" y="0"/>
                      </a:moveTo>
                      <a:lnTo>
                        <a:pt x="0" y="317"/>
                      </a:lnTo>
                      <a:lnTo>
                        <a:pt x="2" y="403"/>
                      </a:lnTo>
                      <a:lnTo>
                        <a:pt x="4" y="654"/>
                      </a:lnTo>
                      <a:lnTo>
                        <a:pt x="6" y="763"/>
                      </a:lnTo>
                      <a:lnTo>
                        <a:pt x="8" y="255"/>
                      </a:lnTo>
                      <a:lnTo>
                        <a:pt x="10" y="323"/>
                      </a:lnTo>
                      <a:lnTo>
                        <a:pt x="12" y="39"/>
                      </a:lnTo>
                      <a:lnTo>
                        <a:pt x="14" y="23"/>
                      </a:lnTo>
                      <a:lnTo>
                        <a:pt x="16" y="31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44" name="Line 1795"/>
                <p:cNvSpPr>
                  <a:spLocks noChangeShapeType="1"/>
                </p:cNvSpPr>
                <p:nvPr/>
              </p:nvSpPr>
              <p:spPr bwMode="auto">
                <a:xfrm>
                  <a:off x="1077913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45" name="Freeform 1796"/>
                <p:cNvSpPr>
                  <a:spLocks/>
                </p:cNvSpPr>
                <p:nvPr/>
              </p:nvSpPr>
              <p:spPr bwMode="auto">
                <a:xfrm flipV="1">
                  <a:off x="1079501" y="4678362"/>
                  <a:ext cx="0" cy="22225"/>
                </a:xfrm>
                <a:custGeom>
                  <a:avLst/>
                  <a:gdLst>
                    <a:gd name="T0" fmla="*/ 0 w 6"/>
                    <a:gd name="T1" fmla="*/ 0 h 304"/>
                    <a:gd name="T2" fmla="*/ 0 w 6"/>
                    <a:gd name="T3" fmla="*/ 143 h 304"/>
                    <a:gd name="T4" fmla="*/ 2 w 6"/>
                    <a:gd name="T5" fmla="*/ 304 h 304"/>
                    <a:gd name="T6" fmla="*/ 4 w 6"/>
                    <a:gd name="T7" fmla="*/ 247 h 304"/>
                    <a:gd name="T8" fmla="*/ 6 w 6"/>
                    <a:gd name="T9" fmla="*/ 31 h 304"/>
                    <a:gd name="T10" fmla="*/ 6 w 6"/>
                    <a:gd name="T11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04">
                      <a:moveTo>
                        <a:pt x="0" y="0"/>
                      </a:moveTo>
                      <a:lnTo>
                        <a:pt x="0" y="143"/>
                      </a:lnTo>
                      <a:lnTo>
                        <a:pt x="2" y="304"/>
                      </a:lnTo>
                      <a:lnTo>
                        <a:pt x="4" y="247"/>
                      </a:lnTo>
                      <a:lnTo>
                        <a:pt x="6" y="3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46" name="Line 1797"/>
                <p:cNvSpPr>
                  <a:spLocks noChangeShapeType="1"/>
                </p:cNvSpPr>
                <p:nvPr/>
              </p:nvSpPr>
              <p:spPr bwMode="auto">
                <a:xfrm flipV="1">
                  <a:off x="108108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47" name="Line 1798"/>
                <p:cNvSpPr>
                  <a:spLocks noChangeShapeType="1"/>
                </p:cNvSpPr>
                <p:nvPr/>
              </p:nvSpPr>
              <p:spPr bwMode="auto">
                <a:xfrm flipV="1">
                  <a:off x="1082676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48" name="Freeform 1799"/>
                <p:cNvSpPr>
                  <a:spLocks/>
                </p:cNvSpPr>
                <p:nvPr/>
              </p:nvSpPr>
              <p:spPr bwMode="auto">
                <a:xfrm flipV="1">
                  <a:off x="1082676" y="4289425"/>
                  <a:ext cx="4763" cy="411162"/>
                </a:xfrm>
                <a:custGeom>
                  <a:avLst/>
                  <a:gdLst>
                    <a:gd name="T0" fmla="*/ 0 w 36"/>
                    <a:gd name="T1" fmla="*/ 0 h 5419"/>
                    <a:gd name="T2" fmla="*/ 0 w 36"/>
                    <a:gd name="T3" fmla="*/ 62 h 5419"/>
                    <a:gd name="T4" fmla="*/ 2 w 36"/>
                    <a:gd name="T5" fmla="*/ 231 h 5419"/>
                    <a:gd name="T6" fmla="*/ 4 w 36"/>
                    <a:gd name="T7" fmla="*/ 1128 h 5419"/>
                    <a:gd name="T8" fmla="*/ 6 w 36"/>
                    <a:gd name="T9" fmla="*/ 3772 h 5419"/>
                    <a:gd name="T10" fmla="*/ 8 w 36"/>
                    <a:gd name="T11" fmla="*/ 5305 h 5419"/>
                    <a:gd name="T12" fmla="*/ 10 w 36"/>
                    <a:gd name="T13" fmla="*/ 5419 h 5419"/>
                    <a:gd name="T14" fmla="*/ 12 w 36"/>
                    <a:gd name="T15" fmla="*/ 2920 h 5419"/>
                    <a:gd name="T16" fmla="*/ 14 w 36"/>
                    <a:gd name="T17" fmla="*/ 1334 h 5419"/>
                    <a:gd name="T18" fmla="*/ 16 w 36"/>
                    <a:gd name="T19" fmla="*/ 1164 h 5419"/>
                    <a:gd name="T20" fmla="*/ 18 w 36"/>
                    <a:gd name="T21" fmla="*/ 401 h 5419"/>
                    <a:gd name="T22" fmla="*/ 20 w 36"/>
                    <a:gd name="T23" fmla="*/ 385 h 5419"/>
                    <a:gd name="T24" fmla="*/ 22 w 36"/>
                    <a:gd name="T25" fmla="*/ 132 h 5419"/>
                    <a:gd name="T26" fmla="*/ 24 w 36"/>
                    <a:gd name="T27" fmla="*/ 234 h 5419"/>
                    <a:gd name="T28" fmla="*/ 26 w 36"/>
                    <a:gd name="T29" fmla="*/ 151 h 5419"/>
                    <a:gd name="T30" fmla="*/ 28 w 36"/>
                    <a:gd name="T31" fmla="*/ 101 h 5419"/>
                    <a:gd name="T32" fmla="*/ 30 w 36"/>
                    <a:gd name="T33" fmla="*/ 65 h 5419"/>
                    <a:gd name="T34" fmla="*/ 32 w 36"/>
                    <a:gd name="T35" fmla="*/ 114 h 5419"/>
                    <a:gd name="T36" fmla="*/ 34 w 36"/>
                    <a:gd name="T37" fmla="*/ 93 h 5419"/>
                    <a:gd name="T38" fmla="*/ 36 w 36"/>
                    <a:gd name="T39" fmla="*/ 15 h 5419"/>
                    <a:gd name="T40" fmla="*/ 36 w 36"/>
                    <a:gd name="T41" fmla="*/ 0 h 54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" h="5419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31"/>
                      </a:lnTo>
                      <a:lnTo>
                        <a:pt x="4" y="1128"/>
                      </a:lnTo>
                      <a:lnTo>
                        <a:pt x="6" y="3772"/>
                      </a:lnTo>
                      <a:lnTo>
                        <a:pt x="8" y="5305"/>
                      </a:lnTo>
                      <a:lnTo>
                        <a:pt x="10" y="5419"/>
                      </a:lnTo>
                      <a:lnTo>
                        <a:pt x="12" y="2920"/>
                      </a:lnTo>
                      <a:lnTo>
                        <a:pt x="14" y="1334"/>
                      </a:lnTo>
                      <a:lnTo>
                        <a:pt x="16" y="1164"/>
                      </a:lnTo>
                      <a:lnTo>
                        <a:pt x="18" y="401"/>
                      </a:lnTo>
                      <a:lnTo>
                        <a:pt x="20" y="385"/>
                      </a:lnTo>
                      <a:lnTo>
                        <a:pt x="22" y="132"/>
                      </a:lnTo>
                      <a:lnTo>
                        <a:pt x="24" y="234"/>
                      </a:lnTo>
                      <a:lnTo>
                        <a:pt x="26" y="151"/>
                      </a:lnTo>
                      <a:lnTo>
                        <a:pt x="28" y="101"/>
                      </a:lnTo>
                      <a:lnTo>
                        <a:pt x="30" y="65"/>
                      </a:lnTo>
                      <a:lnTo>
                        <a:pt x="32" y="114"/>
                      </a:lnTo>
                      <a:lnTo>
                        <a:pt x="34" y="93"/>
                      </a:lnTo>
                      <a:lnTo>
                        <a:pt x="36" y="15"/>
                      </a:lnTo>
                      <a:lnTo>
                        <a:pt x="3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49" name="Freeform 1800"/>
                <p:cNvSpPr>
                  <a:spLocks/>
                </p:cNvSpPr>
                <p:nvPr/>
              </p:nvSpPr>
              <p:spPr bwMode="auto">
                <a:xfrm flipV="1">
                  <a:off x="1087438" y="4673600"/>
                  <a:ext cx="1588" cy="26987"/>
                </a:xfrm>
                <a:custGeom>
                  <a:avLst/>
                  <a:gdLst>
                    <a:gd name="T0" fmla="*/ 0 w 10"/>
                    <a:gd name="T1" fmla="*/ 0 h 370"/>
                    <a:gd name="T2" fmla="*/ 0 w 10"/>
                    <a:gd name="T3" fmla="*/ 23 h 370"/>
                    <a:gd name="T4" fmla="*/ 2 w 10"/>
                    <a:gd name="T5" fmla="*/ 91 h 370"/>
                    <a:gd name="T6" fmla="*/ 4 w 10"/>
                    <a:gd name="T7" fmla="*/ 370 h 370"/>
                    <a:gd name="T8" fmla="*/ 6 w 10"/>
                    <a:gd name="T9" fmla="*/ 224 h 370"/>
                    <a:gd name="T10" fmla="*/ 8 w 10"/>
                    <a:gd name="T11" fmla="*/ 135 h 370"/>
                    <a:gd name="T12" fmla="*/ 10 w 10"/>
                    <a:gd name="T13" fmla="*/ 70 h 370"/>
                    <a:gd name="T14" fmla="*/ 10 w 10"/>
                    <a:gd name="T15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37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91"/>
                      </a:lnTo>
                      <a:lnTo>
                        <a:pt x="4" y="370"/>
                      </a:lnTo>
                      <a:lnTo>
                        <a:pt x="6" y="224"/>
                      </a:lnTo>
                      <a:lnTo>
                        <a:pt x="8" y="135"/>
                      </a:lnTo>
                      <a:lnTo>
                        <a:pt x="10" y="70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50" name="Line 1801"/>
                <p:cNvSpPr>
                  <a:spLocks noChangeShapeType="1"/>
                </p:cNvSpPr>
                <p:nvPr/>
              </p:nvSpPr>
              <p:spPr bwMode="auto">
                <a:xfrm>
                  <a:off x="1092201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51" name="Freeform 1802"/>
                <p:cNvSpPr>
                  <a:spLocks/>
                </p:cNvSpPr>
                <p:nvPr/>
              </p:nvSpPr>
              <p:spPr bwMode="auto">
                <a:xfrm flipV="1">
                  <a:off x="1092201" y="4618037"/>
                  <a:ext cx="1588" cy="82550"/>
                </a:xfrm>
                <a:custGeom>
                  <a:avLst/>
                  <a:gdLst>
                    <a:gd name="T0" fmla="*/ 0 w 19"/>
                    <a:gd name="T1" fmla="*/ 0 h 1094"/>
                    <a:gd name="T2" fmla="*/ 0 w 19"/>
                    <a:gd name="T3" fmla="*/ 458 h 1094"/>
                    <a:gd name="T4" fmla="*/ 2 w 19"/>
                    <a:gd name="T5" fmla="*/ 898 h 1094"/>
                    <a:gd name="T6" fmla="*/ 4 w 19"/>
                    <a:gd name="T7" fmla="*/ 893 h 1094"/>
                    <a:gd name="T8" fmla="*/ 6 w 19"/>
                    <a:gd name="T9" fmla="*/ 1094 h 1094"/>
                    <a:gd name="T10" fmla="*/ 9 w 19"/>
                    <a:gd name="T11" fmla="*/ 745 h 1094"/>
                    <a:gd name="T12" fmla="*/ 11 w 19"/>
                    <a:gd name="T13" fmla="*/ 302 h 1094"/>
                    <a:gd name="T14" fmla="*/ 13 w 19"/>
                    <a:gd name="T15" fmla="*/ 281 h 1094"/>
                    <a:gd name="T16" fmla="*/ 15 w 19"/>
                    <a:gd name="T17" fmla="*/ 70 h 1094"/>
                    <a:gd name="T18" fmla="*/ 17 w 19"/>
                    <a:gd name="T19" fmla="*/ 15 h 1094"/>
                    <a:gd name="T20" fmla="*/ 19 w 19"/>
                    <a:gd name="T21" fmla="*/ 15 h 1094"/>
                    <a:gd name="T22" fmla="*/ 19 w 19"/>
                    <a:gd name="T23" fmla="*/ 0 h 10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1094">
                      <a:moveTo>
                        <a:pt x="0" y="0"/>
                      </a:moveTo>
                      <a:lnTo>
                        <a:pt x="0" y="458"/>
                      </a:lnTo>
                      <a:lnTo>
                        <a:pt x="2" y="898"/>
                      </a:lnTo>
                      <a:lnTo>
                        <a:pt x="4" y="893"/>
                      </a:lnTo>
                      <a:lnTo>
                        <a:pt x="6" y="1094"/>
                      </a:lnTo>
                      <a:lnTo>
                        <a:pt x="9" y="745"/>
                      </a:lnTo>
                      <a:lnTo>
                        <a:pt x="11" y="302"/>
                      </a:lnTo>
                      <a:lnTo>
                        <a:pt x="13" y="281"/>
                      </a:lnTo>
                      <a:lnTo>
                        <a:pt x="15" y="70"/>
                      </a:lnTo>
                      <a:lnTo>
                        <a:pt x="17" y="15"/>
                      </a:lnTo>
                      <a:lnTo>
                        <a:pt x="19" y="15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52" name="Line 1803"/>
                <p:cNvSpPr>
                  <a:spLocks noChangeShapeType="1"/>
                </p:cNvSpPr>
                <p:nvPr/>
              </p:nvSpPr>
              <p:spPr bwMode="auto">
                <a:xfrm flipV="1">
                  <a:off x="10953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53" name="Line 1804"/>
                <p:cNvSpPr>
                  <a:spLocks noChangeShapeType="1"/>
                </p:cNvSpPr>
                <p:nvPr/>
              </p:nvSpPr>
              <p:spPr bwMode="auto">
                <a:xfrm flipV="1">
                  <a:off x="1095376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54" name="Freeform 1805"/>
                <p:cNvSpPr>
                  <a:spLocks/>
                </p:cNvSpPr>
                <p:nvPr/>
              </p:nvSpPr>
              <p:spPr bwMode="auto">
                <a:xfrm flipV="1">
                  <a:off x="1096963" y="4694237"/>
                  <a:ext cx="0" cy="6350"/>
                </a:xfrm>
                <a:custGeom>
                  <a:avLst/>
                  <a:gdLst>
                    <a:gd name="T0" fmla="*/ 0 w 2"/>
                    <a:gd name="T1" fmla="*/ 0 h 78"/>
                    <a:gd name="T2" fmla="*/ 0 w 2"/>
                    <a:gd name="T3" fmla="*/ 78 h 78"/>
                    <a:gd name="T4" fmla="*/ 2 w 2"/>
                    <a:gd name="T5" fmla="*/ 23 h 78"/>
                    <a:gd name="T6" fmla="*/ 2 w 2"/>
                    <a:gd name="T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8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55" name="Freeform 1806"/>
                <p:cNvSpPr>
                  <a:spLocks/>
                </p:cNvSpPr>
                <p:nvPr/>
              </p:nvSpPr>
              <p:spPr bwMode="auto">
                <a:xfrm flipV="1">
                  <a:off x="1100138" y="4678362"/>
                  <a:ext cx="3175" cy="22225"/>
                </a:xfrm>
                <a:custGeom>
                  <a:avLst/>
                  <a:gdLst>
                    <a:gd name="T0" fmla="*/ 0 w 20"/>
                    <a:gd name="T1" fmla="*/ 0 h 302"/>
                    <a:gd name="T2" fmla="*/ 0 w 20"/>
                    <a:gd name="T3" fmla="*/ 15 h 302"/>
                    <a:gd name="T4" fmla="*/ 2 w 20"/>
                    <a:gd name="T5" fmla="*/ 13 h 302"/>
                    <a:gd name="T6" fmla="*/ 4 w 20"/>
                    <a:gd name="T7" fmla="*/ 62 h 302"/>
                    <a:gd name="T8" fmla="*/ 6 w 20"/>
                    <a:gd name="T9" fmla="*/ 49 h 302"/>
                    <a:gd name="T10" fmla="*/ 8 w 20"/>
                    <a:gd name="T11" fmla="*/ 156 h 302"/>
                    <a:gd name="T12" fmla="*/ 10 w 20"/>
                    <a:gd name="T13" fmla="*/ 291 h 302"/>
                    <a:gd name="T14" fmla="*/ 12 w 20"/>
                    <a:gd name="T15" fmla="*/ 302 h 302"/>
                    <a:gd name="T16" fmla="*/ 14 w 20"/>
                    <a:gd name="T17" fmla="*/ 88 h 302"/>
                    <a:gd name="T18" fmla="*/ 16 w 20"/>
                    <a:gd name="T19" fmla="*/ 179 h 302"/>
                    <a:gd name="T20" fmla="*/ 18 w 20"/>
                    <a:gd name="T21" fmla="*/ 49 h 302"/>
                    <a:gd name="T22" fmla="*/ 20 w 20"/>
                    <a:gd name="T23" fmla="*/ 36 h 302"/>
                    <a:gd name="T24" fmla="*/ 20 w 20"/>
                    <a:gd name="T25" fmla="*/ 0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302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3"/>
                      </a:lnTo>
                      <a:lnTo>
                        <a:pt x="4" y="62"/>
                      </a:lnTo>
                      <a:lnTo>
                        <a:pt x="6" y="49"/>
                      </a:lnTo>
                      <a:lnTo>
                        <a:pt x="8" y="156"/>
                      </a:lnTo>
                      <a:lnTo>
                        <a:pt x="10" y="291"/>
                      </a:lnTo>
                      <a:lnTo>
                        <a:pt x="12" y="302"/>
                      </a:lnTo>
                      <a:lnTo>
                        <a:pt x="14" y="88"/>
                      </a:lnTo>
                      <a:lnTo>
                        <a:pt x="16" y="179"/>
                      </a:lnTo>
                      <a:lnTo>
                        <a:pt x="18" y="49"/>
                      </a:lnTo>
                      <a:lnTo>
                        <a:pt x="20" y="36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56" name="Line 1807"/>
                <p:cNvSpPr>
                  <a:spLocks noChangeShapeType="1"/>
                </p:cNvSpPr>
                <p:nvPr/>
              </p:nvSpPr>
              <p:spPr bwMode="auto">
                <a:xfrm flipV="1">
                  <a:off x="110331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57" name="Line 1808"/>
                <p:cNvSpPr>
                  <a:spLocks noChangeShapeType="1"/>
                </p:cNvSpPr>
                <p:nvPr/>
              </p:nvSpPr>
              <p:spPr bwMode="auto">
                <a:xfrm flipV="1">
                  <a:off x="110490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58" name="Freeform 1809"/>
                <p:cNvSpPr>
                  <a:spLocks/>
                </p:cNvSpPr>
                <p:nvPr/>
              </p:nvSpPr>
              <p:spPr bwMode="auto">
                <a:xfrm flipV="1">
                  <a:off x="1106488" y="4695825"/>
                  <a:ext cx="0" cy="4762"/>
                </a:xfrm>
                <a:custGeom>
                  <a:avLst/>
                  <a:gdLst>
                    <a:gd name="T0" fmla="*/ 0 w 6"/>
                    <a:gd name="T1" fmla="*/ 0 h 72"/>
                    <a:gd name="T2" fmla="*/ 0 w 6"/>
                    <a:gd name="T3" fmla="*/ 13 h 72"/>
                    <a:gd name="T4" fmla="*/ 2 w 6"/>
                    <a:gd name="T5" fmla="*/ 46 h 72"/>
                    <a:gd name="T6" fmla="*/ 4 w 6"/>
                    <a:gd name="T7" fmla="*/ 70 h 72"/>
                    <a:gd name="T8" fmla="*/ 6 w 6"/>
                    <a:gd name="T9" fmla="*/ 72 h 72"/>
                    <a:gd name="T10" fmla="*/ 6 w 6"/>
                    <a:gd name="T11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2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6"/>
                      </a:lnTo>
                      <a:lnTo>
                        <a:pt x="4" y="70"/>
                      </a:lnTo>
                      <a:lnTo>
                        <a:pt x="6" y="7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59" name="Line 1810"/>
                <p:cNvSpPr>
                  <a:spLocks noChangeShapeType="1"/>
                </p:cNvSpPr>
                <p:nvPr/>
              </p:nvSpPr>
              <p:spPr bwMode="auto">
                <a:xfrm flipV="1">
                  <a:off x="11080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60" name="Freeform 1811"/>
                <p:cNvSpPr>
                  <a:spLocks/>
                </p:cNvSpPr>
                <p:nvPr/>
              </p:nvSpPr>
              <p:spPr bwMode="auto">
                <a:xfrm flipV="1">
                  <a:off x="1109663" y="4692650"/>
                  <a:ext cx="1588" cy="7937"/>
                </a:xfrm>
                <a:custGeom>
                  <a:avLst/>
                  <a:gdLst>
                    <a:gd name="T0" fmla="*/ 0 w 4"/>
                    <a:gd name="T1" fmla="*/ 0 h 117"/>
                    <a:gd name="T2" fmla="*/ 0 w 4"/>
                    <a:gd name="T3" fmla="*/ 117 h 117"/>
                    <a:gd name="T4" fmla="*/ 2 w 4"/>
                    <a:gd name="T5" fmla="*/ 44 h 117"/>
                    <a:gd name="T6" fmla="*/ 4 w 4"/>
                    <a:gd name="T7" fmla="*/ 15 h 117"/>
                    <a:gd name="T8" fmla="*/ 4 w 4"/>
                    <a:gd name="T9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7">
                      <a:moveTo>
                        <a:pt x="0" y="0"/>
                      </a:moveTo>
                      <a:lnTo>
                        <a:pt x="0" y="117"/>
                      </a:lnTo>
                      <a:lnTo>
                        <a:pt x="2" y="44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61" name="Line 1812"/>
                <p:cNvSpPr>
                  <a:spLocks noChangeShapeType="1"/>
                </p:cNvSpPr>
                <p:nvPr/>
              </p:nvSpPr>
              <p:spPr bwMode="auto">
                <a:xfrm flipV="1">
                  <a:off x="11128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62" name="Freeform 1813"/>
                <p:cNvSpPr>
                  <a:spLocks/>
                </p:cNvSpPr>
                <p:nvPr/>
              </p:nvSpPr>
              <p:spPr bwMode="auto">
                <a:xfrm flipV="1">
                  <a:off x="1114426" y="4675187"/>
                  <a:ext cx="1588" cy="25400"/>
                </a:xfrm>
                <a:custGeom>
                  <a:avLst/>
                  <a:gdLst>
                    <a:gd name="T0" fmla="*/ 0 w 15"/>
                    <a:gd name="T1" fmla="*/ 0 h 338"/>
                    <a:gd name="T2" fmla="*/ 0 w 15"/>
                    <a:gd name="T3" fmla="*/ 46 h 338"/>
                    <a:gd name="T4" fmla="*/ 2 w 15"/>
                    <a:gd name="T5" fmla="*/ 333 h 338"/>
                    <a:gd name="T6" fmla="*/ 4 w 15"/>
                    <a:gd name="T7" fmla="*/ 270 h 338"/>
                    <a:gd name="T8" fmla="*/ 6 w 15"/>
                    <a:gd name="T9" fmla="*/ 338 h 338"/>
                    <a:gd name="T10" fmla="*/ 8 w 15"/>
                    <a:gd name="T11" fmla="*/ 119 h 338"/>
                    <a:gd name="T12" fmla="*/ 11 w 15"/>
                    <a:gd name="T13" fmla="*/ 13 h 338"/>
                    <a:gd name="T14" fmla="*/ 13 w 15"/>
                    <a:gd name="T15" fmla="*/ 62 h 338"/>
                    <a:gd name="T16" fmla="*/ 15 w 15"/>
                    <a:gd name="T17" fmla="*/ 23 h 338"/>
                    <a:gd name="T18" fmla="*/ 15 w 15"/>
                    <a:gd name="T19" fmla="*/ 0 h 3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" h="338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333"/>
                      </a:lnTo>
                      <a:lnTo>
                        <a:pt x="4" y="270"/>
                      </a:lnTo>
                      <a:lnTo>
                        <a:pt x="6" y="338"/>
                      </a:lnTo>
                      <a:lnTo>
                        <a:pt x="8" y="119"/>
                      </a:lnTo>
                      <a:lnTo>
                        <a:pt x="11" y="13"/>
                      </a:lnTo>
                      <a:lnTo>
                        <a:pt x="13" y="62"/>
                      </a:lnTo>
                      <a:lnTo>
                        <a:pt x="15" y="23"/>
                      </a:lnTo>
                      <a:lnTo>
                        <a:pt x="1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63" name="Line 1814"/>
                <p:cNvSpPr>
                  <a:spLocks noChangeShapeType="1"/>
                </p:cNvSpPr>
                <p:nvPr/>
              </p:nvSpPr>
              <p:spPr bwMode="auto">
                <a:xfrm flipV="1">
                  <a:off x="11191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64" name="Line 1815"/>
                <p:cNvSpPr>
                  <a:spLocks noChangeShapeType="1"/>
                </p:cNvSpPr>
                <p:nvPr/>
              </p:nvSpPr>
              <p:spPr bwMode="auto">
                <a:xfrm flipV="1">
                  <a:off x="1119188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65" name="Freeform 1816"/>
                <p:cNvSpPr>
                  <a:spLocks/>
                </p:cNvSpPr>
                <p:nvPr/>
              </p:nvSpPr>
              <p:spPr bwMode="auto">
                <a:xfrm flipV="1">
                  <a:off x="1119188" y="4697412"/>
                  <a:ext cx="1588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23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66" name="Line 1817"/>
                <p:cNvSpPr>
                  <a:spLocks noChangeShapeType="1"/>
                </p:cNvSpPr>
                <p:nvPr/>
              </p:nvSpPr>
              <p:spPr bwMode="auto">
                <a:xfrm flipV="1">
                  <a:off x="11223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67" name="Line 1818"/>
                <p:cNvSpPr>
                  <a:spLocks noChangeShapeType="1"/>
                </p:cNvSpPr>
                <p:nvPr/>
              </p:nvSpPr>
              <p:spPr bwMode="auto">
                <a:xfrm>
                  <a:off x="1123951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68" name="Line 1819"/>
                <p:cNvSpPr>
                  <a:spLocks noChangeShapeType="1"/>
                </p:cNvSpPr>
                <p:nvPr/>
              </p:nvSpPr>
              <p:spPr bwMode="auto">
                <a:xfrm flipV="1">
                  <a:off x="112712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69" name="Line 1820"/>
                <p:cNvSpPr>
                  <a:spLocks noChangeShapeType="1"/>
                </p:cNvSpPr>
                <p:nvPr/>
              </p:nvSpPr>
              <p:spPr bwMode="auto">
                <a:xfrm flipV="1">
                  <a:off x="11287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70" name="Line 1821"/>
                <p:cNvSpPr>
                  <a:spLocks noChangeShapeType="1"/>
                </p:cNvSpPr>
                <p:nvPr/>
              </p:nvSpPr>
              <p:spPr bwMode="auto">
                <a:xfrm flipV="1">
                  <a:off x="11318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71" name="Freeform 1822"/>
                <p:cNvSpPr>
                  <a:spLocks/>
                </p:cNvSpPr>
                <p:nvPr/>
              </p:nvSpPr>
              <p:spPr bwMode="auto">
                <a:xfrm flipV="1">
                  <a:off x="1133476" y="4695825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23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72" name="Freeform 1823"/>
                <p:cNvSpPr>
                  <a:spLocks/>
                </p:cNvSpPr>
                <p:nvPr/>
              </p:nvSpPr>
              <p:spPr bwMode="auto">
                <a:xfrm flipV="1">
                  <a:off x="1136651" y="4692650"/>
                  <a:ext cx="1588" cy="7937"/>
                </a:xfrm>
                <a:custGeom>
                  <a:avLst/>
                  <a:gdLst>
                    <a:gd name="T0" fmla="*/ 0 w 10"/>
                    <a:gd name="T1" fmla="*/ 0 h 109"/>
                    <a:gd name="T2" fmla="*/ 0 w 10"/>
                    <a:gd name="T3" fmla="*/ 15 h 109"/>
                    <a:gd name="T4" fmla="*/ 2 w 10"/>
                    <a:gd name="T5" fmla="*/ 109 h 109"/>
                    <a:gd name="T6" fmla="*/ 4 w 10"/>
                    <a:gd name="T7" fmla="*/ 67 h 109"/>
                    <a:gd name="T8" fmla="*/ 6 w 10"/>
                    <a:gd name="T9" fmla="*/ 23 h 109"/>
                    <a:gd name="T10" fmla="*/ 8 w 10"/>
                    <a:gd name="T11" fmla="*/ 26 h 109"/>
                    <a:gd name="T12" fmla="*/ 10 w 10"/>
                    <a:gd name="T13" fmla="*/ 46 h 109"/>
                    <a:gd name="T14" fmla="*/ 10 w 10"/>
                    <a:gd name="T15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09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09"/>
                      </a:lnTo>
                      <a:lnTo>
                        <a:pt x="4" y="67"/>
                      </a:lnTo>
                      <a:lnTo>
                        <a:pt x="6" y="23"/>
                      </a:lnTo>
                      <a:lnTo>
                        <a:pt x="8" y="26"/>
                      </a:lnTo>
                      <a:lnTo>
                        <a:pt x="10" y="4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73" name="Line 1824"/>
                <p:cNvSpPr>
                  <a:spLocks noChangeShapeType="1"/>
                </p:cNvSpPr>
                <p:nvPr/>
              </p:nvSpPr>
              <p:spPr bwMode="auto">
                <a:xfrm flipV="1">
                  <a:off x="11382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74" name="Line 1825"/>
                <p:cNvSpPr>
                  <a:spLocks noChangeShapeType="1"/>
                </p:cNvSpPr>
                <p:nvPr/>
              </p:nvSpPr>
              <p:spPr bwMode="auto">
                <a:xfrm flipV="1">
                  <a:off x="11414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75" name="Line 1826"/>
                <p:cNvSpPr>
                  <a:spLocks noChangeShapeType="1"/>
                </p:cNvSpPr>
                <p:nvPr/>
              </p:nvSpPr>
              <p:spPr bwMode="auto">
                <a:xfrm flipV="1">
                  <a:off x="11414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76" name="Line 1827"/>
                <p:cNvSpPr>
                  <a:spLocks noChangeShapeType="1"/>
                </p:cNvSpPr>
                <p:nvPr/>
              </p:nvSpPr>
              <p:spPr bwMode="auto">
                <a:xfrm>
                  <a:off x="1144588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77" name="Freeform 1828"/>
                <p:cNvSpPr>
                  <a:spLocks/>
                </p:cNvSpPr>
                <p:nvPr/>
              </p:nvSpPr>
              <p:spPr bwMode="auto">
                <a:xfrm flipV="1">
                  <a:off x="1146176" y="4692650"/>
                  <a:ext cx="0" cy="7937"/>
                </a:xfrm>
                <a:custGeom>
                  <a:avLst/>
                  <a:gdLst>
                    <a:gd name="T0" fmla="*/ 0 w 2"/>
                    <a:gd name="T1" fmla="*/ 0 h 109"/>
                    <a:gd name="T2" fmla="*/ 0 w 2"/>
                    <a:gd name="T3" fmla="*/ 109 h 109"/>
                    <a:gd name="T4" fmla="*/ 2 w 2"/>
                    <a:gd name="T5" fmla="*/ 15 h 109"/>
                    <a:gd name="T6" fmla="*/ 2 w 2"/>
                    <a:gd name="T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78" name="Freeform 1829"/>
                <p:cNvSpPr>
                  <a:spLocks/>
                </p:cNvSpPr>
                <p:nvPr/>
              </p:nvSpPr>
              <p:spPr bwMode="auto">
                <a:xfrm flipV="1">
                  <a:off x="1146176" y="4697412"/>
                  <a:ext cx="0" cy="3175"/>
                </a:xfrm>
                <a:custGeom>
                  <a:avLst/>
                  <a:gdLst>
                    <a:gd name="T0" fmla="*/ 0 w 3"/>
                    <a:gd name="T1" fmla="*/ 0 h 46"/>
                    <a:gd name="T2" fmla="*/ 0 w 3"/>
                    <a:gd name="T3" fmla="*/ 46 h 46"/>
                    <a:gd name="T4" fmla="*/ 3 w 3"/>
                    <a:gd name="T5" fmla="*/ 15 h 46"/>
                    <a:gd name="T6" fmla="*/ 3 w 3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3" y="15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79" name="Freeform 1830"/>
                <p:cNvSpPr>
                  <a:spLocks/>
                </p:cNvSpPr>
                <p:nvPr/>
              </p:nvSpPr>
              <p:spPr bwMode="auto">
                <a:xfrm flipV="1">
                  <a:off x="1150938" y="4697412"/>
                  <a:ext cx="0" cy="3175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15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80" name="Freeform 1831"/>
                <p:cNvSpPr>
                  <a:spLocks/>
                </p:cNvSpPr>
                <p:nvPr/>
              </p:nvSpPr>
              <p:spPr bwMode="auto">
                <a:xfrm flipV="1">
                  <a:off x="1154113" y="4691062"/>
                  <a:ext cx="1588" cy="9525"/>
                </a:xfrm>
                <a:custGeom>
                  <a:avLst/>
                  <a:gdLst>
                    <a:gd name="T0" fmla="*/ 0 w 6"/>
                    <a:gd name="T1" fmla="*/ 0 h 135"/>
                    <a:gd name="T2" fmla="*/ 0 w 6"/>
                    <a:gd name="T3" fmla="*/ 59 h 135"/>
                    <a:gd name="T4" fmla="*/ 2 w 6"/>
                    <a:gd name="T5" fmla="*/ 135 h 135"/>
                    <a:gd name="T6" fmla="*/ 4 w 6"/>
                    <a:gd name="T7" fmla="*/ 78 h 135"/>
                    <a:gd name="T8" fmla="*/ 6 w 6"/>
                    <a:gd name="T9" fmla="*/ 112 h 135"/>
                    <a:gd name="T10" fmla="*/ 6 w 6"/>
                    <a:gd name="T11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35">
                      <a:moveTo>
                        <a:pt x="0" y="0"/>
                      </a:moveTo>
                      <a:lnTo>
                        <a:pt x="0" y="59"/>
                      </a:lnTo>
                      <a:lnTo>
                        <a:pt x="2" y="135"/>
                      </a:lnTo>
                      <a:lnTo>
                        <a:pt x="4" y="78"/>
                      </a:lnTo>
                      <a:lnTo>
                        <a:pt x="6" y="11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81" name="Freeform 1832"/>
                <p:cNvSpPr>
                  <a:spLocks/>
                </p:cNvSpPr>
                <p:nvPr/>
              </p:nvSpPr>
              <p:spPr bwMode="auto">
                <a:xfrm flipV="1">
                  <a:off x="1155701" y="4697412"/>
                  <a:ext cx="0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23 h 46"/>
                    <a:gd name="T4" fmla="*/ 2 w 4"/>
                    <a:gd name="T5" fmla="*/ 13 h 46"/>
                    <a:gd name="T6" fmla="*/ 4 w 4"/>
                    <a:gd name="T7" fmla="*/ 46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4" y="4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82" name="Line 1833"/>
                <p:cNvSpPr>
                  <a:spLocks noChangeShapeType="1"/>
                </p:cNvSpPr>
                <p:nvPr/>
              </p:nvSpPr>
              <p:spPr bwMode="auto">
                <a:xfrm flipV="1">
                  <a:off x="11572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83" name="Freeform 1834"/>
                <p:cNvSpPr>
                  <a:spLocks/>
                </p:cNvSpPr>
                <p:nvPr/>
              </p:nvSpPr>
              <p:spPr bwMode="auto">
                <a:xfrm flipV="1">
                  <a:off x="1158876" y="4691062"/>
                  <a:ext cx="1588" cy="9525"/>
                </a:xfrm>
                <a:custGeom>
                  <a:avLst/>
                  <a:gdLst>
                    <a:gd name="T0" fmla="*/ 0 w 6"/>
                    <a:gd name="T1" fmla="*/ 0 h 125"/>
                    <a:gd name="T2" fmla="*/ 0 w 6"/>
                    <a:gd name="T3" fmla="*/ 46 h 125"/>
                    <a:gd name="T4" fmla="*/ 2 w 6"/>
                    <a:gd name="T5" fmla="*/ 125 h 125"/>
                    <a:gd name="T6" fmla="*/ 4 w 6"/>
                    <a:gd name="T7" fmla="*/ 26 h 125"/>
                    <a:gd name="T8" fmla="*/ 6 w 6"/>
                    <a:gd name="T9" fmla="*/ 26 h 125"/>
                    <a:gd name="T10" fmla="*/ 6 w 6"/>
                    <a:gd name="T11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25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25"/>
                      </a:lnTo>
                      <a:lnTo>
                        <a:pt x="4" y="26"/>
                      </a:lnTo>
                      <a:lnTo>
                        <a:pt x="6" y="26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84" name="Line 1835"/>
                <p:cNvSpPr>
                  <a:spLocks noChangeShapeType="1"/>
                </p:cNvSpPr>
                <p:nvPr/>
              </p:nvSpPr>
              <p:spPr bwMode="auto">
                <a:xfrm flipV="1">
                  <a:off x="11604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85" name="Freeform 1836"/>
                <p:cNvSpPr>
                  <a:spLocks/>
                </p:cNvSpPr>
                <p:nvPr/>
              </p:nvSpPr>
              <p:spPr bwMode="auto">
                <a:xfrm flipV="1">
                  <a:off x="1163638" y="4692650"/>
                  <a:ext cx="0" cy="7937"/>
                </a:xfrm>
                <a:custGeom>
                  <a:avLst/>
                  <a:gdLst>
                    <a:gd name="T0" fmla="*/ 0 w 10"/>
                    <a:gd name="T1" fmla="*/ 0 h 109"/>
                    <a:gd name="T2" fmla="*/ 0 w 10"/>
                    <a:gd name="T3" fmla="*/ 85 h 109"/>
                    <a:gd name="T4" fmla="*/ 2 w 10"/>
                    <a:gd name="T5" fmla="*/ 80 h 109"/>
                    <a:gd name="T6" fmla="*/ 4 w 10"/>
                    <a:gd name="T7" fmla="*/ 67 h 109"/>
                    <a:gd name="T8" fmla="*/ 6 w 10"/>
                    <a:gd name="T9" fmla="*/ 109 h 109"/>
                    <a:gd name="T10" fmla="*/ 8 w 10"/>
                    <a:gd name="T11" fmla="*/ 31 h 109"/>
                    <a:gd name="T12" fmla="*/ 10 w 10"/>
                    <a:gd name="T13" fmla="*/ 52 h 109"/>
                    <a:gd name="T14" fmla="*/ 10 w 10"/>
                    <a:gd name="T15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09">
                      <a:moveTo>
                        <a:pt x="0" y="0"/>
                      </a:moveTo>
                      <a:lnTo>
                        <a:pt x="0" y="85"/>
                      </a:lnTo>
                      <a:lnTo>
                        <a:pt x="2" y="80"/>
                      </a:lnTo>
                      <a:lnTo>
                        <a:pt x="4" y="67"/>
                      </a:lnTo>
                      <a:lnTo>
                        <a:pt x="6" y="109"/>
                      </a:lnTo>
                      <a:lnTo>
                        <a:pt x="8" y="31"/>
                      </a:lnTo>
                      <a:lnTo>
                        <a:pt x="10" y="52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86" name="Line 1837"/>
                <p:cNvSpPr>
                  <a:spLocks noChangeShapeType="1"/>
                </p:cNvSpPr>
                <p:nvPr/>
              </p:nvSpPr>
              <p:spPr bwMode="auto">
                <a:xfrm>
                  <a:off x="1165226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87" name="Line 1838"/>
                <p:cNvSpPr>
                  <a:spLocks noChangeShapeType="1"/>
                </p:cNvSpPr>
                <p:nvPr/>
              </p:nvSpPr>
              <p:spPr bwMode="auto">
                <a:xfrm flipV="1">
                  <a:off x="116522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88" name="Line 1839"/>
                <p:cNvSpPr>
                  <a:spLocks noChangeShapeType="1"/>
                </p:cNvSpPr>
                <p:nvPr/>
              </p:nvSpPr>
              <p:spPr bwMode="auto">
                <a:xfrm>
                  <a:off x="1166813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89" name="Line 1840"/>
                <p:cNvSpPr>
                  <a:spLocks noChangeShapeType="1"/>
                </p:cNvSpPr>
                <p:nvPr/>
              </p:nvSpPr>
              <p:spPr bwMode="auto">
                <a:xfrm>
                  <a:off x="1166813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90" name="Freeform 1841"/>
                <p:cNvSpPr>
                  <a:spLocks/>
                </p:cNvSpPr>
                <p:nvPr/>
              </p:nvSpPr>
              <p:spPr bwMode="auto">
                <a:xfrm flipV="1">
                  <a:off x="1168401" y="4697412"/>
                  <a:ext cx="0" cy="3175"/>
                </a:xfrm>
                <a:custGeom>
                  <a:avLst/>
                  <a:gdLst>
                    <a:gd name="T0" fmla="*/ 0 w 3"/>
                    <a:gd name="T1" fmla="*/ 0 h 39"/>
                    <a:gd name="T2" fmla="*/ 0 w 3"/>
                    <a:gd name="T3" fmla="*/ 39 h 39"/>
                    <a:gd name="T4" fmla="*/ 3 w 3"/>
                    <a:gd name="T5" fmla="*/ 39 h 39"/>
                    <a:gd name="T6" fmla="*/ 3 w 3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3" y="39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91" name="Line 1842"/>
                <p:cNvSpPr>
                  <a:spLocks noChangeShapeType="1"/>
                </p:cNvSpPr>
                <p:nvPr/>
              </p:nvSpPr>
              <p:spPr bwMode="auto">
                <a:xfrm>
                  <a:off x="1168401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92" name="Freeform 1843"/>
                <p:cNvSpPr>
                  <a:spLocks/>
                </p:cNvSpPr>
                <p:nvPr/>
              </p:nvSpPr>
              <p:spPr bwMode="auto">
                <a:xfrm flipV="1">
                  <a:off x="1171576" y="4651375"/>
                  <a:ext cx="1588" cy="49212"/>
                </a:xfrm>
                <a:custGeom>
                  <a:avLst/>
                  <a:gdLst>
                    <a:gd name="T0" fmla="*/ 0 w 12"/>
                    <a:gd name="T1" fmla="*/ 0 h 656"/>
                    <a:gd name="T2" fmla="*/ 0 w 12"/>
                    <a:gd name="T3" fmla="*/ 177 h 656"/>
                    <a:gd name="T4" fmla="*/ 2 w 12"/>
                    <a:gd name="T5" fmla="*/ 448 h 656"/>
                    <a:gd name="T6" fmla="*/ 4 w 12"/>
                    <a:gd name="T7" fmla="*/ 656 h 656"/>
                    <a:gd name="T8" fmla="*/ 6 w 12"/>
                    <a:gd name="T9" fmla="*/ 515 h 656"/>
                    <a:gd name="T10" fmla="*/ 8 w 12"/>
                    <a:gd name="T11" fmla="*/ 208 h 656"/>
                    <a:gd name="T12" fmla="*/ 10 w 12"/>
                    <a:gd name="T13" fmla="*/ 143 h 656"/>
                    <a:gd name="T14" fmla="*/ 12 w 12"/>
                    <a:gd name="T15" fmla="*/ 54 h 656"/>
                    <a:gd name="T16" fmla="*/ 12 w 12"/>
                    <a:gd name="T17" fmla="*/ 0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656">
                      <a:moveTo>
                        <a:pt x="0" y="0"/>
                      </a:moveTo>
                      <a:lnTo>
                        <a:pt x="0" y="177"/>
                      </a:lnTo>
                      <a:lnTo>
                        <a:pt x="2" y="448"/>
                      </a:lnTo>
                      <a:lnTo>
                        <a:pt x="4" y="656"/>
                      </a:lnTo>
                      <a:lnTo>
                        <a:pt x="6" y="515"/>
                      </a:lnTo>
                      <a:lnTo>
                        <a:pt x="8" y="208"/>
                      </a:lnTo>
                      <a:lnTo>
                        <a:pt x="10" y="143"/>
                      </a:lnTo>
                      <a:lnTo>
                        <a:pt x="12" y="5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93" name="Freeform 1844"/>
                <p:cNvSpPr>
                  <a:spLocks/>
                </p:cNvSpPr>
                <p:nvPr/>
              </p:nvSpPr>
              <p:spPr bwMode="auto">
                <a:xfrm flipV="1">
                  <a:off x="1174751" y="4697412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13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94" name="Line 1845"/>
                <p:cNvSpPr>
                  <a:spLocks noChangeShapeType="1"/>
                </p:cNvSpPr>
                <p:nvPr/>
              </p:nvSpPr>
              <p:spPr bwMode="auto">
                <a:xfrm>
                  <a:off x="1177926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95" name="Line 1846"/>
                <p:cNvSpPr>
                  <a:spLocks noChangeShapeType="1"/>
                </p:cNvSpPr>
                <p:nvPr/>
              </p:nvSpPr>
              <p:spPr bwMode="auto">
                <a:xfrm flipV="1">
                  <a:off x="1179513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96" name="Line 1847"/>
                <p:cNvSpPr>
                  <a:spLocks noChangeShapeType="1"/>
                </p:cNvSpPr>
                <p:nvPr/>
              </p:nvSpPr>
              <p:spPr bwMode="auto">
                <a:xfrm flipV="1">
                  <a:off x="118110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97" name="Freeform 1848"/>
                <p:cNvSpPr>
                  <a:spLocks/>
                </p:cNvSpPr>
                <p:nvPr/>
              </p:nvSpPr>
              <p:spPr bwMode="auto">
                <a:xfrm flipV="1">
                  <a:off x="1181101" y="4659312"/>
                  <a:ext cx="1588" cy="41275"/>
                </a:xfrm>
                <a:custGeom>
                  <a:avLst/>
                  <a:gdLst>
                    <a:gd name="T0" fmla="*/ 0 w 14"/>
                    <a:gd name="T1" fmla="*/ 0 h 555"/>
                    <a:gd name="T2" fmla="*/ 0 w 14"/>
                    <a:gd name="T3" fmla="*/ 143 h 555"/>
                    <a:gd name="T4" fmla="*/ 2 w 14"/>
                    <a:gd name="T5" fmla="*/ 286 h 555"/>
                    <a:gd name="T6" fmla="*/ 4 w 14"/>
                    <a:gd name="T7" fmla="*/ 304 h 555"/>
                    <a:gd name="T8" fmla="*/ 6 w 14"/>
                    <a:gd name="T9" fmla="*/ 555 h 555"/>
                    <a:gd name="T10" fmla="*/ 8 w 14"/>
                    <a:gd name="T11" fmla="*/ 179 h 555"/>
                    <a:gd name="T12" fmla="*/ 10 w 14"/>
                    <a:gd name="T13" fmla="*/ 31 h 555"/>
                    <a:gd name="T14" fmla="*/ 12 w 14"/>
                    <a:gd name="T15" fmla="*/ 80 h 555"/>
                    <a:gd name="T16" fmla="*/ 14 w 14"/>
                    <a:gd name="T17" fmla="*/ 13 h 555"/>
                    <a:gd name="T18" fmla="*/ 14 w 14"/>
                    <a:gd name="T19" fmla="*/ 0 h 5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555">
                      <a:moveTo>
                        <a:pt x="0" y="0"/>
                      </a:moveTo>
                      <a:lnTo>
                        <a:pt x="0" y="143"/>
                      </a:lnTo>
                      <a:lnTo>
                        <a:pt x="2" y="286"/>
                      </a:lnTo>
                      <a:lnTo>
                        <a:pt x="4" y="304"/>
                      </a:lnTo>
                      <a:lnTo>
                        <a:pt x="6" y="555"/>
                      </a:lnTo>
                      <a:lnTo>
                        <a:pt x="8" y="179"/>
                      </a:lnTo>
                      <a:lnTo>
                        <a:pt x="10" y="31"/>
                      </a:lnTo>
                      <a:lnTo>
                        <a:pt x="12" y="80"/>
                      </a:lnTo>
                      <a:lnTo>
                        <a:pt x="14" y="1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98" name="Line 1849"/>
                <p:cNvSpPr>
                  <a:spLocks noChangeShapeType="1"/>
                </p:cNvSpPr>
                <p:nvPr/>
              </p:nvSpPr>
              <p:spPr bwMode="auto">
                <a:xfrm flipV="1">
                  <a:off x="11826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99" name="Freeform 1850"/>
                <p:cNvSpPr>
                  <a:spLocks/>
                </p:cNvSpPr>
                <p:nvPr/>
              </p:nvSpPr>
              <p:spPr bwMode="auto">
                <a:xfrm flipV="1">
                  <a:off x="1185863" y="4691062"/>
                  <a:ext cx="0" cy="9525"/>
                </a:xfrm>
                <a:custGeom>
                  <a:avLst/>
                  <a:gdLst>
                    <a:gd name="T0" fmla="*/ 0 w 4"/>
                    <a:gd name="T1" fmla="*/ 0 h 125"/>
                    <a:gd name="T2" fmla="*/ 0 w 4"/>
                    <a:gd name="T3" fmla="*/ 31 h 125"/>
                    <a:gd name="T4" fmla="*/ 2 w 4"/>
                    <a:gd name="T5" fmla="*/ 13 h 125"/>
                    <a:gd name="T6" fmla="*/ 4 w 4"/>
                    <a:gd name="T7" fmla="*/ 125 h 125"/>
                    <a:gd name="T8" fmla="*/ 4 w 4"/>
                    <a:gd name="T9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5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3"/>
                      </a:lnTo>
                      <a:lnTo>
                        <a:pt x="4" y="12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00" name="Freeform 1851"/>
                <p:cNvSpPr>
                  <a:spLocks/>
                </p:cNvSpPr>
                <p:nvPr/>
              </p:nvSpPr>
              <p:spPr bwMode="auto">
                <a:xfrm flipV="1">
                  <a:off x="1189038" y="4497387"/>
                  <a:ext cx="3175" cy="203200"/>
                </a:xfrm>
                <a:custGeom>
                  <a:avLst/>
                  <a:gdLst>
                    <a:gd name="T0" fmla="*/ 0 w 19"/>
                    <a:gd name="T1" fmla="*/ 0 h 2678"/>
                    <a:gd name="T2" fmla="*/ 0 w 19"/>
                    <a:gd name="T3" fmla="*/ 26 h 2678"/>
                    <a:gd name="T4" fmla="*/ 3 w 19"/>
                    <a:gd name="T5" fmla="*/ 609 h 2678"/>
                    <a:gd name="T6" fmla="*/ 5 w 19"/>
                    <a:gd name="T7" fmla="*/ 1480 h 2678"/>
                    <a:gd name="T8" fmla="*/ 7 w 19"/>
                    <a:gd name="T9" fmla="*/ 2678 h 2678"/>
                    <a:gd name="T10" fmla="*/ 9 w 19"/>
                    <a:gd name="T11" fmla="*/ 2113 h 2678"/>
                    <a:gd name="T12" fmla="*/ 11 w 19"/>
                    <a:gd name="T13" fmla="*/ 1086 h 2678"/>
                    <a:gd name="T14" fmla="*/ 13 w 19"/>
                    <a:gd name="T15" fmla="*/ 643 h 2678"/>
                    <a:gd name="T16" fmla="*/ 15 w 19"/>
                    <a:gd name="T17" fmla="*/ 171 h 2678"/>
                    <a:gd name="T18" fmla="*/ 17 w 19"/>
                    <a:gd name="T19" fmla="*/ 125 h 2678"/>
                    <a:gd name="T20" fmla="*/ 19 w 19"/>
                    <a:gd name="T21" fmla="*/ 31 h 2678"/>
                    <a:gd name="T22" fmla="*/ 19 w 19"/>
                    <a:gd name="T23" fmla="*/ 0 h 26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2678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3" y="609"/>
                      </a:lnTo>
                      <a:lnTo>
                        <a:pt x="5" y="1480"/>
                      </a:lnTo>
                      <a:lnTo>
                        <a:pt x="7" y="2678"/>
                      </a:lnTo>
                      <a:lnTo>
                        <a:pt x="9" y="2113"/>
                      </a:lnTo>
                      <a:lnTo>
                        <a:pt x="11" y="1086"/>
                      </a:lnTo>
                      <a:lnTo>
                        <a:pt x="13" y="643"/>
                      </a:lnTo>
                      <a:lnTo>
                        <a:pt x="15" y="171"/>
                      </a:lnTo>
                      <a:lnTo>
                        <a:pt x="17" y="125"/>
                      </a:lnTo>
                      <a:lnTo>
                        <a:pt x="19" y="31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01" name="Line 1852"/>
                <p:cNvSpPr>
                  <a:spLocks noChangeShapeType="1"/>
                </p:cNvSpPr>
                <p:nvPr/>
              </p:nvSpPr>
              <p:spPr bwMode="auto">
                <a:xfrm flipV="1">
                  <a:off x="1192213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02" name="Freeform 1853"/>
                <p:cNvSpPr>
                  <a:spLocks/>
                </p:cNvSpPr>
                <p:nvPr/>
              </p:nvSpPr>
              <p:spPr bwMode="auto">
                <a:xfrm flipV="1">
                  <a:off x="1192213" y="4699000"/>
                  <a:ext cx="0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15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03" name="Freeform 1854"/>
                <p:cNvSpPr>
                  <a:spLocks/>
                </p:cNvSpPr>
                <p:nvPr/>
              </p:nvSpPr>
              <p:spPr bwMode="auto">
                <a:xfrm flipV="1">
                  <a:off x="1193801" y="4662487"/>
                  <a:ext cx="1588" cy="38100"/>
                </a:xfrm>
                <a:custGeom>
                  <a:avLst/>
                  <a:gdLst>
                    <a:gd name="T0" fmla="*/ 0 w 18"/>
                    <a:gd name="T1" fmla="*/ 0 h 497"/>
                    <a:gd name="T2" fmla="*/ 0 w 18"/>
                    <a:gd name="T3" fmla="*/ 78 h 497"/>
                    <a:gd name="T4" fmla="*/ 2 w 18"/>
                    <a:gd name="T5" fmla="*/ 65 h 497"/>
                    <a:gd name="T6" fmla="*/ 4 w 18"/>
                    <a:gd name="T7" fmla="*/ 411 h 497"/>
                    <a:gd name="T8" fmla="*/ 6 w 18"/>
                    <a:gd name="T9" fmla="*/ 156 h 497"/>
                    <a:gd name="T10" fmla="*/ 8 w 18"/>
                    <a:gd name="T11" fmla="*/ 435 h 497"/>
                    <a:gd name="T12" fmla="*/ 10 w 18"/>
                    <a:gd name="T13" fmla="*/ 250 h 497"/>
                    <a:gd name="T14" fmla="*/ 12 w 18"/>
                    <a:gd name="T15" fmla="*/ 497 h 497"/>
                    <a:gd name="T16" fmla="*/ 14 w 18"/>
                    <a:gd name="T17" fmla="*/ 255 h 497"/>
                    <a:gd name="T18" fmla="*/ 16 w 18"/>
                    <a:gd name="T19" fmla="*/ 46 h 497"/>
                    <a:gd name="T20" fmla="*/ 18 w 18"/>
                    <a:gd name="T21" fmla="*/ 67 h 497"/>
                    <a:gd name="T22" fmla="*/ 18 w 18"/>
                    <a:gd name="T23" fmla="*/ 0 h 4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497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65"/>
                      </a:lnTo>
                      <a:lnTo>
                        <a:pt x="4" y="411"/>
                      </a:lnTo>
                      <a:lnTo>
                        <a:pt x="6" y="156"/>
                      </a:lnTo>
                      <a:lnTo>
                        <a:pt x="8" y="435"/>
                      </a:lnTo>
                      <a:lnTo>
                        <a:pt x="10" y="250"/>
                      </a:lnTo>
                      <a:lnTo>
                        <a:pt x="12" y="497"/>
                      </a:lnTo>
                      <a:lnTo>
                        <a:pt x="14" y="255"/>
                      </a:lnTo>
                      <a:lnTo>
                        <a:pt x="16" y="46"/>
                      </a:lnTo>
                      <a:lnTo>
                        <a:pt x="18" y="67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04" name="Freeform 1855"/>
                <p:cNvSpPr>
                  <a:spLocks/>
                </p:cNvSpPr>
                <p:nvPr/>
              </p:nvSpPr>
              <p:spPr bwMode="auto">
                <a:xfrm flipV="1">
                  <a:off x="1198563" y="4471987"/>
                  <a:ext cx="1588" cy="228600"/>
                </a:xfrm>
                <a:custGeom>
                  <a:avLst/>
                  <a:gdLst>
                    <a:gd name="T0" fmla="*/ 0 w 19"/>
                    <a:gd name="T1" fmla="*/ 0 h 3017"/>
                    <a:gd name="T2" fmla="*/ 0 w 19"/>
                    <a:gd name="T3" fmla="*/ 388 h 3017"/>
                    <a:gd name="T4" fmla="*/ 2 w 19"/>
                    <a:gd name="T5" fmla="*/ 1169 h 3017"/>
                    <a:gd name="T6" fmla="*/ 4 w 19"/>
                    <a:gd name="T7" fmla="*/ 3017 h 3017"/>
                    <a:gd name="T8" fmla="*/ 6 w 19"/>
                    <a:gd name="T9" fmla="*/ 2186 h 3017"/>
                    <a:gd name="T10" fmla="*/ 8 w 19"/>
                    <a:gd name="T11" fmla="*/ 1964 h 3017"/>
                    <a:gd name="T12" fmla="*/ 10 w 19"/>
                    <a:gd name="T13" fmla="*/ 1235 h 3017"/>
                    <a:gd name="T14" fmla="*/ 12 w 19"/>
                    <a:gd name="T15" fmla="*/ 719 h 3017"/>
                    <a:gd name="T16" fmla="*/ 14 w 19"/>
                    <a:gd name="T17" fmla="*/ 88 h 3017"/>
                    <a:gd name="T18" fmla="*/ 17 w 19"/>
                    <a:gd name="T19" fmla="*/ 158 h 3017"/>
                    <a:gd name="T20" fmla="*/ 19 w 19"/>
                    <a:gd name="T21" fmla="*/ 46 h 3017"/>
                    <a:gd name="T22" fmla="*/ 19 w 19"/>
                    <a:gd name="T23" fmla="*/ 0 h 30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3017">
                      <a:moveTo>
                        <a:pt x="0" y="0"/>
                      </a:moveTo>
                      <a:lnTo>
                        <a:pt x="0" y="388"/>
                      </a:lnTo>
                      <a:lnTo>
                        <a:pt x="2" y="1169"/>
                      </a:lnTo>
                      <a:lnTo>
                        <a:pt x="4" y="3017"/>
                      </a:lnTo>
                      <a:lnTo>
                        <a:pt x="6" y="2186"/>
                      </a:lnTo>
                      <a:lnTo>
                        <a:pt x="8" y="1964"/>
                      </a:lnTo>
                      <a:lnTo>
                        <a:pt x="10" y="1235"/>
                      </a:lnTo>
                      <a:lnTo>
                        <a:pt x="12" y="719"/>
                      </a:lnTo>
                      <a:lnTo>
                        <a:pt x="14" y="88"/>
                      </a:lnTo>
                      <a:lnTo>
                        <a:pt x="17" y="158"/>
                      </a:lnTo>
                      <a:lnTo>
                        <a:pt x="19" y="46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05" name="Line 1856"/>
                <p:cNvSpPr>
                  <a:spLocks noChangeShapeType="1"/>
                </p:cNvSpPr>
                <p:nvPr/>
              </p:nvSpPr>
              <p:spPr bwMode="auto">
                <a:xfrm flipV="1">
                  <a:off x="120173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06" name="Freeform 1857"/>
                <p:cNvSpPr>
                  <a:spLocks/>
                </p:cNvSpPr>
                <p:nvPr/>
              </p:nvSpPr>
              <p:spPr bwMode="auto">
                <a:xfrm flipV="1">
                  <a:off x="1201738" y="4699000"/>
                  <a:ext cx="0" cy="1587"/>
                </a:xfrm>
                <a:custGeom>
                  <a:avLst/>
                  <a:gdLst>
                    <a:gd name="T0" fmla="*/ 0 w 4"/>
                    <a:gd name="T1" fmla="*/ 0 h 31"/>
                    <a:gd name="T2" fmla="*/ 0 w 4"/>
                    <a:gd name="T3" fmla="*/ 31 h 31"/>
                    <a:gd name="T4" fmla="*/ 2 w 4"/>
                    <a:gd name="T5" fmla="*/ 13 h 31"/>
                    <a:gd name="T6" fmla="*/ 4 w 4"/>
                    <a:gd name="T7" fmla="*/ 23 h 31"/>
                    <a:gd name="T8" fmla="*/ 4 w 4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3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07" name="Freeform 1858"/>
                <p:cNvSpPr>
                  <a:spLocks/>
                </p:cNvSpPr>
                <p:nvPr/>
              </p:nvSpPr>
              <p:spPr bwMode="auto">
                <a:xfrm flipV="1">
                  <a:off x="1203326" y="4676775"/>
                  <a:ext cx="1588" cy="23812"/>
                </a:xfrm>
                <a:custGeom>
                  <a:avLst/>
                  <a:gdLst>
                    <a:gd name="T0" fmla="*/ 0 w 14"/>
                    <a:gd name="T1" fmla="*/ 0 h 317"/>
                    <a:gd name="T2" fmla="*/ 0 w 14"/>
                    <a:gd name="T3" fmla="*/ 148 h 317"/>
                    <a:gd name="T4" fmla="*/ 2 w 14"/>
                    <a:gd name="T5" fmla="*/ 278 h 317"/>
                    <a:gd name="T6" fmla="*/ 4 w 14"/>
                    <a:gd name="T7" fmla="*/ 317 h 317"/>
                    <a:gd name="T8" fmla="*/ 6 w 14"/>
                    <a:gd name="T9" fmla="*/ 265 h 317"/>
                    <a:gd name="T10" fmla="*/ 8 w 14"/>
                    <a:gd name="T11" fmla="*/ 161 h 317"/>
                    <a:gd name="T12" fmla="*/ 10 w 14"/>
                    <a:gd name="T13" fmla="*/ 15 h 317"/>
                    <a:gd name="T14" fmla="*/ 12 w 14"/>
                    <a:gd name="T15" fmla="*/ 39 h 317"/>
                    <a:gd name="T16" fmla="*/ 14 w 14"/>
                    <a:gd name="T17" fmla="*/ 46 h 317"/>
                    <a:gd name="T18" fmla="*/ 14 w 14"/>
                    <a:gd name="T19" fmla="*/ 0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317">
                      <a:moveTo>
                        <a:pt x="0" y="0"/>
                      </a:moveTo>
                      <a:lnTo>
                        <a:pt x="0" y="148"/>
                      </a:lnTo>
                      <a:lnTo>
                        <a:pt x="2" y="278"/>
                      </a:lnTo>
                      <a:lnTo>
                        <a:pt x="4" y="317"/>
                      </a:lnTo>
                      <a:lnTo>
                        <a:pt x="6" y="265"/>
                      </a:lnTo>
                      <a:lnTo>
                        <a:pt x="8" y="161"/>
                      </a:lnTo>
                      <a:lnTo>
                        <a:pt x="10" y="15"/>
                      </a:lnTo>
                      <a:lnTo>
                        <a:pt x="12" y="39"/>
                      </a:lnTo>
                      <a:lnTo>
                        <a:pt x="14" y="46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08" name="Line 1859"/>
                <p:cNvSpPr>
                  <a:spLocks noChangeShapeType="1"/>
                </p:cNvSpPr>
                <p:nvPr/>
              </p:nvSpPr>
              <p:spPr bwMode="auto">
                <a:xfrm flipV="1">
                  <a:off x="120650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09" name="Freeform 1860"/>
                <p:cNvSpPr>
                  <a:spLocks/>
                </p:cNvSpPr>
                <p:nvPr/>
              </p:nvSpPr>
              <p:spPr bwMode="auto">
                <a:xfrm flipV="1">
                  <a:off x="1206501" y="4060825"/>
                  <a:ext cx="4763" cy="639762"/>
                </a:xfrm>
                <a:custGeom>
                  <a:avLst/>
                  <a:gdLst>
                    <a:gd name="T0" fmla="*/ 0 w 32"/>
                    <a:gd name="T1" fmla="*/ 0 h 8437"/>
                    <a:gd name="T2" fmla="*/ 0 w 32"/>
                    <a:gd name="T3" fmla="*/ 83 h 8437"/>
                    <a:gd name="T4" fmla="*/ 2 w 32"/>
                    <a:gd name="T5" fmla="*/ 461 h 8437"/>
                    <a:gd name="T6" fmla="*/ 4 w 32"/>
                    <a:gd name="T7" fmla="*/ 2631 h 8437"/>
                    <a:gd name="T8" fmla="*/ 6 w 32"/>
                    <a:gd name="T9" fmla="*/ 7910 h 8437"/>
                    <a:gd name="T10" fmla="*/ 8 w 32"/>
                    <a:gd name="T11" fmla="*/ 8437 h 8437"/>
                    <a:gd name="T12" fmla="*/ 10 w 32"/>
                    <a:gd name="T13" fmla="*/ 5141 h 8437"/>
                    <a:gd name="T14" fmla="*/ 12 w 32"/>
                    <a:gd name="T15" fmla="*/ 2147 h 8437"/>
                    <a:gd name="T16" fmla="*/ 14 w 32"/>
                    <a:gd name="T17" fmla="*/ 1182 h 8437"/>
                    <a:gd name="T18" fmla="*/ 16 w 32"/>
                    <a:gd name="T19" fmla="*/ 297 h 8437"/>
                    <a:gd name="T20" fmla="*/ 18 w 32"/>
                    <a:gd name="T21" fmla="*/ 281 h 8437"/>
                    <a:gd name="T22" fmla="*/ 20 w 32"/>
                    <a:gd name="T23" fmla="*/ 174 h 8437"/>
                    <a:gd name="T24" fmla="*/ 22 w 32"/>
                    <a:gd name="T25" fmla="*/ 130 h 8437"/>
                    <a:gd name="T26" fmla="*/ 24 w 32"/>
                    <a:gd name="T27" fmla="*/ 179 h 8437"/>
                    <a:gd name="T28" fmla="*/ 26 w 32"/>
                    <a:gd name="T29" fmla="*/ 135 h 8437"/>
                    <a:gd name="T30" fmla="*/ 28 w 32"/>
                    <a:gd name="T31" fmla="*/ 15 h 8437"/>
                    <a:gd name="T32" fmla="*/ 30 w 32"/>
                    <a:gd name="T33" fmla="*/ 62 h 8437"/>
                    <a:gd name="T34" fmla="*/ 32 w 32"/>
                    <a:gd name="T35" fmla="*/ 13 h 8437"/>
                    <a:gd name="T36" fmla="*/ 32 w 32"/>
                    <a:gd name="T37" fmla="*/ 0 h 84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" h="8437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2" y="461"/>
                      </a:lnTo>
                      <a:lnTo>
                        <a:pt x="4" y="2631"/>
                      </a:lnTo>
                      <a:lnTo>
                        <a:pt x="6" y="7910"/>
                      </a:lnTo>
                      <a:lnTo>
                        <a:pt x="8" y="8437"/>
                      </a:lnTo>
                      <a:lnTo>
                        <a:pt x="10" y="5141"/>
                      </a:lnTo>
                      <a:lnTo>
                        <a:pt x="12" y="2147"/>
                      </a:lnTo>
                      <a:lnTo>
                        <a:pt x="14" y="1182"/>
                      </a:lnTo>
                      <a:lnTo>
                        <a:pt x="16" y="297"/>
                      </a:lnTo>
                      <a:lnTo>
                        <a:pt x="18" y="281"/>
                      </a:lnTo>
                      <a:lnTo>
                        <a:pt x="20" y="174"/>
                      </a:lnTo>
                      <a:lnTo>
                        <a:pt x="22" y="130"/>
                      </a:lnTo>
                      <a:lnTo>
                        <a:pt x="24" y="179"/>
                      </a:lnTo>
                      <a:lnTo>
                        <a:pt x="26" y="135"/>
                      </a:lnTo>
                      <a:lnTo>
                        <a:pt x="28" y="15"/>
                      </a:lnTo>
                      <a:lnTo>
                        <a:pt x="30" y="62"/>
                      </a:lnTo>
                      <a:lnTo>
                        <a:pt x="32" y="13"/>
                      </a:lnTo>
                      <a:lnTo>
                        <a:pt x="3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10" name="Line 1861"/>
                <p:cNvSpPr>
                  <a:spLocks noChangeShapeType="1"/>
                </p:cNvSpPr>
                <p:nvPr/>
              </p:nvSpPr>
              <p:spPr bwMode="auto">
                <a:xfrm flipV="1">
                  <a:off x="1211263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11" name="Freeform 1862"/>
                <p:cNvSpPr>
                  <a:spLocks/>
                </p:cNvSpPr>
                <p:nvPr/>
              </p:nvSpPr>
              <p:spPr bwMode="auto">
                <a:xfrm flipV="1">
                  <a:off x="1212851" y="4681537"/>
                  <a:ext cx="0" cy="19050"/>
                </a:xfrm>
                <a:custGeom>
                  <a:avLst/>
                  <a:gdLst>
                    <a:gd name="T0" fmla="*/ 0 w 12"/>
                    <a:gd name="T1" fmla="*/ 0 h 263"/>
                    <a:gd name="T2" fmla="*/ 0 w 12"/>
                    <a:gd name="T3" fmla="*/ 80 h 263"/>
                    <a:gd name="T4" fmla="*/ 2 w 12"/>
                    <a:gd name="T5" fmla="*/ 198 h 263"/>
                    <a:gd name="T6" fmla="*/ 4 w 12"/>
                    <a:gd name="T7" fmla="*/ 263 h 263"/>
                    <a:gd name="T8" fmla="*/ 6 w 12"/>
                    <a:gd name="T9" fmla="*/ 190 h 263"/>
                    <a:gd name="T10" fmla="*/ 8 w 12"/>
                    <a:gd name="T11" fmla="*/ 99 h 263"/>
                    <a:gd name="T12" fmla="*/ 10 w 12"/>
                    <a:gd name="T13" fmla="*/ 39 h 263"/>
                    <a:gd name="T14" fmla="*/ 12 w 12"/>
                    <a:gd name="T15" fmla="*/ 93 h 263"/>
                    <a:gd name="T16" fmla="*/ 12 w 12"/>
                    <a:gd name="T17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63">
                      <a:moveTo>
                        <a:pt x="0" y="0"/>
                      </a:moveTo>
                      <a:lnTo>
                        <a:pt x="0" y="80"/>
                      </a:lnTo>
                      <a:lnTo>
                        <a:pt x="2" y="198"/>
                      </a:lnTo>
                      <a:lnTo>
                        <a:pt x="4" y="263"/>
                      </a:lnTo>
                      <a:lnTo>
                        <a:pt x="6" y="190"/>
                      </a:lnTo>
                      <a:lnTo>
                        <a:pt x="8" y="99"/>
                      </a:lnTo>
                      <a:lnTo>
                        <a:pt x="10" y="39"/>
                      </a:lnTo>
                      <a:lnTo>
                        <a:pt x="12" y="9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12" name="Freeform 1863"/>
                <p:cNvSpPr>
                  <a:spLocks/>
                </p:cNvSpPr>
                <p:nvPr/>
              </p:nvSpPr>
              <p:spPr bwMode="auto">
                <a:xfrm flipV="1">
                  <a:off x="1216026" y="4691062"/>
                  <a:ext cx="1588" cy="9525"/>
                </a:xfrm>
                <a:custGeom>
                  <a:avLst/>
                  <a:gdLst>
                    <a:gd name="T0" fmla="*/ 0 w 6"/>
                    <a:gd name="T1" fmla="*/ 0 h 122"/>
                    <a:gd name="T2" fmla="*/ 0 w 6"/>
                    <a:gd name="T3" fmla="*/ 122 h 122"/>
                    <a:gd name="T4" fmla="*/ 2 w 6"/>
                    <a:gd name="T5" fmla="*/ 59 h 122"/>
                    <a:gd name="T6" fmla="*/ 4 w 6"/>
                    <a:gd name="T7" fmla="*/ 88 h 122"/>
                    <a:gd name="T8" fmla="*/ 6 w 6"/>
                    <a:gd name="T9" fmla="*/ 72 h 122"/>
                    <a:gd name="T10" fmla="*/ 6 w 6"/>
                    <a:gd name="T11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22">
                      <a:moveTo>
                        <a:pt x="0" y="0"/>
                      </a:moveTo>
                      <a:lnTo>
                        <a:pt x="0" y="122"/>
                      </a:lnTo>
                      <a:lnTo>
                        <a:pt x="2" y="59"/>
                      </a:lnTo>
                      <a:lnTo>
                        <a:pt x="4" y="88"/>
                      </a:lnTo>
                      <a:lnTo>
                        <a:pt x="6" y="7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13" name="Line 1864"/>
                <p:cNvSpPr>
                  <a:spLocks noChangeShapeType="1"/>
                </p:cNvSpPr>
                <p:nvPr/>
              </p:nvSpPr>
              <p:spPr bwMode="auto">
                <a:xfrm flipV="1">
                  <a:off x="12176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14" name="Freeform 1865"/>
                <p:cNvSpPr>
                  <a:spLocks/>
                </p:cNvSpPr>
                <p:nvPr/>
              </p:nvSpPr>
              <p:spPr bwMode="auto">
                <a:xfrm flipV="1">
                  <a:off x="1220788" y="4697412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13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15" name="Line 1866"/>
                <p:cNvSpPr>
                  <a:spLocks noChangeShapeType="1"/>
                </p:cNvSpPr>
                <p:nvPr/>
              </p:nvSpPr>
              <p:spPr bwMode="auto">
                <a:xfrm flipV="1">
                  <a:off x="1222376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16" name="Line 1867"/>
                <p:cNvSpPr>
                  <a:spLocks noChangeShapeType="1"/>
                </p:cNvSpPr>
                <p:nvPr/>
              </p:nvSpPr>
              <p:spPr bwMode="auto">
                <a:xfrm flipV="1">
                  <a:off x="122555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17" name="Line 1868"/>
                <p:cNvSpPr>
                  <a:spLocks noChangeShapeType="1"/>
                </p:cNvSpPr>
                <p:nvPr/>
              </p:nvSpPr>
              <p:spPr bwMode="auto">
                <a:xfrm flipV="1">
                  <a:off x="12271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18" name="Line 1869"/>
                <p:cNvSpPr>
                  <a:spLocks noChangeShapeType="1"/>
                </p:cNvSpPr>
                <p:nvPr/>
              </p:nvSpPr>
              <p:spPr bwMode="auto">
                <a:xfrm flipV="1">
                  <a:off x="12334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19" name="Freeform 1870"/>
                <p:cNvSpPr>
                  <a:spLocks/>
                </p:cNvSpPr>
                <p:nvPr/>
              </p:nvSpPr>
              <p:spPr bwMode="auto">
                <a:xfrm flipV="1">
                  <a:off x="1233488" y="4686300"/>
                  <a:ext cx="1588" cy="14287"/>
                </a:xfrm>
                <a:custGeom>
                  <a:avLst/>
                  <a:gdLst>
                    <a:gd name="T0" fmla="*/ 0 w 4"/>
                    <a:gd name="T1" fmla="*/ 0 h 192"/>
                    <a:gd name="T2" fmla="*/ 0 w 4"/>
                    <a:gd name="T3" fmla="*/ 192 h 192"/>
                    <a:gd name="T4" fmla="*/ 2 w 4"/>
                    <a:gd name="T5" fmla="*/ 62 h 192"/>
                    <a:gd name="T6" fmla="*/ 4 w 4"/>
                    <a:gd name="T7" fmla="*/ 39 h 192"/>
                    <a:gd name="T8" fmla="*/ 4 w 4"/>
                    <a:gd name="T9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2" y="62"/>
                      </a:lnTo>
                      <a:lnTo>
                        <a:pt x="4" y="3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20" name="Line 1871"/>
                <p:cNvSpPr>
                  <a:spLocks noChangeShapeType="1"/>
                </p:cNvSpPr>
                <p:nvPr/>
              </p:nvSpPr>
              <p:spPr bwMode="auto">
                <a:xfrm flipV="1">
                  <a:off x="12350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21" name="Line 1872"/>
                <p:cNvSpPr>
                  <a:spLocks noChangeShapeType="1"/>
                </p:cNvSpPr>
                <p:nvPr/>
              </p:nvSpPr>
              <p:spPr bwMode="auto">
                <a:xfrm flipV="1">
                  <a:off x="123825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22" name="Line 1873"/>
                <p:cNvSpPr>
                  <a:spLocks noChangeShapeType="1"/>
                </p:cNvSpPr>
                <p:nvPr/>
              </p:nvSpPr>
              <p:spPr bwMode="auto">
                <a:xfrm flipV="1">
                  <a:off x="12430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23" name="Freeform 1874"/>
                <p:cNvSpPr>
                  <a:spLocks/>
                </p:cNvSpPr>
                <p:nvPr/>
              </p:nvSpPr>
              <p:spPr bwMode="auto">
                <a:xfrm flipV="1">
                  <a:off x="1243013" y="4684712"/>
                  <a:ext cx="0" cy="15875"/>
                </a:xfrm>
                <a:custGeom>
                  <a:avLst/>
                  <a:gdLst>
                    <a:gd name="T0" fmla="*/ 0 w 7"/>
                    <a:gd name="T1" fmla="*/ 0 h 218"/>
                    <a:gd name="T2" fmla="*/ 0 w 7"/>
                    <a:gd name="T3" fmla="*/ 218 h 218"/>
                    <a:gd name="T4" fmla="*/ 3 w 7"/>
                    <a:gd name="T5" fmla="*/ 70 h 218"/>
                    <a:gd name="T6" fmla="*/ 5 w 7"/>
                    <a:gd name="T7" fmla="*/ 85 h 218"/>
                    <a:gd name="T8" fmla="*/ 7 w 7"/>
                    <a:gd name="T9" fmla="*/ 54 h 218"/>
                    <a:gd name="T10" fmla="*/ 7 w 7"/>
                    <a:gd name="T11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218">
                      <a:moveTo>
                        <a:pt x="0" y="0"/>
                      </a:moveTo>
                      <a:lnTo>
                        <a:pt x="0" y="218"/>
                      </a:lnTo>
                      <a:lnTo>
                        <a:pt x="3" y="70"/>
                      </a:lnTo>
                      <a:lnTo>
                        <a:pt x="5" y="85"/>
                      </a:lnTo>
                      <a:lnTo>
                        <a:pt x="7" y="54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24" name="Line 1875"/>
                <p:cNvSpPr>
                  <a:spLocks noChangeShapeType="1"/>
                </p:cNvSpPr>
                <p:nvPr/>
              </p:nvSpPr>
              <p:spPr bwMode="auto">
                <a:xfrm flipV="1">
                  <a:off x="12477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25" name="Freeform 1876"/>
                <p:cNvSpPr>
                  <a:spLocks/>
                </p:cNvSpPr>
                <p:nvPr/>
              </p:nvSpPr>
              <p:spPr bwMode="auto">
                <a:xfrm flipV="1">
                  <a:off x="1250951" y="4694237"/>
                  <a:ext cx="1588" cy="6350"/>
                </a:xfrm>
                <a:custGeom>
                  <a:avLst/>
                  <a:gdLst>
                    <a:gd name="T0" fmla="*/ 0 w 12"/>
                    <a:gd name="T1" fmla="*/ 0 h 78"/>
                    <a:gd name="T2" fmla="*/ 0 w 12"/>
                    <a:gd name="T3" fmla="*/ 23 h 78"/>
                    <a:gd name="T4" fmla="*/ 2 w 12"/>
                    <a:gd name="T5" fmla="*/ 23 h 78"/>
                    <a:gd name="T6" fmla="*/ 4 w 12"/>
                    <a:gd name="T7" fmla="*/ 49 h 78"/>
                    <a:gd name="T8" fmla="*/ 6 w 12"/>
                    <a:gd name="T9" fmla="*/ 75 h 78"/>
                    <a:gd name="T10" fmla="*/ 8 w 12"/>
                    <a:gd name="T11" fmla="*/ 49 h 78"/>
                    <a:gd name="T12" fmla="*/ 10 w 12"/>
                    <a:gd name="T13" fmla="*/ 78 h 78"/>
                    <a:gd name="T14" fmla="*/ 12 w 12"/>
                    <a:gd name="T15" fmla="*/ 39 h 78"/>
                    <a:gd name="T16" fmla="*/ 12 w 12"/>
                    <a:gd name="T1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7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4" y="49"/>
                      </a:lnTo>
                      <a:lnTo>
                        <a:pt x="6" y="75"/>
                      </a:lnTo>
                      <a:lnTo>
                        <a:pt x="8" y="49"/>
                      </a:lnTo>
                      <a:lnTo>
                        <a:pt x="10" y="78"/>
                      </a:lnTo>
                      <a:lnTo>
                        <a:pt x="12" y="3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26" name="Freeform 1877"/>
                <p:cNvSpPr>
                  <a:spLocks/>
                </p:cNvSpPr>
                <p:nvPr/>
              </p:nvSpPr>
              <p:spPr bwMode="auto">
                <a:xfrm flipV="1">
                  <a:off x="1252538" y="4694237"/>
                  <a:ext cx="1588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93 h 93"/>
                    <a:gd name="T4" fmla="*/ 2 w 2"/>
                    <a:gd name="T5" fmla="*/ 26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27" name="Freeform 1878"/>
                <p:cNvSpPr>
                  <a:spLocks/>
                </p:cNvSpPr>
                <p:nvPr/>
              </p:nvSpPr>
              <p:spPr bwMode="auto">
                <a:xfrm flipV="1">
                  <a:off x="1260476" y="4656137"/>
                  <a:ext cx="1588" cy="44450"/>
                </a:xfrm>
                <a:custGeom>
                  <a:avLst/>
                  <a:gdLst>
                    <a:gd name="T0" fmla="*/ 0 w 6"/>
                    <a:gd name="T1" fmla="*/ 0 h 581"/>
                    <a:gd name="T2" fmla="*/ 0 w 6"/>
                    <a:gd name="T3" fmla="*/ 265 h 581"/>
                    <a:gd name="T4" fmla="*/ 2 w 6"/>
                    <a:gd name="T5" fmla="*/ 581 h 581"/>
                    <a:gd name="T6" fmla="*/ 4 w 6"/>
                    <a:gd name="T7" fmla="*/ 174 h 581"/>
                    <a:gd name="T8" fmla="*/ 6 w 6"/>
                    <a:gd name="T9" fmla="*/ 263 h 581"/>
                    <a:gd name="T10" fmla="*/ 6 w 6"/>
                    <a:gd name="T11" fmla="*/ 0 h 5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81">
                      <a:moveTo>
                        <a:pt x="0" y="0"/>
                      </a:moveTo>
                      <a:lnTo>
                        <a:pt x="0" y="265"/>
                      </a:lnTo>
                      <a:lnTo>
                        <a:pt x="2" y="581"/>
                      </a:lnTo>
                      <a:lnTo>
                        <a:pt x="4" y="174"/>
                      </a:lnTo>
                      <a:lnTo>
                        <a:pt x="6" y="26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28" name="Freeform 1879"/>
                <p:cNvSpPr>
                  <a:spLocks/>
                </p:cNvSpPr>
                <p:nvPr/>
              </p:nvSpPr>
              <p:spPr bwMode="auto">
                <a:xfrm flipV="1">
                  <a:off x="1268413" y="4691062"/>
                  <a:ext cx="0" cy="9525"/>
                </a:xfrm>
                <a:custGeom>
                  <a:avLst/>
                  <a:gdLst>
                    <a:gd name="T0" fmla="*/ 0 w 4"/>
                    <a:gd name="T1" fmla="*/ 0 h 132"/>
                    <a:gd name="T2" fmla="*/ 0 w 4"/>
                    <a:gd name="T3" fmla="*/ 31 h 132"/>
                    <a:gd name="T4" fmla="*/ 2 w 4"/>
                    <a:gd name="T5" fmla="*/ 132 h 132"/>
                    <a:gd name="T6" fmla="*/ 4 w 4"/>
                    <a:gd name="T7" fmla="*/ 70 h 132"/>
                    <a:gd name="T8" fmla="*/ 4 w 4"/>
                    <a:gd name="T9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2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32"/>
                      </a:lnTo>
                      <a:lnTo>
                        <a:pt x="4" y="7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29" name="Freeform 1880"/>
                <p:cNvSpPr>
                  <a:spLocks/>
                </p:cNvSpPr>
                <p:nvPr/>
              </p:nvSpPr>
              <p:spPr bwMode="auto">
                <a:xfrm flipV="1">
                  <a:off x="1270001" y="4684712"/>
                  <a:ext cx="1588" cy="15875"/>
                </a:xfrm>
                <a:custGeom>
                  <a:avLst/>
                  <a:gdLst>
                    <a:gd name="T0" fmla="*/ 0 w 18"/>
                    <a:gd name="T1" fmla="*/ 0 h 218"/>
                    <a:gd name="T2" fmla="*/ 0 w 18"/>
                    <a:gd name="T3" fmla="*/ 187 h 218"/>
                    <a:gd name="T4" fmla="*/ 2 w 18"/>
                    <a:gd name="T5" fmla="*/ 218 h 218"/>
                    <a:gd name="T6" fmla="*/ 4 w 18"/>
                    <a:gd name="T7" fmla="*/ 93 h 218"/>
                    <a:gd name="T8" fmla="*/ 6 w 18"/>
                    <a:gd name="T9" fmla="*/ 59 h 218"/>
                    <a:gd name="T10" fmla="*/ 8 w 18"/>
                    <a:gd name="T11" fmla="*/ 78 h 218"/>
                    <a:gd name="T12" fmla="*/ 10 w 18"/>
                    <a:gd name="T13" fmla="*/ 49 h 218"/>
                    <a:gd name="T14" fmla="*/ 12 w 18"/>
                    <a:gd name="T15" fmla="*/ 62 h 218"/>
                    <a:gd name="T16" fmla="*/ 14 w 18"/>
                    <a:gd name="T17" fmla="*/ 23 h 218"/>
                    <a:gd name="T18" fmla="*/ 16 w 18"/>
                    <a:gd name="T19" fmla="*/ 70 h 218"/>
                    <a:gd name="T20" fmla="*/ 18 w 18"/>
                    <a:gd name="T21" fmla="*/ 70 h 218"/>
                    <a:gd name="T22" fmla="*/ 18 w 18"/>
                    <a:gd name="T23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218">
                      <a:moveTo>
                        <a:pt x="0" y="0"/>
                      </a:moveTo>
                      <a:lnTo>
                        <a:pt x="0" y="187"/>
                      </a:lnTo>
                      <a:lnTo>
                        <a:pt x="2" y="218"/>
                      </a:lnTo>
                      <a:lnTo>
                        <a:pt x="4" y="93"/>
                      </a:lnTo>
                      <a:lnTo>
                        <a:pt x="6" y="59"/>
                      </a:lnTo>
                      <a:lnTo>
                        <a:pt x="8" y="78"/>
                      </a:lnTo>
                      <a:lnTo>
                        <a:pt x="10" y="49"/>
                      </a:lnTo>
                      <a:lnTo>
                        <a:pt x="12" y="62"/>
                      </a:lnTo>
                      <a:lnTo>
                        <a:pt x="14" y="23"/>
                      </a:lnTo>
                      <a:lnTo>
                        <a:pt x="16" y="70"/>
                      </a:lnTo>
                      <a:lnTo>
                        <a:pt x="18" y="70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30" name="Line 1881"/>
                <p:cNvSpPr>
                  <a:spLocks noChangeShapeType="1"/>
                </p:cNvSpPr>
                <p:nvPr/>
              </p:nvSpPr>
              <p:spPr bwMode="auto">
                <a:xfrm flipV="1">
                  <a:off x="12715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31" name="Line 1882"/>
                <p:cNvSpPr>
                  <a:spLocks noChangeShapeType="1"/>
                </p:cNvSpPr>
                <p:nvPr/>
              </p:nvSpPr>
              <p:spPr bwMode="auto">
                <a:xfrm flipV="1">
                  <a:off x="12747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32" name="Line 1883"/>
                <p:cNvSpPr>
                  <a:spLocks noChangeShapeType="1"/>
                </p:cNvSpPr>
                <p:nvPr/>
              </p:nvSpPr>
              <p:spPr bwMode="auto">
                <a:xfrm flipV="1">
                  <a:off x="127635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33" name="Line 1884"/>
                <p:cNvSpPr>
                  <a:spLocks noChangeShapeType="1"/>
                </p:cNvSpPr>
                <p:nvPr/>
              </p:nvSpPr>
              <p:spPr bwMode="auto">
                <a:xfrm flipV="1">
                  <a:off x="12779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34" name="Line 1885"/>
                <p:cNvSpPr>
                  <a:spLocks noChangeShapeType="1"/>
                </p:cNvSpPr>
                <p:nvPr/>
              </p:nvSpPr>
              <p:spPr bwMode="auto">
                <a:xfrm flipV="1">
                  <a:off x="12779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35" name="Freeform 1886"/>
                <p:cNvSpPr>
                  <a:spLocks/>
                </p:cNvSpPr>
                <p:nvPr/>
              </p:nvSpPr>
              <p:spPr bwMode="auto">
                <a:xfrm flipV="1">
                  <a:off x="1277938" y="4689475"/>
                  <a:ext cx="1588" cy="11112"/>
                </a:xfrm>
                <a:custGeom>
                  <a:avLst/>
                  <a:gdLst>
                    <a:gd name="T0" fmla="*/ 0 w 12"/>
                    <a:gd name="T1" fmla="*/ 0 h 145"/>
                    <a:gd name="T2" fmla="*/ 0 w 12"/>
                    <a:gd name="T3" fmla="*/ 15 h 145"/>
                    <a:gd name="T4" fmla="*/ 2 w 12"/>
                    <a:gd name="T5" fmla="*/ 23 h 145"/>
                    <a:gd name="T6" fmla="*/ 4 w 12"/>
                    <a:gd name="T7" fmla="*/ 145 h 145"/>
                    <a:gd name="T8" fmla="*/ 6 w 12"/>
                    <a:gd name="T9" fmla="*/ 125 h 145"/>
                    <a:gd name="T10" fmla="*/ 8 w 12"/>
                    <a:gd name="T11" fmla="*/ 99 h 145"/>
                    <a:gd name="T12" fmla="*/ 10 w 12"/>
                    <a:gd name="T13" fmla="*/ 26 h 145"/>
                    <a:gd name="T14" fmla="*/ 12 w 12"/>
                    <a:gd name="T15" fmla="*/ 46 h 145"/>
                    <a:gd name="T16" fmla="*/ 12 w 12"/>
                    <a:gd name="T17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4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4" y="145"/>
                      </a:lnTo>
                      <a:lnTo>
                        <a:pt x="6" y="125"/>
                      </a:lnTo>
                      <a:lnTo>
                        <a:pt x="8" y="99"/>
                      </a:lnTo>
                      <a:lnTo>
                        <a:pt x="10" y="26"/>
                      </a:lnTo>
                      <a:lnTo>
                        <a:pt x="12" y="46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36" name="Line 1887"/>
                <p:cNvSpPr>
                  <a:spLocks noChangeShapeType="1"/>
                </p:cNvSpPr>
                <p:nvPr/>
              </p:nvSpPr>
              <p:spPr bwMode="auto">
                <a:xfrm flipV="1">
                  <a:off x="1281113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37" name="Line 1888"/>
                <p:cNvSpPr>
                  <a:spLocks noChangeShapeType="1"/>
                </p:cNvSpPr>
                <p:nvPr/>
              </p:nvSpPr>
              <p:spPr bwMode="auto">
                <a:xfrm flipV="1">
                  <a:off x="128270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38" name="Freeform 1889"/>
                <p:cNvSpPr>
                  <a:spLocks/>
                </p:cNvSpPr>
                <p:nvPr/>
              </p:nvSpPr>
              <p:spPr bwMode="auto">
                <a:xfrm flipV="1">
                  <a:off x="1287463" y="4611687"/>
                  <a:ext cx="1588" cy="88900"/>
                </a:xfrm>
                <a:custGeom>
                  <a:avLst/>
                  <a:gdLst>
                    <a:gd name="T0" fmla="*/ 0 w 22"/>
                    <a:gd name="T1" fmla="*/ 0 h 1177"/>
                    <a:gd name="T2" fmla="*/ 0 w 22"/>
                    <a:gd name="T3" fmla="*/ 15 h 1177"/>
                    <a:gd name="T4" fmla="*/ 2 w 22"/>
                    <a:gd name="T5" fmla="*/ 70 h 1177"/>
                    <a:gd name="T6" fmla="*/ 4 w 22"/>
                    <a:gd name="T7" fmla="*/ 138 h 1177"/>
                    <a:gd name="T8" fmla="*/ 6 w 22"/>
                    <a:gd name="T9" fmla="*/ 581 h 1177"/>
                    <a:gd name="T10" fmla="*/ 8 w 22"/>
                    <a:gd name="T11" fmla="*/ 531 h 1177"/>
                    <a:gd name="T12" fmla="*/ 10 w 22"/>
                    <a:gd name="T13" fmla="*/ 1177 h 1177"/>
                    <a:gd name="T14" fmla="*/ 12 w 22"/>
                    <a:gd name="T15" fmla="*/ 1008 h 1177"/>
                    <a:gd name="T16" fmla="*/ 14 w 22"/>
                    <a:gd name="T17" fmla="*/ 768 h 1177"/>
                    <a:gd name="T18" fmla="*/ 16 w 22"/>
                    <a:gd name="T19" fmla="*/ 510 h 1177"/>
                    <a:gd name="T20" fmla="*/ 18 w 22"/>
                    <a:gd name="T21" fmla="*/ 132 h 1177"/>
                    <a:gd name="T22" fmla="*/ 20 w 22"/>
                    <a:gd name="T23" fmla="*/ 304 h 1177"/>
                    <a:gd name="T24" fmla="*/ 22 w 22"/>
                    <a:gd name="T25" fmla="*/ 62 h 1177"/>
                    <a:gd name="T26" fmla="*/ 22 w 22"/>
                    <a:gd name="T27" fmla="*/ 0 h 1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1177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70"/>
                      </a:lnTo>
                      <a:lnTo>
                        <a:pt x="4" y="138"/>
                      </a:lnTo>
                      <a:lnTo>
                        <a:pt x="6" y="581"/>
                      </a:lnTo>
                      <a:lnTo>
                        <a:pt x="8" y="531"/>
                      </a:lnTo>
                      <a:lnTo>
                        <a:pt x="10" y="1177"/>
                      </a:lnTo>
                      <a:lnTo>
                        <a:pt x="12" y="1008"/>
                      </a:lnTo>
                      <a:lnTo>
                        <a:pt x="14" y="768"/>
                      </a:lnTo>
                      <a:lnTo>
                        <a:pt x="16" y="510"/>
                      </a:lnTo>
                      <a:lnTo>
                        <a:pt x="18" y="132"/>
                      </a:lnTo>
                      <a:lnTo>
                        <a:pt x="20" y="304"/>
                      </a:lnTo>
                      <a:lnTo>
                        <a:pt x="22" y="62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39" name="Line 1890"/>
                <p:cNvSpPr>
                  <a:spLocks noChangeShapeType="1"/>
                </p:cNvSpPr>
                <p:nvPr/>
              </p:nvSpPr>
              <p:spPr bwMode="auto">
                <a:xfrm flipV="1">
                  <a:off x="1289051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40" name="Line 1891"/>
                <p:cNvSpPr>
                  <a:spLocks noChangeShapeType="1"/>
                </p:cNvSpPr>
                <p:nvPr/>
              </p:nvSpPr>
              <p:spPr bwMode="auto">
                <a:xfrm flipV="1">
                  <a:off x="12906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41" name="Freeform 1892"/>
                <p:cNvSpPr>
                  <a:spLocks/>
                </p:cNvSpPr>
                <p:nvPr/>
              </p:nvSpPr>
              <p:spPr bwMode="auto">
                <a:xfrm flipV="1">
                  <a:off x="1292226" y="4699000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42" name="Line 1893"/>
                <p:cNvSpPr>
                  <a:spLocks noChangeShapeType="1"/>
                </p:cNvSpPr>
                <p:nvPr/>
              </p:nvSpPr>
              <p:spPr bwMode="auto">
                <a:xfrm flipV="1">
                  <a:off x="129222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43" name="Line 1894"/>
                <p:cNvSpPr>
                  <a:spLocks noChangeShapeType="1"/>
                </p:cNvSpPr>
                <p:nvPr/>
              </p:nvSpPr>
              <p:spPr bwMode="auto">
                <a:xfrm flipV="1">
                  <a:off x="1292226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44" name="Freeform 1895"/>
                <p:cNvSpPr>
                  <a:spLocks/>
                </p:cNvSpPr>
                <p:nvPr/>
              </p:nvSpPr>
              <p:spPr bwMode="auto">
                <a:xfrm flipV="1">
                  <a:off x="1295401" y="4584700"/>
                  <a:ext cx="3175" cy="115887"/>
                </a:xfrm>
                <a:custGeom>
                  <a:avLst/>
                  <a:gdLst>
                    <a:gd name="T0" fmla="*/ 0 w 17"/>
                    <a:gd name="T1" fmla="*/ 0 h 1524"/>
                    <a:gd name="T2" fmla="*/ 0 w 17"/>
                    <a:gd name="T3" fmla="*/ 46 h 1524"/>
                    <a:gd name="T4" fmla="*/ 2 w 17"/>
                    <a:gd name="T5" fmla="*/ 502 h 1524"/>
                    <a:gd name="T6" fmla="*/ 4 w 17"/>
                    <a:gd name="T7" fmla="*/ 1055 h 1524"/>
                    <a:gd name="T8" fmla="*/ 7 w 17"/>
                    <a:gd name="T9" fmla="*/ 1524 h 1524"/>
                    <a:gd name="T10" fmla="*/ 9 w 17"/>
                    <a:gd name="T11" fmla="*/ 1117 h 1524"/>
                    <a:gd name="T12" fmla="*/ 11 w 17"/>
                    <a:gd name="T13" fmla="*/ 857 h 1524"/>
                    <a:gd name="T14" fmla="*/ 13 w 17"/>
                    <a:gd name="T15" fmla="*/ 375 h 1524"/>
                    <a:gd name="T16" fmla="*/ 15 w 17"/>
                    <a:gd name="T17" fmla="*/ 351 h 1524"/>
                    <a:gd name="T18" fmla="*/ 17 w 17"/>
                    <a:gd name="T19" fmla="*/ 242 h 1524"/>
                    <a:gd name="T20" fmla="*/ 17 w 17"/>
                    <a:gd name="T21" fmla="*/ 0 h 15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" h="1524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502"/>
                      </a:lnTo>
                      <a:lnTo>
                        <a:pt x="4" y="1055"/>
                      </a:lnTo>
                      <a:lnTo>
                        <a:pt x="7" y="1524"/>
                      </a:lnTo>
                      <a:lnTo>
                        <a:pt x="9" y="1117"/>
                      </a:lnTo>
                      <a:lnTo>
                        <a:pt x="11" y="857"/>
                      </a:lnTo>
                      <a:lnTo>
                        <a:pt x="13" y="375"/>
                      </a:lnTo>
                      <a:lnTo>
                        <a:pt x="15" y="351"/>
                      </a:lnTo>
                      <a:lnTo>
                        <a:pt x="17" y="242"/>
                      </a:lnTo>
                      <a:lnTo>
                        <a:pt x="1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45" name="Line 1896"/>
                <p:cNvSpPr>
                  <a:spLocks noChangeShapeType="1"/>
                </p:cNvSpPr>
                <p:nvPr/>
              </p:nvSpPr>
              <p:spPr bwMode="auto">
                <a:xfrm flipV="1">
                  <a:off x="12985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46" name="Freeform 1897"/>
                <p:cNvSpPr>
                  <a:spLocks/>
                </p:cNvSpPr>
                <p:nvPr/>
              </p:nvSpPr>
              <p:spPr bwMode="auto">
                <a:xfrm flipV="1">
                  <a:off x="1298576" y="4695825"/>
                  <a:ext cx="0" cy="4762"/>
                </a:xfrm>
                <a:custGeom>
                  <a:avLst/>
                  <a:gdLst>
                    <a:gd name="T0" fmla="*/ 0 w 4"/>
                    <a:gd name="T1" fmla="*/ 0 h 59"/>
                    <a:gd name="T2" fmla="*/ 0 w 4"/>
                    <a:gd name="T3" fmla="*/ 59 h 59"/>
                    <a:gd name="T4" fmla="*/ 2 w 4"/>
                    <a:gd name="T5" fmla="*/ 46 h 59"/>
                    <a:gd name="T6" fmla="*/ 4 w 4"/>
                    <a:gd name="T7" fmla="*/ 15 h 59"/>
                    <a:gd name="T8" fmla="*/ 4 w 4"/>
                    <a:gd name="T9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9">
                      <a:moveTo>
                        <a:pt x="0" y="0"/>
                      </a:moveTo>
                      <a:lnTo>
                        <a:pt x="0" y="59"/>
                      </a:lnTo>
                      <a:lnTo>
                        <a:pt x="2" y="46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47" name="Line 1898"/>
                <p:cNvSpPr>
                  <a:spLocks noChangeShapeType="1"/>
                </p:cNvSpPr>
                <p:nvPr/>
              </p:nvSpPr>
              <p:spPr bwMode="auto">
                <a:xfrm flipV="1">
                  <a:off x="13001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48" name="Freeform 1899"/>
                <p:cNvSpPr>
                  <a:spLocks/>
                </p:cNvSpPr>
                <p:nvPr/>
              </p:nvSpPr>
              <p:spPr bwMode="auto">
                <a:xfrm flipV="1">
                  <a:off x="1300163" y="4665662"/>
                  <a:ext cx="1588" cy="34925"/>
                </a:xfrm>
                <a:custGeom>
                  <a:avLst/>
                  <a:gdLst>
                    <a:gd name="T0" fmla="*/ 0 w 14"/>
                    <a:gd name="T1" fmla="*/ 0 h 461"/>
                    <a:gd name="T2" fmla="*/ 0 w 14"/>
                    <a:gd name="T3" fmla="*/ 70 h 461"/>
                    <a:gd name="T4" fmla="*/ 2 w 14"/>
                    <a:gd name="T5" fmla="*/ 39 h 461"/>
                    <a:gd name="T6" fmla="*/ 4 w 14"/>
                    <a:gd name="T7" fmla="*/ 218 h 461"/>
                    <a:gd name="T8" fmla="*/ 6 w 14"/>
                    <a:gd name="T9" fmla="*/ 461 h 461"/>
                    <a:gd name="T10" fmla="*/ 8 w 14"/>
                    <a:gd name="T11" fmla="*/ 125 h 461"/>
                    <a:gd name="T12" fmla="*/ 10 w 14"/>
                    <a:gd name="T13" fmla="*/ 101 h 461"/>
                    <a:gd name="T14" fmla="*/ 12 w 14"/>
                    <a:gd name="T15" fmla="*/ 78 h 461"/>
                    <a:gd name="T16" fmla="*/ 14 w 14"/>
                    <a:gd name="T17" fmla="*/ 13 h 461"/>
                    <a:gd name="T18" fmla="*/ 14 w 14"/>
                    <a:gd name="T19" fmla="*/ 0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461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39"/>
                      </a:lnTo>
                      <a:lnTo>
                        <a:pt x="4" y="218"/>
                      </a:lnTo>
                      <a:lnTo>
                        <a:pt x="6" y="461"/>
                      </a:lnTo>
                      <a:lnTo>
                        <a:pt x="8" y="125"/>
                      </a:lnTo>
                      <a:lnTo>
                        <a:pt x="10" y="101"/>
                      </a:lnTo>
                      <a:lnTo>
                        <a:pt x="12" y="78"/>
                      </a:lnTo>
                      <a:lnTo>
                        <a:pt x="14" y="1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49" name="Line 1900"/>
                <p:cNvSpPr>
                  <a:spLocks noChangeShapeType="1"/>
                </p:cNvSpPr>
                <p:nvPr/>
              </p:nvSpPr>
              <p:spPr bwMode="auto">
                <a:xfrm flipV="1">
                  <a:off x="13033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50" name="Line 1901"/>
                <p:cNvSpPr>
                  <a:spLocks noChangeShapeType="1"/>
                </p:cNvSpPr>
                <p:nvPr/>
              </p:nvSpPr>
              <p:spPr bwMode="auto">
                <a:xfrm>
                  <a:off x="1304926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51" name="Freeform 1902"/>
                <p:cNvSpPr>
                  <a:spLocks/>
                </p:cNvSpPr>
                <p:nvPr/>
              </p:nvSpPr>
              <p:spPr bwMode="auto">
                <a:xfrm flipV="1">
                  <a:off x="1304926" y="4681537"/>
                  <a:ext cx="1588" cy="19050"/>
                </a:xfrm>
                <a:custGeom>
                  <a:avLst/>
                  <a:gdLst>
                    <a:gd name="T0" fmla="*/ 0 w 8"/>
                    <a:gd name="T1" fmla="*/ 0 h 250"/>
                    <a:gd name="T2" fmla="*/ 0 w 8"/>
                    <a:gd name="T3" fmla="*/ 195 h 250"/>
                    <a:gd name="T4" fmla="*/ 2 w 8"/>
                    <a:gd name="T5" fmla="*/ 145 h 250"/>
                    <a:gd name="T6" fmla="*/ 4 w 8"/>
                    <a:gd name="T7" fmla="*/ 250 h 250"/>
                    <a:gd name="T8" fmla="*/ 6 w 8"/>
                    <a:gd name="T9" fmla="*/ 13 h 250"/>
                    <a:gd name="T10" fmla="*/ 8 w 8"/>
                    <a:gd name="T11" fmla="*/ 31 h 250"/>
                    <a:gd name="T12" fmla="*/ 8 w 8"/>
                    <a:gd name="T13" fmla="*/ 0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50">
                      <a:moveTo>
                        <a:pt x="0" y="0"/>
                      </a:moveTo>
                      <a:lnTo>
                        <a:pt x="0" y="195"/>
                      </a:lnTo>
                      <a:lnTo>
                        <a:pt x="2" y="145"/>
                      </a:lnTo>
                      <a:lnTo>
                        <a:pt x="4" y="250"/>
                      </a:lnTo>
                      <a:lnTo>
                        <a:pt x="6" y="13"/>
                      </a:lnTo>
                      <a:lnTo>
                        <a:pt x="8" y="3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52" name="Freeform 1903"/>
                <p:cNvSpPr>
                  <a:spLocks/>
                </p:cNvSpPr>
                <p:nvPr/>
              </p:nvSpPr>
              <p:spPr bwMode="auto">
                <a:xfrm>
                  <a:off x="1306513" y="4700587"/>
                  <a:ext cx="0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3 h 13"/>
                    <a:gd name="T4" fmla="*/ 2 w 2"/>
                    <a:gd name="T5" fmla="*/ 13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53" name="Line 1904"/>
                <p:cNvSpPr>
                  <a:spLocks noChangeShapeType="1"/>
                </p:cNvSpPr>
                <p:nvPr/>
              </p:nvSpPr>
              <p:spPr bwMode="auto">
                <a:xfrm flipV="1">
                  <a:off x="130810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54" name="Line 1905"/>
                <p:cNvSpPr>
                  <a:spLocks noChangeShapeType="1"/>
                </p:cNvSpPr>
                <p:nvPr/>
              </p:nvSpPr>
              <p:spPr bwMode="auto">
                <a:xfrm flipV="1">
                  <a:off x="13096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55" name="Line 1906"/>
                <p:cNvSpPr>
                  <a:spLocks noChangeShapeType="1"/>
                </p:cNvSpPr>
                <p:nvPr/>
              </p:nvSpPr>
              <p:spPr bwMode="auto">
                <a:xfrm flipV="1">
                  <a:off x="13096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56" name="Freeform 1907"/>
                <p:cNvSpPr>
                  <a:spLocks/>
                </p:cNvSpPr>
                <p:nvPr/>
              </p:nvSpPr>
              <p:spPr bwMode="auto">
                <a:xfrm flipV="1">
                  <a:off x="1309688" y="4694237"/>
                  <a:ext cx="1588" cy="6350"/>
                </a:xfrm>
                <a:custGeom>
                  <a:avLst/>
                  <a:gdLst>
                    <a:gd name="T0" fmla="*/ 0 w 6"/>
                    <a:gd name="T1" fmla="*/ 0 h 85"/>
                    <a:gd name="T2" fmla="*/ 0 w 6"/>
                    <a:gd name="T3" fmla="*/ 85 h 85"/>
                    <a:gd name="T4" fmla="*/ 2 w 6"/>
                    <a:gd name="T5" fmla="*/ 15 h 85"/>
                    <a:gd name="T6" fmla="*/ 4 w 6"/>
                    <a:gd name="T7" fmla="*/ 23 h 85"/>
                    <a:gd name="T8" fmla="*/ 6 w 6"/>
                    <a:gd name="T9" fmla="*/ 23 h 85"/>
                    <a:gd name="T10" fmla="*/ 6 w 6"/>
                    <a:gd name="T11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5">
                      <a:moveTo>
                        <a:pt x="0" y="0"/>
                      </a:moveTo>
                      <a:lnTo>
                        <a:pt x="0" y="85"/>
                      </a:lnTo>
                      <a:lnTo>
                        <a:pt x="2" y="15"/>
                      </a:lnTo>
                      <a:lnTo>
                        <a:pt x="4" y="23"/>
                      </a:lnTo>
                      <a:lnTo>
                        <a:pt x="6" y="2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57" name="Line 1908"/>
                <p:cNvSpPr>
                  <a:spLocks noChangeShapeType="1"/>
                </p:cNvSpPr>
                <p:nvPr/>
              </p:nvSpPr>
              <p:spPr bwMode="auto">
                <a:xfrm flipV="1">
                  <a:off x="131445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58" name="Freeform 1909"/>
                <p:cNvSpPr>
                  <a:spLocks/>
                </p:cNvSpPr>
                <p:nvPr/>
              </p:nvSpPr>
              <p:spPr bwMode="auto">
                <a:xfrm flipV="1">
                  <a:off x="1314451" y="4694237"/>
                  <a:ext cx="0" cy="6350"/>
                </a:xfrm>
                <a:custGeom>
                  <a:avLst/>
                  <a:gdLst>
                    <a:gd name="T0" fmla="*/ 0 w 6"/>
                    <a:gd name="T1" fmla="*/ 0 h 88"/>
                    <a:gd name="T2" fmla="*/ 0 w 6"/>
                    <a:gd name="T3" fmla="*/ 28 h 88"/>
                    <a:gd name="T4" fmla="*/ 2 w 6"/>
                    <a:gd name="T5" fmla="*/ 88 h 88"/>
                    <a:gd name="T6" fmla="*/ 4 w 6"/>
                    <a:gd name="T7" fmla="*/ 72 h 88"/>
                    <a:gd name="T8" fmla="*/ 6 w 6"/>
                    <a:gd name="T9" fmla="*/ 26 h 88"/>
                    <a:gd name="T10" fmla="*/ 6 w 6"/>
                    <a:gd name="T11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8">
                      <a:moveTo>
                        <a:pt x="0" y="0"/>
                      </a:moveTo>
                      <a:lnTo>
                        <a:pt x="0" y="28"/>
                      </a:lnTo>
                      <a:lnTo>
                        <a:pt x="2" y="88"/>
                      </a:lnTo>
                      <a:lnTo>
                        <a:pt x="4" y="72"/>
                      </a:lnTo>
                      <a:lnTo>
                        <a:pt x="6" y="26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59" name="Freeform 1910"/>
                <p:cNvSpPr>
                  <a:spLocks/>
                </p:cNvSpPr>
                <p:nvPr/>
              </p:nvSpPr>
              <p:spPr bwMode="auto">
                <a:xfrm flipV="1">
                  <a:off x="1316038" y="4695825"/>
                  <a:ext cx="0" cy="4762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62 h 62"/>
                    <a:gd name="T4" fmla="*/ 2 w 4"/>
                    <a:gd name="T5" fmla="*/ 15 h 62"/>
                    <a:gd name="T6" fmla="*/ 4 w 4"/>
                    <a:gd name="T7" fmla="*/ 15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15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60" name="Line 1911"/>
                <p:cNvSpPr>
                  <a:spLocks noChangeShapeType="1"/>
                </p:cNvSpPr>
                <p:nvPr/>
              </p:nvSpPr>
              <p:spPr bwMode="auto">
                <a:xfrm flipV="1">
                  <a:off x="1319213" y="469265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61" name="Line 1912"/>
                <p:cNvSpPr>
                  <a:spLocks noChangeShapeType="1"/>
                </p:cNvSpPr>
                <p:nvPr/>
              </p:nvSpPr>
              <p:spPr bwMode="auto">
                <a:xfrm flipV="1">
                  <a:off x="13192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62" name="Freeform 1913"/>
                <p:cNvSpPr>
                  <a:spLocks/>
                </p:cNvSpPr>
                <p:nvPr/>
              </p:nvSpPr>
              <p:spPr bwMode="auto">
                <a:xfrm flipV="1">
                  <a:off x="1322388" y="4694237"/>
                  <a:ext cx="1588" cy="6350"/>
                </a:xfrm>
                <a:custGeom>
                  <a:avLst/>
                  <a:gdLst>
                    <a:gd name="T0" fmla="*/ 0 w 12"/>
                    <a:gd name="T1" fmla="*/ 0 h 93"/>
                    <a:gd name="T2" fmla="*/ 0 w 12"/>
                    <a:gd name="T3" fmla="*/ 15 h 93"/>
                    <a:gd name="T4" fmla="*/ 2 w 12"/>
                    <a:gd name="T5" fmla="*/ 15 h 93"/>
                    <a:gd name="T6" fmla="*/ 4 w 12"/>
                    <a:gd name="T7" fmla="*/ 70 h 93"/>
                    <a:gd name="T8" fmla="*/ 6 w 12"/>
                    <a:gd name="T9" fmla="*/ 70 h 93"/>
                    <a:gd name="T10" fmla="*/ 8 w 12"/>
                    <a:gd name="T11" fmla="*/ 44 h 93"/>
                    <a:gd name="T12" fmla="*/ 10 w 12"/>
                    <a:gd name="T13" fmla="*/ 93 h 93"/>
                    <a:gd name="T14" fmla="*/ 12 w 12"/>
                    <a:gd name="T15" fmla="*/ 13 h 93"/>
                    <a:gd name="T16" fmla="*/ 12 w 12"/>
                    <a:gd name="T1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93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5"/>
                      </a:lnTo>
                      <a:lnTo>
                        <a:pt x="4" y="70"/>
                      </a:lnTo>
                      <a:lnTo>
                        <a:pt x="6" y="70"/>
                      </a:lnTo>
                      <a:lnTo>
                        <a:pt x="8" y="44"/>
                      </a:lnTo>
                      <a:lnTo>
                        <a:pt x="10" y="93"/>
                      </a:lnTo>
                      <a:lnTo>
                        <a:pt x="12" y="1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63" name="Line 1914"/>
                <p:cNvSpPr>
                  <a:spLocks noChangeShapeType="1"/>
                </p:cNvSpPr>
                <p:nvPr/>
              </p:nvSpPr>
              <p:spPr bwMode="auto">
                <a:xfrm flipV="1">
                  <a:off x="1323976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64" name="Line 1915"/>
                <p:cNvSpPr>
                  <a:spLocks noChangeShapeType="1"/>
                </p:cNvSpPr>
                <p:nvPr/>
              </p:nvSpPr>
              <p:spPr bwMode="auto">
                <a:xfrm flipV="1">
                  <a:off x="13255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65" name="Line 1916"/>
                <p:cNvSpPr>
                  <a:spLocks noChangeShapeType="1"/>
                </p:cNvSpPr>
                <p:nvPr/>
              </p:nvSpPr>
              <p:spPr bwMode="auto">
                <a:xfrm flipV="1">
                  <a:off x="13255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66" name="Line 1917"/>
                <p:cNvSpPr>
                  <a:spLocks noChangeShapeType="1"/>
                </p:cNvSpPr>
                <p:nvPr/>
              </p:nvSpPr>
              <p:spPr bwMode="auto">
                <a:xfrm flipV="1">
                  <a:off x="132715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67" name="Freeform 1918"/>
                <p:cNvSpPr>
                  <a:spLocks/>
                </p:cNvSpPr>
                <p:nvPr/>
              </p:nvSpPr>
              <p:spPr bwMode="auto">
                <a:xfrm flipV="1">
                  <a:off x="1327151" y="4699000"/>
                  <a:ext cx="1588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13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68" name="Line 1919"/>
                <p:cNvSpPr>
                  <a:spLocks noChangeShapeType="1"/>
                </p:cNvSpPr>
                <p:nvPr/>
              </p:nvSpPr>
              <p:spPr bwMode="auto">
                <a:xfrm flipV="1">
                  <a:off x="13319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69" name="Freeform 1920"/>
                <p:cNvSpPr>
                  <a:spLocks/>
                </p:cNvSpPr>
                <p:nvPr/>
              </p:nvSpPr>
              <p:spPr bwMode="auto">
                <a:xfrm flipV="1">
                  <a:off x="1331913" y="4697412"/>
                  <a:ext cx="1588" cy="3175"/>
                </a:xfrm>
                <a:custGeom>
                  <a:avLst/>
                  <a:gdLst>
                    <a:gd name="T0" fmla="*/ 0 w 6"/>
                    <a:gd name="T1" fmla="*/ 0 h 46"/>
                    <a:gd name="T2" fmla="*/ 0 w 6"/>
                    <a:gd name="T3" fmla="*/ 13 h 46"/>
                    <a:gd name="T4" fmla="*/ 2 w 6"/>
                    <a:gd name="T5" fmla="*/ 46 h 46"/>
                    <a:gd name="T6" fmla="*/ 4 w 6"/>
                    <a:gd name="T7" fmla="*/ 15 h 46"/>
                    <a:gd name="T8" fmla="*/ 6 w 6"/>
                    <a:gd name="T9" fmla="*/ 46 h 46"/>
                    <a:gd name="T10" fmla="*/ 6 w 6"/>
                    <a:gd name="T11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6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6"/>
                      </a:lnTo>
                      <a:lnTo>
                        <a:pt x="4" y="15"/>
                      </a:lnTo>
                      <a:lnTo>
                        <a:pt x="6" y="46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70" name="Line 1921"/>
                <p:cNvSpPr>
                  <a:spLocks noChangeShapeType="1"/>
                </p:cNvSpPr>
                <p:nvPr/>
              </p:nvSpPr>
              <p:spPr bwMode="auto">
                <a:xfrm flipV="1">
                  <a:off x="1336676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71" name="Line 1922"/>
                <p:cNvSpPr>
                  <a:spLocks noChangeShapeType="1"/>
                </p:cNvSpPr>
                <p:nvPr/>
              </p:nvSpPr>
              <p:spPr bwMode="auto">
                <a:xfrm flipV="1">
                  <a:off x="13366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72" name="Line 1923"/>
                <p:cNvSpPr>
                  <a:spLocks noChangeShapeType="1"/>
                </p:cNvSpPr>
                <p:nvPr/>
              </p:nvSpPr>
              <p:spPr bwMode="auto">
                <a:xfrm flipV="1">
                  <a:off x="13382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73" name="Line 1924"/>
                <p:cNvSpPr>
                  <a:spLocks noChangeShapeType="1"/>
                </p:cNvSpPr>
                <p:nvPr/>
              </p:nvSpPr>
              <p:spPr bwMode="auto">
                <a:xfrm flipV="1">
                  <a:off x="134143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74" name="Line 1925"/>
                <p:cNvSpPr>
                  <a:spLocks noChangeShapeType="1"/>
                </p:cNvSpPr>
                <p:nvPr/>
              </p:nvSpPr>
              <p:spPr bwMode="auto">
                <a:xfrm flipV="1">
                  <a:off x="134778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75" name="Line 1926"/>
                <p:cNvSpPr>
                  <a:spLocks noChangeShapeType="1"/>
                </p:cNvSpPr>
                <p:nvPr/>
              </p:nvSpPr>
              <p:spPr bwMode="auto">
                <a:xfrm flipV="1">
                  <a:off x="13509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76" name="Freeform 1927"/>
                <p:cNvSpPr>
                  <a:spLocks/>
                </p:cNvSpPr>
                <p:nvPr/>
              </p:nvSpPr>
              <p:spPr bwMode="auto">
                <a:xfrm flipV="1">
                  <a:off x="1357313" y="4672012"/>
                  <a:ext cx="1588" cy="28575"/>
                </a:xfrm>
                <a:custGeom>
                  <a:avLst/>
                  <a:gdLst>
                    <a:gd name="T0" fmla="*/ 0 w 16"/>
                    <a:gd name="T1" fmla="*/ 0 h 380"/>
                    <a:gd name="T2" fmla="*/ 0 w 16"/>
                    <a:gd name="T3" fmla="*/ 31 h 380"/>
                    <a:gd name="T4" fmla="*/ 2 w 16"/>
                    <a:gd name="T5" fmla="*/ 41 h 380"/>
                    <a:gd name="T6" fmla="*/ 4 w 16"/>
                    <a:gd name="T7" fmla="*/ 130 h 380"/>
                    <a:gd name="T8" fmla="*/ 6 w 16"/>
                    <a:gd name="T9" fmla="*/ 114 h 380"/>
                    <a:gd name="T10" fmla="*/ 8 w 16"/>
                    <a:gd name="T11" fmla="*/ 380 h 380"/>
                    <a:gd name="T12" fmla="*/ 10 w 16"/>
                    <a:gd name="T13" fmla="*/ 161 h 380"/>
                    <a:gd name="T14" fmla="*/ 12 w 16"/>
                    <a:gd name="T15" fmla="*/ 112 h 380"/>
                    <a:gd name="T16" fmla="*/ 14 w 16"/>
                    <a:gd name="T17" fmla="*/ 13 h 380"/>
                    <a:gd name="T18" fmla="*/ 16 w 16"/>
                    <a:gd name="T19" fmla="*/ 39 h 380"/>
                    <a:gd name="T20" fmla="*/ 16 w 16"/>
                    <a:gd name="T21" fmla="*/ 0 h 3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80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41"/>
                      </a:lnTo>
                      <a:lnTo>
                        <a:pt x="4" y="130"/>
                      </a:lnTo>
                      <a:lnTo>
                        <a:pt x="6" y="114"/>
                      </a:lnTo>
                      <a:lnTo>
                        <a:pt x="8" y="380"/>
                      </a:lnTo>
                      <a:lnTo>
                        <a:pt x="10" y="161"/>
                      </a:lnTo>
                      <a:lnTo>
                        <a:pt x="12" y="112"/>
                      </a:lnTo>
                      <a:lnTo>
                        <a:pt x="14" y="13"/>
                      </a:lnTo>
                      <a:lnTo>
                        <a:pt x="16" y="39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77" name="Line 1928"/>
                <p:cNvSpPr>
                  <a:spLocks noChangeShapeType="1"/>
                </p:cNvSpPr>
                <p:nvPr/>
              </p:nvSpPr>
              <p:spPr bwMode="auto">
                <a:xfrm flipV="1">
                  <a:off x="13604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78" name="Line 1929"/>
                <p:cNvSpPr>
                  <a:spLocks noChangeShapeType="1"/>
                </p:cNvSpPr>
                <p:nvPr/>
              </p:nvSpPr>
              <p:spPr bwMode="auto">
                <a:xfrm flipV="1">
                  <a:off x="13620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79" name="Freeform 1930"/>
                <p:cNvSpPr>
                  <a:spLocks/>
                </p:cNvSpPr>
                <p:nvPr/>
              </p:nvSpPr>
              <p:spPr bwMode="auto">
                <a:xfrm flipV="1">
                  <a:off x="1362076" y="4691062"/>
                  <a:ext cx="1588" cy="9525"/>
                </a:xfrm>
                <a:custGeom>
                  <a:avLst/>
                  <a:gdLst>
                    <a:gd name="T0" fmla="*/ 0 w 12"/>
                    <a:gd name="T1" fmla="*/ 0 h 125"/>
                    <a:gd name="T2" fmla="*/ 0 w 12"/>
                    <a:gd name="T3" fmla="*/ 62 h 125"/>
                    <a:gd name="T4" fmla="*/ 2 w 12"/>
                    <a:gd name="T5" fmla="*/ 23 h 125"/>
                    <a:gd name="T6" fmla="*/ 4 w 12"/>
                    <a:gd name="T7" fmla="*/ 125 h 125"/>
                    <a:gd name="T8" fmla="*/ 6 w 12"/>
                    <a:gd name="T9" fmla="*/ 13 h 125"/>
                    <a:gd name="T10" fmla="*/ 8 w 12"/>
                    <a:gd name="T11" fmla="*/ 52 h 125"/>
                    <a:gd name="T12" fmla="*/ 10 w 12"/>
                    <a:gd name="T13" fmla="*/ 13 h 125"/>
                    <a:gd name="T14" fmla="*/ 12 w 12"/>
                    <a:gd name="T15" fmla="*/ 46 h 125"/>
                    <a:gd name="T16" fmla="*/ 12 w 12"/>
                    <a:gd name="T17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25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3"/>
                      </a:lnTo>
                      <a:lnTo>
                        <a:pt x="4" y="125"/>
                      </a:lnTo>
                      <a:lnTo>
                        <a:pt x="6" y="13"/>
                      </a:lnTo>
                      <a:lnTo>
                        <a:pt x="8" y="52"/>
                      </a:lnTo>
                      <a:lnTo>
                        <a:pt x="10" y="13"/>
                      </a:lnTo>
                      <a:lnTo>
                        <a:pt x="12" y="46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80" name="Freeform 1931"/>
                <p:cNvSpPr>
                  <a:spLocks/>
                </p:cNvSpPr>
                <p:nvPr/>
              </p:nvSpPr>
              <p:spPr bwMode="auto">
                <a:xfrm flipV="1">
                  <a:off x="1366838" y="4137025"/>
                  <a:ext cx="3175" cy="563562"/>
                </a:xfrm>
                <a:custGeom>
                  <a:avLst/>
                  <a:gdLst>
                    <a:gd name="T0" fmla="*/ 0 w 32"/>
                    <a:gd name="T1" fmla="*/ 0 h 7439"/>
                    <a:gd name="T2" fmla="*/ 0 w 32"/>
                    <a:gd name="T3" fmla="*/ 224 h 7439"/>
                    <a:gd name="T4" fmla="*/ 2 w 32"/>
                    <a:gd name="T5" fmla="*/ 680 h 7439"/>
                    <a:gd name="T6" fmla="*/ 4 w 32"/>
                    <a:gd name="T7" fmla="*/ 2478 h 7439"/>
                    <a:gd name="T8" fmla="*/ 6 w 32"/>
                    <a:gd name="T9" fmla="*/ 4674 h 7439"/>
                    <a:gd name="T10" fmla="*/ 8 w 32"/>
                    <a:gd name="T11" fmla="*/ 7439 h 7439"/>
                    <a:gd name="T12" fmla="*/ 10 w 32"/>
                    <a:gd name="T13" fmla="*/ 6071 h 7439"/>
                    <a:gd name="T14" fmla="*/ 12 w 32"/>
                    <a:gd name="T15" fmla="*/ 4362 h 7439"/>
                    <a:gd name="T16" fmla="*/ 14 w 32"/>
                    <a:gd name="T17" fmla="*/ 2498 h 7439"/>
                    <a:gd name="T18" fmla="*/ 16 w 32"/>
                    <a:gd name="T19" fmla="*/ 891 h 7439"/>
                    <a:gd name="T20" fmla="*/ 18 w 32"/>
                    <a:gd name="T21" fmla="*/ 422 h 7439"/>
                    <a:gd name="T22" fmla="*/ 20 w 32"/>
                    <a:gd name="T23" fmla="*/ 482 h 7439"/>
                    <a:gd name="T24" fmla="*/ 22 w 32"/>
                    <a:gd name="T25" fmla="*/ 255 h 7439"/>
                    <a:gd name="T26" fmla="*/ 24 w 32"/>
                    <a:gd name="T27" fmla="*/ 78 h 7439"/>
                    <a:gd name="T28" fmla="*/ 26 w 32"/>
                    <a:gd name="T29" fmla="*/ 257 h 7439"/>
                    <a:gd name="T30" fmla="*/ 28 w 32"/>
                    <a:gd name="T31" fmla="*/ 140 h 7439"/>
                    <a:gd name="T32" fmla="*/ 30 w 32"/>
                    <a:gd name="T33" fmla="*/ 23 h 7439"/>
                    <a:gd name="T34" fmla="*/ 32 w 32"/>
                    <a:gd name="T35" fmla="*/ 54 h 7439"/>
                    <a:gd name="T36" fmla="*/ 32 w 32"/>
                    <a:gd name="T37" fmla="*/ 0 h 7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" h="7439">
                      <a:moveTo>
                        <a:pt x="0" y="0"/>
                      </a:moveTo>
                      <a:lnTo>
                        <a:pt x="0" y="224"/>
                      </a:lnTo>
                      <a:lnTo>
                        <a:pt x="2" y="680"/>
                      </a:lnTo>
                      <a:lnTo>
                        <a:pt x="4" y="2478"/>
                      </a:lnTo>
                      <a:lnTo>
                        <a:pt x="6" y="4674"/>
                      </a:lnTo>
                      <a:lnTo>
                        <a:pt x="8" y="7439"/>
                      </a:lnTo>
                      <a:lnTo>
                        <a:pt x="10" y="6071"/>
                      </a:lnTo>
                      <a:lnTo>
                        <a:pt x="12" y="4362"/>
                      </a:lnTo>
                      <a:lnTo>
                        <a:pt x="14" y="2498"/>
                      </a:lnTo>
                      <a:lnTo>
                        <a:pt x="16" y="891"/>
                      </a:lnTo>
                      <a:lnTo>
                        <a:pt x="18" y="422"/>
                      </a:lnTo>
                      <a:lnTo>
                        <a:pt x="20" y="482"/>
                      </a:lnTo>
                      <a:lnTo>
                        <a:pt x="22" y="255"/>
                      </a:lnTo>
                      <a:lnTo>
                        <a:pt x="24" y="78"/>
                      </a:lnTo>
                      <a:lnTo>
                        <a:pt x="26" y="257"/>
                      </a:lnTo>
                      <a:lnTo>
                        <a:pt x="28" y="140"/>
                      </a:lnTo>
                      <a:lnTo>
                        <a:pt x="30" y="23"/>
                      </a:lnTo>
                      <a:lnTo>
                        <a:pt x="32" y="54"/>
                      </a:lnTo>
                      <a:lnTo>
                        <a:pt x="3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81" name="Freeform 1932"/>
                <p:cNvSpPr>
                  <a:spLocks/>
                </p:cNvSpPr>
                <p:nvPr/>
              </p:nvSpPr>
              <p:spPr bwMode="auto">
                <a:xfrm flipV="1">
                  <a:off x="1370013" y="4695825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26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82" name="Line 1933"/>
                <p:cNvSpPr>
                  <a:spLocks noChangeShapeType="1"/>
                </p:cNvSpPr>
                <p:nvPr/>
              </p:nvSpPr>
              <p:spPr bwMode="auto">
                <a:xfrm flipV="1">
                  <a:off x="137160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83" name="Line 1934"/>
                <p:cNvSpPr>
                  <a:spLocks noChangeShapeType="1"/>
                </p:cNvSpPr>
                <p:nvPr/>
              </p:nvSpPr>
              <p:spPr bwMode="auto">
                <a:xfrm flipV="1">
                  <a:off x="137160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84" name="Freeform 1935"/>
                <p:cNvSpPr>
                  <a:spLocks/>
                </p:cNvSpPr>
                <p:nvPr/>
              </p:nvSpPr>
              <p:spPr bwMode="auto">
                <a:xfrm flipV="1">
                  <a:off x="1373188" y="4699000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85" name="Line 1936"/>
                <p:cNvSpPr>
                  <a:spLocks noChangeShapeType="1"/>
                </p:cNvSpPr>
                <p:nvPr/>
              </p:nvSpPr>
              <p:spPr bwMode="auto">
                <a:xfrm flipV="1">
                  <a:off x="1374776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86" name="Freeform 1937"/>
                <p:cNvSpPr>
                  <a:spLocks/>
                </p:cNvSpPr>
                <p:nvPr/>
              </p:nvSpPr>
              <p:spPr bwMode="auto">
                <a:xfrm flipV="1">
                  <a:off x="1376363" y="4687887"/>
                  <a:ext cx="1588" cy="12700"/>
                </a:xfrm>
                <a:custGeom>
                  <a:avLst/>
                  <a:gdLst>
                    <a:gd name="T0" fmla="*/ 0 w 14"/>
                    <a:gd name="T1" fmla="*/ 0 h 179"/>
                    <a:gd name="T2" fmla="*/ 0 w 14"/>
                    <a:gd name="T3" fmla="*/ 101 h 179"/>
                    <a:gd name="T4" fmla="*/ 2 w 14"/>
                    <a:gd name="T5" fmla="*/ 70 h 179"/>
                    <a:gd name="T6" fmla="*/ 4 w 14"/>
                    <a:gd name="T7" fmla="*/ 161 h 179"/>
                    <a:gd name="T8" fmla="*/ 6 w 14"/>
                    <a:gd name="T9" fmla="*/ 179 h 179"/>
                    <a:gd name="T10" fmla="*/ 8 w 14"/>
                    <a:gd name="T11" fmla="*/ 46 h 179"/>
                    <a:gd name="T12" fmla="*/ 10 w 14"/>
                    <a:gd name="T13" fmla="*/ 39 h 179"/>
                    <a:gd name="T14" fmla="*/ 12 w 14"/>
                    <a:gd name="T15" fmla="*/ 85 h 179"/>
                    <a:gd name="T16" fmla="*/ 14 w 14"/>
                    <a:gd name="T17" fmla="*/ 23 h 179"/>
                    <a:gd name="T18" fmla="*/ 14 w 14"/>
                    <a:gd name="T19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79">
                      <a:moveTo>
                        <a:pt x="0" y="0"/>
                      </a:moveTo>
                      <a:lnTo>
                        <a:pt x="0" y="101"/>
                      </a:lnTo>
                      <a:lnTo>
                        <a:pt x="2" y="70"/>
                      </a:lnTo>
                      <a:lnTo>
                        <a:pt x="4" y="161"/>
                      </a:lnTo>
                      <a:lnTo>
                        <a:pt x="6" y="179"/>
                      </a:lnTo>
                      <a:lnTo>
                        <a:pt x="8" y="46"/>
                      </a:lnTo>
                      <a:lnTo>
                        <a:pt x="10" y="39"/>
                      </a:lnTo>
                      <a:lnTo>
                        <a:pt x="12" y="85"/>
                      </a:lnTo>
                      <a:lnTo>
                        <a:pt x="14" y="2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87" name="Freeform 1938"/>
                <p:cNvSpPr>
                  <a:spLocks/>
                </p:cNvSpPr>
                <p:nvPr/>
              </p:nvSpPr>
              <p:spPr bwMode="auto">
                <a:xfrm flipV="1">
                  <a:off x="1381126" y="4699000"/>
                  <a:ext cx="0" cy="1587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13 h 26"/>
                    <a:gd name="T4" fmla="*/ 2 w 2"/>
                    <a:gd name="T5" fmla="*/ 26 h 26"/>
                    <a:gd name="T6" fmla="*/ 2 w 2"/>
                    <a:gd name="T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88" name="Freeform 1939"/>
                <p:cNvSpPr>
                  <a:spLocks/>
                </p:cNvSpPr>
                <p:nvPr/>
              </p:nvSpPr>
              <p:spPr bwMode="auto">
                <a:xfrm flipV="1">
                  <a:off x="1384301" y="4699000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89" name="Freeform 1940"/>
                <p:cNvSpPr>
                  <a:spLocks/>
                </p:cNvSpPr>
                <p:nvPr/>
              </p:nvSpPr>
              <p:spPr bwMode="auto">
                <a:xfrm flipV="1">
                  <a:off x="1385888" y="4694237"/>
                  <a:ext cx="0" cy="6350"/>
                </a:xfrm>
                <a:custGeom>
                  <a:avLst/>
                  <a:gdLst>
                    <a:gd name="T0" fmla="*/ 0 w 4"/>
                    <a:gd name="T1" fmla="*/ 0 h 85"/>
                    <a:gd name="T2" fmla="*/ 0 w 4"/>
                    <a:gd name="T3" fmla="*/ 26 h 85"/>
                    <a:gd name="T4" fmla="*/ 2 w 4"/>
                    <a:gd name="T5" fmla="*/ 85 h 85"/>
                    <a:gd name="T6" fmla="*/ 4 w 4"/>
                    <a:gd name="T7" fmla="*/ 65 h 85"/>
                    <a:gd name="T8" fmla="*/ 4 w 4"/>
                    <a:gd name="T9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5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85"/>
                      </a:lnTo>
                      <a:lnTo>
                        <a:pt x="4" y="6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90" name="Line 1941"/>
                <p:cNvSpPr>
                  <a:spLocks noChangeShapeType="1"/>
                </p:cNvSpPr>
                <p:nvPr/>
              </p:nvSpPr>
              <p:spPr bwMode="auto">
                <a:xfrm>
                  <a:off x="1385888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91" name="Line 1942"/>
                <p:cNvSpPr>
                  <a:spLocks noChangeShapeType="1"/>
                </p:cNvSpPr>
                <p:nvPr/>
              </p:nvSpPr>
              <p:spPr bwMode="auto">
                <a:xfrm flipV="1">
                  <a:off x="13890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92" name="Line 1943"/>
                <p:cNvSpPr>
                  <a:spLocks noChangeShapeType="1"/>
                </p:cNvSpPr>
                <p:nvPr/>
              </p:nvSpPr>
              <p:spPr bwMode="auto">
                <a:xfrm>
                  <a:off x="1390651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93" name="Line 1944"/>
                <p:cNvSpPr>
                  <a:spLocks noChangeShapeType="1"/>
                </p:cNvSpPr>
                <p:nvPr/>
              </p:nvSpPr>
              <p:spPr bwMode="auto">
                <a:xfrm flipV="1">
                  <a:off x="1393826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94" name="Freeform 1945"/>
                <p:cNvSpPr>
                  <a:spLocks/>
                </p:cNvSpPr>
                <p:nvPr/>
              </p:nvSpPr>
              <p:spPr bwMode="auto">
                <a:xfrm flipV="1">
                  <a:off x="1393826" y="4695825"/>
                  <a:ext cx="0" cy="4762"/>
                </a:xfrm>
                <a:custGeom>
                  <a:avLst/>
                  <a:gdLst>
                    <a:gd name="T0" fmla="*/ 0 w 4"/>
                    <a:gd name="T1" fmla="*/ 0 h 59"/>
                    <a:gd name="T2" fmla="*/ 0 w 4"/>
                    <a:gd name="T3" fmla="*/ 59 h 59"/>
                    <a:gd name="T4" fmla="*/ 2 w 4"/>
                    <a:gd name="T5" fmla="*/ 52 h 59"/>
                    <a:gd name="T6" fmla="*/ 4 w 4"/>
                    <a:gd name="T7" fmla="*/ 46 h 59"/>
                    <a:gd name="T8" fmla="*/ 4 w 4"/>
                    <a:gd name="T9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9">
                      <a:moveTo>
                        <a:pt x="0" y="0"/>
                      </a:moveTo>
                      <a:lnTo>
                        <a:pt x="0" y="59"/>
                      </a:lnTo>
                      <a:lnTo>
                        <a:pt x="2" y="52"/>
                      </a:lnTo>
                      <a:lnTo>
                        <a:pt x="4" y="4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95" name="Line 1946"/>
                <p:cNvSpPr>
                  <a:spLocks noChangeShapeType="1"/>
                </p:cNvSpPr>
                <p:nvPr/>
              </p:nvSpPr>
              <p:spPr bwMode="auto">
                <a:xfrm flipV="1">
                  <a:off x="13954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96" name="Line 1947"/>
                <p:cNvSpPr>
                  <a:spLocks noChangeShapeType="1"/>
                </p:cNvSpPr>
                <p:nvPr/>
              </p:nvSpPr>
              <p:spPr bwMode="auto">
                <a:xfrm flipV="1">
                  <a:off x="1397001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97" name="Freeform 1948"/>
                <p:cNvSpPr>
                  <a:spLocks/>
                </p:cNvSpPr>
                <p:nvPr/>
              </p:nvSpPr>
              <p:spPr bwMode="auto">
                <a:xfrm flipV="1">
                  <a:off x="1398588" y="4699000"/>
                  <a:ext cx="0" cy="1587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6 h 26"/>
                    <a:gd name="T4" fmla="*/ 2 w 2"/>
                    <a:gd name="T5" fmla="*/ 23 h 26"/>
                    <a:gd name="T6" fmla="*/ 2 w 2"/>
                    <a:gd name="T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98" name="Line 1949"/>
                <p:cNvSpPr>
                  <a:spLocks noChangeShapeType="1"/>
                </p:cNvSpPr>
                <p:nvPr/>
              </p:nvSpPr>
              <p:spPr bwMode="auto">
                <a:xfrm flipV="1">
                  <a:off x="14017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499" name="Freeform 1950"/>
                <p:cNvSpPr>
                  <a:spLocks/>
                </p:cNvSpPr>
                <p:nvPr/>
              </p:nvSpPr>
              <p:spPr bwMode="auto">
                <a:xfrm flipV="1">
                  <a:off x="1401763" y="4610100"/>
                  <a:ext cx="1588" cy="90487"/>
                </a:xfrm>
                <a:custGeom>
                  <a:avLst/>
                  <a:gdLst>
                    <a:gd name="T0" fmla="*/ 0 w 19"/>
                    <a:gd name="T1" fmla="*/ 0 h 1206"/>
                    <a:gd name="T2" fmla="*/ 0 w 19"/>
                    <a:gd name="T3" fmla="*/ 52 h 1206"/>
                    <a:gd name="T4" fmla="*/ 2 w 19"/>
                    <a:gd name="T5" fmla="*/ 291 h 1206"/>
                    <a:gd name="T6" fmla="*/ 4 w 19"/>
                    <a:gd name="T7" fmla="*/ 536 h 1206"/>
                    <a:gd name="T8" fmla="*/ 6 w 19"/>
                    <a:gd name="T9" fmla="*/ 1206 h 1206"/>
                    <a:gd name="T10" fmla="*/ 8 w 19"/>
                    <a:gd name="T11" fmla="*/ 581 h 1206"/>
                    <a:gd name="T12" fmla="*/ 10 w 19"/>
                    <a:gd name="T13" fmla="*/ 661 h 1206"/>
                    <a:gd name="T14" fmla="*/ 12 w 19"/>
                    <a:gd name="T15" fmla="*/ 328 h 1206"/>
                    <a:gd name="T16" fmla="*/ 15 w 19"/>
                    <a:gd name="T17" fmla="*/ 54 h 1206"/>
                    <a:gd name="T18" fmla="*/ 17 w 19"/>
                    <a:gd name="T19" fmla="*/ 36 h 1206"/>
                    <a:gd name="T20" fmla="*/ 19 w 19"/>
                    <a:gd name="T21" fmla="*/ 122 h 1206"/>
                    <a:gd name="T22" fmla="*/ 19 w 19"/>
                    <a:gd name="T23" fmla="*/ 0 h 1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1206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" y="291"/>
                      </a:lnTo>
                      <a:lnTo>
                        <a:pt x="4" y="536"/>
                      </a:lnTo>
                      <a:lnTo>
                        <a:pt x="6" y="1206"/>
                      </a:lnTo>
                      <a:lnTo>
                        <a:pt x="8" y="581"/>
                      </a:lnTo>
                      <a:lnTo>
                        <a:pt x="10" y="661"/>
                      </a:lnTo>
                      <a:lnTo>
                        <a:pt x="12" y="328"/>
                      </a:lnTo>
                      <a:lnTo>
                        <a:pt x="15" y="54"/>
                      </a:lnTo>
                      <a:lnTo>
                        <a:pt x="17" y="36"/>
                      </a:lnTo>
                      <a:lnTo>
                        <a:pt x="19" y="122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00" name="Line 1951"/>
                <p:cNvSpPr>
                  <a:spLocks noChangeShapeType="1"/>
                </p:cNvSpPr>
                <p:nvPr/>
              </p:nvSpPr>
              <p:spPr bwMode="auto">
                <a:xfrm flipV="1">
                  <a:off x="14049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01" name="Freeform 1952"/>
                <p:cNvSpPr>
                  <a:spLocks/>
                </p:cNvSpPr>
                <p:nvPr/>
              </p:nvSpPr>
              <p:spPr bwMode="auto">
                <a:xfrm flipV="1">
                  <a:off x="1406526" y="4694237"/>
                  <a:ext cx="0" cy="6350"/>
                </a:xfrm>
                <a:custGeom>
                  <a:avLst/>
                  <a:gdLst>
                    <a:gd name="T0" fmla="*/ 0 w 4"/>
                    <a:gd name="T1" fmla="*/ 0 h 78"/>
                    <a:gd name="T2" fmla="*/ 0 w 4"/>
                    <a:gd name="T3" fmla="*/ 31 h 78"/>
                    <a:gd name="T4" fmla="*/ 2 w 4"/>
                    <a:gd name="T5" fmla="*/ 78 h 78"/>
                    <a:gd name="T6" fmla="*/ 4 w 4"/>
                    <a:gd name="T7" fmla="*/ 13 h 78"/>
                    <a:gd name="T8" fmla="*/ 4 w 4"/>
                    <a:gd name="T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8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78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02" name="Freeform 1953"/>
                <p:cNvSpPr>
                  <a:spLocks/>
                </p:cNvSpPr>
                <p:nvPr/>
              </p:nvSpPr>
              <p:spPr bwMode="auto">
                <a:xfrm flipV="1">
                  <a:off x="1411288" y="4687887"/>
                  <a:ext cx="0" cy="12700"/>
                </a:xfrm>
                <a:custGeom>
                  <a:avLst/>
                  <a:gdLst>
                    <a:gd name="T0" fmla="*/ 0 w 12"/>
                    <a:gd name="T1" fmla="*/ 0 h 164"/>
                    <a:gd name="T2" fmla="*/ 0 w 12"/>
                    <a:gd name="T3" fmla="*/ 46 h 164"/>
                    <a:gd name="T4" fmla="*/ 2 w 12"/>
                    <a:gd name="T5" fmla="*/ 46 h 164"/>
                    <a:gd name="T6" fmla="*/ 4 w 12"/>
                    <a:gd name="T7" fmla="*/ 164 h 164"/>
                    <a:gd name="T8" fmla="*/ 6 w 12"/>
                    <a:gd name="T9" fmla="*/ 117 h 164"/>
                    <a:gd name="T10" fmla="*/ 8 w 12"/>
                    <a:gd name="T11" fmla="*/ 91 h 164"/>
                    <a:gd name="T12" fmla="*/ 10 w 12"/>
                    <a:gd name="T13" fmla="*/ 54 h 164"/>
                    <a:gd name="T14" fmla="*/ 12 w 12"/>
                    <a:gd name="T15" fmla="*/ 85 h 164"/>
                    <a:gd name="T16" fmla="*/ 12 w 12"/>
                    <a:gd name="T17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64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46"/>
                      </a:lnTo>
                      <a:lnTo>
                        <a:pt x="4" y="164"/>
                      </a:lnTo>
                      <a:lnTo>
                        <a:pt x="6" y="117"/>
                      </a:lnTo>
                      <a:lnTo>
                        <a:pt x="8" y="91"/>
                      </a:lnTo>
                      <a:lnTo>
                        <a:pt x="10" y="54"/>
                      </a:lnTo>
                      <a:lnTo>
                        <a:pt x="12" y="85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03" name="Line 1954"/>
                <p:cNvSpPr>
                  <a:spLocks noChangeShapeType="1"/>
                </p:cNvSpPr>
                <p:nvPr/>
              </p:nvSpPr>
              <p:spPr bwMode="auto">
                <a:xfrm flipV="1">
                  <a:off x="14128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04" name="Line 1955"/>
                <p:cNvSpPr>
                  <a:spLocks noChangeShapeType="1"/>
                </p:cNvSpPr>
                <p:nvPr/>
              </p:nvSpPr>
              <p:spPr bwMode="auto">
                <a:xfrm flipV="1">
                  <a:off x="141287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05" name="Freeform 1956"/>
                <p:cNvSpPr>
                  <a:spLocks/>
                </p:cNvSpPr>
                <p:nvPr/>
              </p:nvSpPr>
              <p:spPr bwMode="auto">
                <a:xfrm flipV="1">
                  <a:off x="1412876" y="4697412"/>
                  <a:ext cx="1588" cy="3175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23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06" name="Line 1957"/>
                <p:cNvSpPr>
                  <a:spLocks noChangeShapeType="1"/>
                </p:cNvSpPr>
                <p:nvPr/>
              </p:nvSpPr>
              <p:spPr bwMode="auto">
                <a:xfrm flipV="1">
                  <a:off x="1414463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07" name="Freeform 1958"/>
                <p:cNvSpPr>
                  <a:spLocks/>
                </p:cNvSpPr>
                <p:nvPr/>
              </p:nvSpPr>
              <p:spPr bwMode="auto">
                <a:xfrm flipV="1">
                  <a:off x="1416051" y="4695825"/>
                  <a:ext cx="0" cy="4762"/>
                </a:xfrm>
                <a:custGeom>
                  <a:avLst/>
                  <a:gdLst>
                    <a:gd name="T0" fmla="*/ 0 w 2"/>
                    <a:gd name="T1" fmla="*/ 0 h 59"/>
                    <a:gd name="T2" fmla="*/ 0 w 2"/>
                    <a:gd name="T3" fmla="*/ 59 h 59"/>
                    <a:gd name="T4" fmla="*/ 2 w 2"/>
                    <a:gd name="T5" fmla="*/ 26 h 59"/>
                    <a:gd name="T6" fmla="*/ 2 w 2"/>
                    <a:gd name="T7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9">
                      <a:moveTo>
                        <a:pt x="0" y="0"/>
                      </a:moveTo>
                      <a:lnTo>
                        <a:pt x="0" y="59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08" name="Line 1959"/>
                <p:cNvSpPr>
                  <a:spLocks noChangeShapeType="1"/>
                </p:cNvSpPr>
                <p:nvPr/>
              </p:nvSpPr>
              <p:spPr bwMode="auto">
                <a:xfrm flipV="1">
                  <a:off x="1419226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09" name="Freeform 1960"/>
                <p:cNvSpPr>
                  <a:spLocks/>
                </p:cNvSpPr>
                <p:nvPr/>
              </p:nvSpPr>
              <p:spPr bwMode="auto">
                <a:xfrm flipV="1">
                  <a:off x="1419226" y="4687887"/>
                  <a:ext cx="1588" cy="12700"/>
                </a:xfrm>
                <a:custGeom>
                  <a:avLst/>
                  <a:gdLst>
                    <a:gd name="T0" fmla="*/ 0 w 8"/>
                    <a:gd name="T1" fmla="*/ 0 h 164"/>
                    <a:gd name="T2" fmla="*/ 0 w 8"/>
                    <a:gd name="T3" fmla="*/ 13 h 164"/>
                    <a:gd name="T4" fmla="*/ 2 w 8"/>
                    <a:gd name="T5" fmla="*/ 49 h 164"/>
                    <a:gd name="T6" fmla="*/ 4 w 8"/>
                    <a:gd name="T7" fmla="*/ 164 h 164"/>
                    <a:gd name="T8" fmla="*/ 6 w 8"/>
                    <a:gd name="T9" fmla="*/ 138 h 164"/>
                    <a:gd name="T10" fmla="*/ 8 w 8"/>
                    <a:gd name="T11" fmla="*/ 54 h 164"/>
                    <a:gd name="T12" fmla="*/ 8 w 8"/>
                    <a:gd name="T13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64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9"/>
                      </a:lnTo>
                      <a:lnTo>
                        <a:pt x="4" y="164"/>
                      </a:lnTo>
                      <a:lnTo>
                        <a:pt x="6" y="138"/>
                      </a:lnTo>
                      <a:lnTo>
                        <a:pt x="8" y="5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10" name="Line 1961"/>
                <p:cNvSpPr>
                  <a:spLocks noChangeShapeType="1"/>
                </p:cNvSpPr>
                <p:nvPr/>
              </p:nvSpPr>
              <p:spPr bwMode="auto">
                <a:xfrm flipV="1">
                  <a:off x="14208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11" name="Line 1962"/>
                <p:cNvSpPr>
                  <a:spLocks noChangeShapeType="1"/>
                </p:cNvSpPr>
                <p:nvPr/>
              </p:nvSpPr>
              <p:spPr bwMode="auto">
                <a:xfrm flipV="1">
                  <a:off x="1422401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12" name="Freeform 1963"/>
                <p:cNvSpPr>
                  <a:spLocks/>
                </p:cNvSpPr>
                <p:nvPr/>
              </p:nvSpPr>
              <p:spPr bwMode="auto">
                <a:xfrm flipV="1">
                  <a:off x="1423988" y="4697412"/>
                  <a:ext cx="1588" cy="3175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9 h 39"/>
                    <a:gd name="T4" fmla="*/ 2 w 2"/>
                    <a:gd name="T5" fmla="*/ 15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13" name="Line 1964"/>
                <p:cNvSpPr>
                  <a:spLocks noChangeShapeType="1"/>
                </p:cNvSpPr>
                <p:nvPr/>
              </p:nvSpPr>
              <p:spPr bwMode="auto">
                <a:xfrm>
                  <a:off x="1425576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14" name="Line 1965"/>
                <p:cNvSpPr>
                  <a:spLocks noChangeShapeType="1"/>
                </p:cNvSpPr>
                <p:nvPr/>
              </p:nvSpPr>
              <p:spPr bwMode="auto">
                <a:xfrm>
                  <a:off x="1425576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15" name="Line 1966"/>
                <p:cNvSpPr>
                  <a:spLocks noChangeShapeType="1"/>
                </p:cNvSpPr>
                <p:nvPr/>
              </p:nvSpPr>
              <p:spPr bwMode="auto">
                <a:xfrm flipV="1">
                  <a:off x="142875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16" name="Freeform 1967"/>
                <p:cNvSpPr>
                  <a:spLocks/>
                </p:cNvSpPr>
                <p:nvPr/>
              </p:nvSpPr>
              <p:spPr bwMode="auto">
                <a:xfrm flipV="1">
                  <a:off x="1428751" y="4695825"/>
                  <a:ext cx="1588" cy="4762"/>
                </a:xfrm>
                <a:custGeom>
                  <a:avLst/>
                  <a:gdLst>
                    <a:gd name="T0" fmla="*/ 0 w 8"/>
                    <a:gd name="T1" fmla="*/ 0 h 70"/>
                    <a:gd name="T2" fmla="*/ 0 w 8"/>
                    <a:gd name="T3" fmla="*/ 70 h 70"/>
                    <a:gd name="T4" fmla="*/ 2 w 8"/>
                    <a:gd name="T5" fmla="*/ 52 h 70"/>
                    <a:gd name="T6" fmla="*/ 4 w 8"/>
                    <a:gd name="T7" fmla="*/ 46 h 70"/>
                    <a:gd name="T8" fmla="*/ 6 w 8"/>
                    <a:gd name="T9" fmla="*/ 39 h 70"/>
                    <a:gd name="T10" fmla="*/ 8 w 8"/>
                    <a:gd name="T11" fmla="*/ 39 h 70"/>
                    <a:gd name="T12" fmla="*/ 8 w 8"/>
                    <a:gd name="T13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52"/>
                      </a:lnTo>
                      <a:lnTo>
                        <a:pt x="4" y="46"/>
                      </a:lnTo>
                      <a:lnTo>
                        <a:pt x="6" y="39"/>
                      </a:lnTo>
                      <a:lnTo>
                        <a:pt x="8" y="3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17" name="Freeform 1968"/>
                <p:cNvSpPr>
                  <a:spLocks/>
                </p:cNvSpPr>
                <p:nvPr/>
              </p:nvSpPr>
              <p:spPr bwMode="auto">
                <a:xfrm flipV="1">
                  <a:off x="1438276" y="4681537"/>
                  <a:ext cx="1588" cy="19050"/>
                </a:xfrm>
                <a:custGeom>
                  <a:avLst/>
                  <a:gdLst>
                    <a:gd name="T0" fmla="*/ 0 w 16"/>
                    <a:gd name="T1" fmla="*/ 0 h 252"/>
                    <a:gd name="T2" fmla="*/ 0 w 16"/>
                    <a:gd name="T3" fmla="*/ 93 h 252"/>
                    <a:gd name="T4" fmla="*/ 2 w 16"/>
                    <a:gd name="T5" fmla="*/ 174 h 252"/>
                    <a:gd name="T6" fmla="*/ 4 w 16"/>
                    <a:gd name="T7" fmla="*/ 229 h 252"/>
                    <a:gd name="T8" fmla="*/ 6 w 16"/>
                    <a:gd name="T9" fmla="*/ 237 h 252"/>
                    <a:gd name="T10" fmla="*/ 8 w 16"/>
                    <a:gd name="T11" fmla="*/ 96 h 252"/>
                    <a:gd name="T12" fmla="*/ 10 w 16"/>
                    <a:gd name="T13" fmla="*/ 252 h 252"/>
                    <a:gd name="T14" fmla="*/ 12 w 16"/>
                    <a:gd name="T15" fmla="*/ 67 h 252"/>
                    <a:gd name="T16" fmla="*/ 14 w 16"/>
                    <a:gd name="T17" fmla="*/ 75 h 252"/>
                    <a:gd name="T18" fmla="*/ 16 w 16"/>
                    <a:gd name="T19" fmla="*/ 39 h 252"/>
                    <a:gd name="T20" fmla="*/ 16 w 16"/>
                    <a:gd name="T21" fmla="*/ 0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52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174"/>
                      </a:lnTo>
                      <a:lnTo>
                        <a:pt x="4" y="229"/>
                      </a:lnTo>
                      <a:lnTo>
                        <a:pt x="6" y="237"/>
                      </a:lnTo>
                      <a:lnTo>
                        <a:pt x="8" y="96"/>
                      </a:lnTo>
                      <a:lnTo>
                        <a:pt x="10" y="252"/>
                      </a:lnTo>
                      <a:lnTo>
                        <a:pt x="12" y="67"/>
                      </a:lnTo>
                      <a:lnTo>
                        <a:pt x="14" y="75"/>
                      </a:lnTo>
                      <a:lnTo>
                        <a:pt x="16" y="39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18" name="Line 1969"/>
                <p:cNvSpPr>
                  <a:spLocks noChangeShapeType="1"/>
                </p:cNvSpPr>
                <p:nvPr/>
              </p:nvSpPr>
              <p:spPr bwMode="auto">
                <a:xfrm flipV="1">
                  <a:off x="14398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19" name="Line 1970"/>
                <p:cNvSpPr>
                  <a:spLocks noChangeShapeType="1"/>
                </p:cNvSpPr>
                <p:nvPr/>
              </p:nvSpPr>
              <p:spPr bwMode="auto">
                <a:xfrm flipV="1">
                  <a:off x="144145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20" name="Line 1971"/>
                <p:cNvSpPr>
                  <a:spLocks noChangeShapeType="1"/>
                </p:cNvSpPr>
                <p:nvPr/>
              </p:nvSpPr>
              <p:spPr bwMode="auto">
                <a:xfrm flipV="1">
                  <a:off x="14430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21" name="Line 1972"/>
                <p:cNvSpPr>
                  <a:spLocks noChangeShapeType="1"/>
                </p:cNvSpPr>
                <p:nvPr/>
              </p:nvSpPr>
              <p:spPr bwMode="auto">
                <a:xfrm flipV="1">
                  <a:off x="144621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22" name="Line 1973"/>
                <p:cNvSpPr>
                  <a:spLocks noChangeShapeType="1"/>
                </p:cNvSpPr>
                <p:nvPr/>
              </p:nvSpPr>
              <p:spPr bwMode="auto">
                <a:xfrm flipV="1">
                  <a:off x="1447801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23" name="Freeform 1974"/>
                <p:cNvSpPr>
                  <a:spLocks/>
                </p:cNvSpPr>
                <p:nvPr/>
              </p:nvSpPr>
              <p:spPr bwMode="auto">
                <a:xfrm flipV="1">
                  <a:off x="1447801" y="4697412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13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24" name="Line 1975"/>
                <p:cNvSpPr>
                  <a:spLocks noChangeShapeType="1"/>
                </p:cNvSpPr>
                <p:nvPr/>
              </p:nvSpPr>
              <p:spPr bwMode="auto">
                <a:xfrm flipV="1">
                  <a:off x="1450976" y="469265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25" name="Line 1976"/>
                <p:cNvSpPr>
                  <a:spLocks noChangeShapeType="1"/>
                </p:cNvSpPr>
                <p:nvPr/>
              </p:nvSpPr>
              <p:spPr bwMode="auto">
                <a:xfrm flipV="1">
                  <a:off x="14557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26" name="Line 1977"/>
                <p:cNvSpPr>
                  <a:spLocks noChangeShapeType="1"/>
                </p:cNvSpPr>
                <p:nvPr/>
              </p:nvSpPr>
              <p:spPr bwMode="auto">
                <a:xfrm flipV="1">
                  <a:off x="147002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27" name="Freeform 1978"/>
                <p:cNvSpPr>
                  <a:spLocks/>
                </p:cNvSpPr>
                <p:nvPr/>
              </p:nvSpPr>
              <p:spPr bwMode="auto">
                <a:xfrm flipV="1">
                  <a:off x="1473201" y="4697412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15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28" name="Line 1979"/>
                <p:cNvSpPr>
                  <a:spLocks noChangeShapeType="1"/>
                </p:cNvSpPr>
                <p:nvPr/>
              </p:nvSpPr>
              <p:spPr bwMode="auto">
                <a:xfrm flipV="1">
                  <a:off x="1473201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29" name="Line 1980"/>
                <p:cNvSpPr>
                  <a:spLocks noChangeShapeType="1"/>
                </p:cNvSpPr>
                <p:nvPr/>
              </p:nvSpPr>
              <p:spPr bwMode="auto">
                <a:xfrm flipV="1">
                  <a:off x="1476376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30" name="Line 1981"/>
                <p:cNvSpPr>
                  <a:spLocks noChangeShapeType="1"/>
                </p:cNvSpPr>
                <p:nvPr/>
              </p:nvSpPr>
              <p:spPr bwMode="auto">
                <a:xfrm flipV="1">
                  <a:off x="14779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31" name="Line 1982"/>
                <p:cNvSpPr>
                  <a:spLocks noChangeShapeType="1"/>
                </p:cNvSpPr>
                <p:nvPr/>
              </p:nvSpPr>
              <p:spPr bwMode="auto">
                <a:xfrm flipV="1">
                  <a:off x="14779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32" name="Line 1983"/>
                <p:cNvSpPr>
                  <a:spLocks noChangeShapeType="1"/>
                </p:cNvSpPr>
                <p:nvPr/>
              </p:nvSpPr>
              <p:spPr bwMode="auto">
                <a:xfrm flipV="1">
                  <a:off x="1481138" y="469265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33" name="Line 1984"/>
                <p:cNvSpPr>
                  <a:spLocks noChangeShapeType="1"/>
                </p:cNvSpPr>
                <p:nvPr/>
              </p:nvSpPr>
              <p:spPr bwMode="auto">
                <a:xfrm flipV="1">
                  <a:off x="148272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34" name="Line 1985"/>
                <p:cNvSpPr>
                  <a:spLocks noChangeShapeType="1"/>
                </p:cNvSpPr>
                <p:nvPr/>
              </p:nvSpPr>
              <p:spPr bwMode="auto">
                <a:xfrm flipV="1">
                  <a:off x="1482726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35" name="Line 1986"/>
                <p:cNvSpPr>
                  <a:spLocks noChangeShapeType="1"/>
                </p:cNvSpPr>
                <p:nvPr/>
              </p:nvSpPr>
              <p:spPr bwMode="auto">
                <a:xfrm flipV="1">
                  <a:off x="1482726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536" name="Line 1987"/>
                <p:cNvSpPr>
                  <a:spLocks noChangeShapeType="1"/>
                </p:cNvSpPr>
                <p:nvPr/>
              </p:nvSpPr>
              <p:spPr bwMode="auto">
                <a:xfrm>
                  <a:off x="1484313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37" name="Freeform 1989"/>
                <p:cNvSpPr>
                  <a:spLocks/>
                </p:cNvSpPr>
                <p:nvPr/>
              </p:nvSpPr>
              <p:spPr bwMode="auto">
                <a:xfrm flipV="1">
                  <a:off x="1485900" y="4699000"/>
                  <a:ext cx="1588" cy="1587"/>
                </a:xfrm>
                <a:custGeom>
                  <a:avLst/>
                  <a:gdLst>
                    <a:gd name="T0" fmla="*/ 0 w 4"/>
                    <a:gd name="T1" fmla="*/ 0 h 26"/>
                    <a:gd name="T2" fmla="*/ 0 w 4"/>
                    <a:gd name="T3" fmla="*/ 15 h 26"/>
                    <a:gd name="T4" fmla="*/ 2 w 4"/>
                    <a:gd name="T5" fmla="*/ 26 h 26"/>
                    <a:gd name="T6" fmla="*/ 4 w 4"/>
                    <a:gd name="T7" fmla="*/ 23 h 26"/>
                    <a:gd name="T8" fmla="*/ 4 w 4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6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26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38" name="Line 1990"/>
                <p:cNvSpPr>
                  <a:spLocks noChangeShapeType="1"/>
                </p:cNvSpPr>
                <p:nvPr/>
              </p:nvSpPr>
              <p:spPr bwMode="auto">
                <a:xfrm flipV="1">
                  <a:off x="1487488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39" name="Line 1991"/>
                <p:cNvSpPr>
                  <a:spLocks noChangeShapeType="1"/>
                </p:cNvSpPr>
                <p:nvPr/>
              </p:nvSpPr>
              <p:spPr bwMode="auto">
                <a:xfrm flipV="1">
                  <a:off x="14874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40" name="Freeform 1992"/>
                <p:cNvSpPr>
                  <a:spLocks/>
                </p:cNvSpPr>
                <p:nvPr/>
              </p:nvSpPr>
              <p:spPr bwMode="auto">
                <a:xfrm flipV="1">
                  <a:off x="1490663" y="4672012"/>
                  <a:ext cx="1588" cy="28575"/>
                </a:xfrm>
                <a:custGeom>
                  <a:avLst/>
                  <a:gdLst>
                    <a:gd name="T0" fmla="*/ 0 w 14"/>
                    <a:gd name="T1" fmla="*/ 0 h 372"/>
                    <a:gd name="T2" fmla="*/ 0 w 14"/>
                    <a:gd name="T3" fmla="*/ 23 h 372"/>
                    <a:gd name="T4" fmla="*/ 2 w 14"/>
                    <a:gd name="T5" fmla="*/ 242 h 372"/>
                    <a:gd name="T6" fmla="*/ 4 w 14"/>
                    <a:gd name="T7" fmla="*/ 372 h 372"/>
                    <a:gd name="T8" fmla="*/ 6 w 14"/>
                    <a:gd name="T9" fmla="*/ 109 h 372"/>
                    <a:gd name="T10" fmla="*/ 8 w 14"/>
                    <a:gd name="T11" fmla="*/ 260 h 372"/>
                    <a:gd name="T12" fmla="*/ 10 w 14"/>
                    <a:gd name="T13" fmla="*/ 36 h 372"/>
                    <a:gd name="T14" fmla="*/ 12 w 14"/>
                    <a:gd name="T15" fmla="*/ 80 h 372"/>
                    <a:gd name="T16" fmla="*/ 14 w 14"/>
                    <a:gd name="T17" fmla="*/ 26 h 372"/>
                    <a:gd name="T18" fmla="*/ 14 w 14"/>
                    <a:gd name="T19" fmla="*/ 0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37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42"/>
                      </a:lnTo>
                      <a:lnTo>
                        <a:pt x="4" y="372"/>
                      </a:lnTo>
                      <a:lnTo>
                        <a:pt x="6" y="109"/>
                      </a:lnTo>
                      <a:lnTo>
                        <a:pt x="8" y="260"/>
                      </a:lnTo>
                      <a:lnTo>
                        <a:pt x="10" y="36"/>
                      </a:lnTo>
                      <a:lnTo>
                        <a:pt x="12" y="80"/>
                      </a:lnTo>
                      <a:lnTo>
                        <a:pt x="14" y="26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41" name="Line 1993"/>
                <p:cNvSpPr>
                  <a:spLocks noChangeShapeType="1"/>
                </p:cNvSpPr>
                <p:nvPr/>
              </p:nvSpPr>
              <p:spPr bwMode="auto">
                <a:xfrm flipV="1">
                  <a:off x="1492250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42" name="Line 1994"/>
                <p:cNvSpPr>
                  <a:spLocks noChangeShapeType="1"/>
                </p:cNvSpPr>
                <p:nvPr/>
              </p:nvSpPr>
              <p:spPr bwMode="auto">
                <a:xfrm flipV="1">
                  <a:off x="14938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43" name="Line 1995"/>
                <p:cNvSpPr>
                  <a:spLocks noChangeShapeType="1"/>
                </p:cNvSpPr>
                <p:nvPr/>
              </p:nvSpPr>
              <p:spPr bwMode="auto">
                <a:xfrm flipV="1">
                  <a:off x="15001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44" name="Freeform 1996"/>
                <p:cNvSpPr>
                  <a:spLocks/>
                </p:cNvSpPr>
                <p:nvPr/>
              </p:nvSpPr>
              <p:spPr bwMode="auto">
                <a:xfrm flipV="1">
                  <a:off x="1500188" y="4697412"/>
                  <a:ext cx="0" cy="3175"/>
                </a:xfrm>
                <a:custGeom>
                  <a:avLst/>
                  <a:gdLst>
                    <a:gd name="T0" fmla="*/ 0 w 4"/>
                    <a:gd name="T1" fmla="*/ 0 h 52"/>
                    <a:gd name="T2" fmla="*/ 0 w 4"/>
                    <a:gd name="T3" fmla="*/ 28 h 52"/>
                    <a:gd name="T4" fmla="*/ 2 w 4"/>
                    <a:gd name="T5" fmla="*/ 52 h 52"/>
                    <a:gd name="T6" fmla="*/ 4 w 4"/>
                    <a:gd name="T7" fmla="*/ 13 h 52"/>
                    <a:gd name="T8" fmla="*/ 4 w 4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2">
                      <a:moveTo>
                        <a:pt x="0" y="0"/>
                      </a:moveTo>
                      <a:lnTo>
                        <a:pt x="0" y="28"/>
                      </a:lnTo>
                      <a:lnTo>
                        <a:pt x="2" y="52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45" name="Line 1997"/>
                <p:cNvSpPr>
                  <a:spLocks noChangeShapeType="1"/>
                </p:cNvSpPr>
                <p:nvPr/>
              </p:nvSpPr>
              <p:spPr bwMode="auto">
                <a:xfrm flipV="1">
                  <a:off x="15033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46" name="Line 1998"/>
                <p:cNvSpPr>
                  <a:spLocks noChangeShapeType="1"/>
                </p:cNvSpPr>
                <p:nvPr/>
              </p:nvSpPr>
              <p:spPr bwMode="auto">
                <a:xfrm>
                  <a:off x="1504950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47" name="Line 1999"/>
                <p:cNvSpPr>
                  <a:spLocks noChangeShapeType="1"/>
                </p:cNvSpPr>
                <p:nvPr/>
              </p:nvSpPr>
              <p:spPr bwMode="auto">
                <a:xfrm flipV="1">
                  <a:off x="1504950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48" name="Line 2000"/>
                <p:cNvSpPr>
                  <a:spLocks noChangeShapeType="1"/>
                </p:cNvSpPr>
                <p:nvPr/>
              </p:nvSpPr>
              <p:spPr bwMode="auto">
                <a:xfrm flipV="1">
                  <a:off x="150495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49" name="Line 2001"/>
                <p:cNvSpPr>
                  <a:spLocks noChangeShapeType="1"/>
                </p:cNvSpPr>
                <p:nvPr/>
              </p:nvSpPr>
              <p:spPr bwMode="auto">
                <a:xfrm flipV="1">
                  <a:off x="15097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50" name="Line 2002"/>
                <p:cNvSpPr>
                  <a:spLocks noChangeShapeType="1"/>
                </p:cNvSpPr>
                <p:nvPr/>
              </p:nvSpPr>
              <p:spPr bwMode="auto">
                <a:xfrm flipV="1">
                  <a:off x="15128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51" name="Line 2003"/>
                <p:cNvSpPr>
                  <a:spLocks noChangeShapeType="1"/>
                </p:cNvSpPr>
                <p:nvPr/>
              </p:nvSpPr>
              <p:spPr bwMode="auto">
                <a:xfrm flipV="1">
                  <a:off x="151765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52" name="Line 2004"/>
                <p:cNvSpPr>
                  <a:spLocks noChangeShapeType="1"/>
                </p:cNvSpPr>
                <p:nvPr/>
              </p:nvSpPr>
              <p:spPr bwMode="auto">
                <a:xfrm flipV="1">
                  <a:off x="152241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53" name="Line 2005"/>
                <p:cNvSpPr>
                  <a:spLocks noChangeShapeType="1"/>
                </p:cNvSpPr>
                <p:nvPr/>
              </p:nvSpPr>
              <p:spPr bwMode="auto">
                <a:xfrm>
                  <a:off x="1535113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54" name="Line 2006"/>
                <p:cNvSpPr>
                  <a:spLocks noChangeShapeType="1"/>
                </p:cNvSpPr>
                <p:nvPr/>
              </p:nvSpPr>
              <p:spPr bwMode="auto">
                <a:xfrm flipV="1">
                  <a:off x="15351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55" name="Line 2007"/>
                <p:cNvSpPr>
                  <a:spLocks noChangeShapeType="1"/>
                </p:cNvSpPr>
                <p:nvPr/>
              </p:nvSpPr>
              <p:spPr bwMode="auto">
                <a:xfrm>
                  <a:off x="1539875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56" name="Line 2008"/>
                <p:cNvSpPr>
                  <a:spLocks noChangeShapeType="1"/>
                </p:cNvSpPr>
                <p:nvPr/>
              </p:nvSpPr>
              <p:spPr bwMode="auto">
                <a:xfrm flipV="1">
                  <a:off x="15446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57" name="Freeform 2009"/>
                <p:cNvSpPr>
                  <a:spLocks/>
                </p:cNvSpPr>
                <p:nvPr/>
              </p:nvSpPr>
              <p:spPr bwMode="auto">
                <a:xfrm flipV="1">
                  <a:off x="1552575" y="4695825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23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58" name="Line 2010"/>
                <p:cNvSpPr>
                  <a:spLocks noChangeShapeType="1"/>
                </p:cNvSpPr>
                <p:nvPr/>
              </p:nvSpPr>
              <p:spPr bwMode="auto">
                <a:xfrm flipV="1">
                  <a:off x="15541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59" name="Line 2011"/>
                <p:cNvSpPr>
                  <a:spLocks noChangeShapeType="1"/>
                </p:cNvSpPr>
                <p:nvPr/>
              </p:nvSpPr>
              <p:spPr bwMode="auto">
                <a:xfrm>
                  <a:off x="1557338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60" name="Line 2012"/>
                <p:cNvSpPr>
                  <a:spLocks noChangeShapeType="1"/>
                </p:cNvSpPr>
                <p:nvPr/>
              </p:nvSpPr>
              <p:spPr bwMode="auto">
                <a:xfrm flipV="1">
                  <a:off x="1557338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61" name="Line 2013"/>
                <p:cNvSpPr>
                  <a:spLocks noChangeShapeType="1"/>
                </p:cNvSpPr>
                <p:nvPr/>
              </p:nvSpPr>
              <p:spPr bwMode="auto">
                <a:xfrm flipV="1">
                  <a:off x="15573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62" name="Freeform 2014"/>
                <p:cNvSpPr>
                  <a:spLocks/>
                </p:cNvSpPr>
                <p:nvPr/>
              </p:nvSpPr>
              <p:spPr bwMode="auto">
                <a:xfrm flipV="1">
                  <a:off x="1562100" y="4691062"/>
                  <a:ext cx="0" cy="9525"/>
                </a:xfrm>
                <a:custGeom>
                  <a:avLst/>
                  <a:gdLst>
                    <a:gd name="T0" fmla="*/ 0 w 4"/>
                    <a:gd name="T1" fmla="*/ 0 h 125"/>
                    <a:gd name="T2" fmla="*/ 0 w 4"/>
                    <a:gd name="T3" fmla="*/ 125 h 125"/>
                    <a:gd name="T4" fmla="*/ 2 w 4"/>
                    <a:gd name="T5" fmla="*/ 106 h 125"/>
                    <a:gd name="T6" fmla="*/ 4 w 4"/>
                    <a:gd name="T7" fmla="*/ 15 h 125"/>
                    <a:gd name="T8" fmla="*/ 4 w 4"/>
                    <a:gd name="T9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5">
                      <a:moveTo>
                        <a:pt x="0" y="0"/>
                      </a:moveTo>
                      <a:lnTo>
                        <a:pt x="0" y="125"/>
                      </a:lnTo>
                      <a:lnTo>
                        <a:pt x="2" y="106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63" name="Freeform 2015"/>
                <p:cNvSpPr>
                  <a:spLocks/>
                </p:cNvSpPr>
                <p:nvPr/>
              </p:nvSpPr>
              <p:spPr bwMode="auto">
                <a:xfrm flipV="1">
                  <a:off x="1562100" y="4695825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13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64" name="Line 2016"/>
                <p:cNvSpPr>
                  <a:spLocks noChangeShapeType="1"/>
                </p:cNvSpPr>
                <p:nvPr/>
              </p:nvSpPr>
              <p:spPr bwMode="auto">
                <a:xfrm>
                  <a:off x="1563688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65" name="Line 2017"/>
                <p:cNvSpPr>
                  <a:spLocks noChangeShapeType="1"/>
                </p:cNvSpPr>
                <p:nvPr/>
              </p:nvSpPr>
              <p:spPr bwMode="auto">
                <a:xfrm>
                  <a:off x="1566863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66" name="Line 2018"/>
                <p:cNvSpPr>
                  <a:spLocks noChangeShapeType="1"/>
                </p:cNvSpPr>
                <p:nvPr/>
              </p:nvSpPr>
              <p:spPr bwMode="auto">
                <a:xfrm flipV="1">
                  <a:off x="15795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67" name="Line 2019"/>
                <p:cNvSpPr>
                  <a:spLocks noChangeShapeType="1"/>
                </p:cNvSpPr>
                <p:nvPr/>
              </p:nvSpPr>
              <p:spPr bwMode="auto">
                <a:xfrm flipV="1">
                  <a:off x="158115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68" name="Line 2020"/>
                <p:cNvSpPr>
                  <a:spLocks noChangeShapeType="1"/>
                </p:cNvSpPr>
                <p:nvPr/>
              </p:nvSpPr>
              <p:spPr bwMode="auto">
                <a:xfrm flipV="1">
                  <a:off x="1581150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69" name="Line 2021"/>
                <p:cNvSpPr>
                  <a:spLocks noChangeShapeType="1"/>
                </p:cNvSpPr>
                <p:nvPr/>
              </p:nvSpPr>
              <p:spPr bwMode="auto">
                <a:xfrm flipV="1">
                  <a:off x="1581150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70" name="Line 2022"/>
                <p:cNvSpPr>
                  <a:spLocks noChangeShapeType="1"/>
                </p:cNvSpPr>
                <p:nvPr/>
              </p:nvSpPr>
              <p:spPr bwMode="auto">
                <a:xfrm flipV="1">
                  <a:off x="15843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71" name="Line 2023"/>
                <p:cNvSpPr>
                  <a:spLocks noChangeShapeType="1"/>
                </p:cNvSpPr>
                <p:nvPr/>
              </p:nvSpPr>
              <p:spPr bwMode="auto">
                <a:xfrm flipV="1">
                  <a:off x="1587500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72" name="Line 2024"/>
                <p:cNvSpPr>
                  <a:spLocks noChangeShapeType="1"/>
                </p:cNvSpPr>
                <p:nvPr/>
              </p:nvSpPr>
              <p:spPr bwMode="auto">
                <a:xfrm flipV="1">
                  <a:off x="15922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73" name="Line 2025"/>
                <p:cNvSpPr>
                  <a:spLocks noChangeShapeType="1"/>
                </p:cNvSpPr>
                <p:nvPr/>
              </p:nvSpPr>
              <p:spPr bwMode="auto">
                <a:xfrm flipV="1">
                  <a:off x="15970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74" name="Line 2026"/>
                <p:cNvSpPr>
                  <a:spLocks noChangeShapeType="1"/>
                </p:cNvSpPr>
                <p:nvPr/>
              </p:nvSpPr>
              <p:spPr bwMode="auto">
                <a:xfrm>
                  <a:off x="1597025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75" name="Freeform 2027"/>
                <p:cNvSpPr>
                  <a:spLocks/>
                </p:cNvSpPr>
                <p:nvPr/>
              </p:nvSpPr>
              <p:spPr bwMode="auto">
                <a:xfrm flipV="1">
                  <a:off x="1597025" y="4699000"/>
                  <a:ext cx="1588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76" name="Line 2028"/>
                <p:cNvSpPr>
                  <a:spLocks noChangeShapeType="1"/>
                </p:cNvSpPr>
                <p:nvPr/>
              </p:nvSpPr>
              <p:spPr bwMode="auto">
                <a:xfrm flipV="1">
                  <a:off x="16017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77" name="Freeform 2029"/>
                <p:cNvSpPr>
                  <a:spLocks/>
                </p:cNvSpPr>
                <p:nvPr/>
              </p:nvSpPr>
              <p:spPr bwMode="auto">
                <a:xfrm>
                  <a:off x="1601788" y="4700587"/>
                  <a:ext cx="0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3 h 13"/>
                    <a:gd name="T4" fmla="*/ 2 w 2"/>
                    <a:gd name="T5" fmla="*/ 13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78" name="Line 2030"/>
                <p:cNvSpPr>
                  <a:spLocks noChangeShapeType="1"/>
                </p:cNvSpPr>
                <p:nvPr/>
              </p:nvSpPr>
              <p:spPr bwMode="auto">
                <a:xfrm flipV="1">
                  <a:off x="16049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79" name="Line 2031"/>
                <p:cNvSpPr>
                  <a:spLocks noChangeShapeType="1"/>
                </p:cNvSpPr>
                <p:nvPr/>
              </p:nvSpPr>
              <p:spPr bwMode="auto">
                <a:xfrm flipV="1">
                  <a:off x="16049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80" name="Line 2032"/>
                <p:cNvSpPr>
                  <a:spLocks noChangeShapeType="1"/>
                </p:cNvSpPr>
                <p:nvPr/>
              </p:nvSpPr>
              <p:spPr bwMode="auto">
                <a:xfrm flipV="1">
                  <a:off x="1606550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81" name="Line 2033"/>
                <p:cNvSpPr>
                  <a:spLocks noChangeShapeType="1"/>
                </p:cNvSpPr>
                <p:nvPr/>
              </p:nvSpPr>
              <p:spPr bwMode="auto">
                <a:xfrm flipV="1">
                  <a:off x="160655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82" name="Line 2034"/>
                <p:cNvSpPr>
                  <a:spLocks noChangeShapeType="1"/>
                </p:cNvSpPr>
                <p:nvPr/>
              </p:nvSpPr>
              <p:spPr bwMode="auto">
                <a:xfrm flipV="1">
                  <a:off x="1609725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83" name="Line 2035"/>
                <p:cNvSpPr>
                  <a:spLocks noChangeShapeType="1"/>
                </p:cNvSpPr>
                <p:nvPr/>
              </p:nvSpPr>
              <p:spPr bwMode="auto">
                <a:xfrm flipV="1">
                  <a:off x="16144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84" name="Freeform 2036"/>
                <p:cNvSpPr>
                  <a:spLocks/>
                </p:cNvSpPr>
                <p:nvPr/>
              </p:nvSpPr>
              <p:spPr bwMode="auto">
                <a:xfrm flipV="1">
                  <a:off x="1614488" y="4692650"/>
                  <a:ext cx="1588" cy="7937"/>
                </a:xfrm>
                <a:custGeom>
                  <a:avLst/>
                  <a:gdLst>
                    <a:gd name="T0" fmla="*/ 0 w 8"/>
                    <a:gd name="T1" fmla="*/ 0 h 117"/>
                    <a:gd name="T2" fmla="*/ 0 w 8"/>
                    <a:gd name="T3" fmla="*/ 52 h 117"/>
                    <a:gd name="T4" fmla="*/ 2 w 8"/>
                    <a:gd name="T5" fmla="*/ 54 h 117"/>
                    <a:gd name="T6" fmla="*/ 4 w 8"/>
                    <a:gd name="T7" fmla="*/ 59 h 117"/>
                    <a:gd name="T8" fmla="*/ 6 w 8"/>
                    <a:gd name="T9" fmla="*/ 117 h 117"/>
                    <a:gd name="T10" fmla="*/ 8 w 8"/>
                    <a:gd name="T11" fmla="*/ 31 h 117"/>
                    <a:gd name="T12" fmla="*/ 8 w 8"/>
                    <a:gd name="T13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7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" y="54"/>
                      </a:lnTo>
                      <a:lnTo>
                        <a:pt x="4" y="59"/>
                      </a:lnTo>
                      <a:lnTo>
                        <a:pt x="6" y="117"/>
                      </a:lnTo>
                      <a:lnTo>
                        <a:pt x="8" y="3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85" name="Line 2037"/>
                <p:cNvSpPr>
                  <a:spLocks noChangeShapeType="1"/>
                </p:cNvSpPr>
                <p:nvPr/>
              </p:nvSpPr>
              <p:spPr bwMode="auto">
                <a:xfrm flipV="1">
                  <a:off x="1619250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86" name="Line 2038"/>
                <p:cNvSpPr>
                  <a:spLocks noChangeShapeType="1"/>
                </p:cNvSpPr>
                <p:nvPr/>
              </p:nvSpPr>
              <p:spPr bwMode="auto">
                <a:xfrm flipV="1">
                  <a:off x="16224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87" name="Freeform 2039"/>
                <p:cNvSpPr>
                  <a:spLocks/>
                </p:cNvSpPr>
                <p:nvPr/>
              </p:nvSpPr>
              <p:spPr bwMode="auto">
                <a:xfrm flipV="1">
                  <a:off x="1624013" y="4699000"/>
                  <a:ext cx="0" cy="1587"/>
                </a:xfrm>
                <a:custGeom>
                  <a:avLst/>
                  <a:gdLst>
                    <a:gd name="T0" fmla="*/ 0 w 4"/>
                    <a:gd name="T1" fmla="*/ 0 h 31"/>
                    <a:gd name="T2" fmla="*/ 0 w 4"/>
                    <a:gd name="T3" fmla="*/ 26 h 31"/>
                    <a:gd name="T4" fmla="*/ 2 w 4"/>
                    <a:gd name="T5" fmla="*/ 31 h 31"/>
                    <a:gd name="T6" fmla="*/ 4 w 4"/>
                    <a:gd name="T7" fmla="*/ 15 h 31"/>
                    <a:gd name="T8" fmla="*/ 4 w 4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1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31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88" name="Freeform 2040"/>
                <p:cNvSpPr>
                  <a:spLocks/>
                </p:cNvSpPr>
                <p:nvPr/>
              </p:nvSpPr>
              <p:spPr bwMode="auto">
                <a:xfrm flipV="1">
                  <a:off x="1625600" y="4699000"/>
                  <a:ext cx="0" cy="1587"/>
                </a:xfrm>
                <a:custGeom>
                  <a:avLst/>
                  <a:gdLst>
                    <a:gd name="T0" fmla="*/ 0 w 2"/>
                    <a:gd name="T1" fmla="*/ 0 h 15"/>
                    <a:gd name="T2" fmla="*/ 0 w 2"/>
                    <a:gd name="T3" fmla="*/ 13 h 15"/>
                    <a:gd name="T4" fmla="*/ 2 w 2"/>
                    <a:gd name="T5" fmla="*/ 15 h 15"/>
                    <a:gd name="T6" fmla="*/ 2 w 2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89" name="Line 2041"/>
                <p:cNvSpPr>
                  <a:spLocks noChangeShapeType="1"/>
                </p:cNvSpPr>
                <p:nvPr/>
              </p:nvSpPr>
              <p:spPr bwMode="auto">
                <a:xfrm flipV="1">
                  <a:off x="163671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90" name="Line 2042"/>
                <p:cNvSpPr>
                  <a:spLocks noChangeShapeType="1"/>
                </p:cNvSpPr>
                <p:nvPr/>
              </p:nvSpPr>
              <p:spPr bwMode="auto">
                <a:xfrm flipV="1">
                  <a:off x="1636713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91" name="Freeform 2043"/>
                <p:cNvSpPr>
                  <a:spLocks/>
                </p:cNvSpPr>
                <p:nvPr/>
              </p:nvSpPr>
              <p:spPr bwMode="auto">
                <a:xfrm flipV="1">
                  <a:off x="1643063" y="4692650"/>
                  <a:ext cx="0" cy="7937"/>
                </a:xfrm>
                <a:custGeom>
                  <a:avLst/>
                  <a:gdLst>
                    <a:gd name="T0" fmla="*/ 0 w 2"/>
                    <a:gd name="T1" fmla="*/ 0 h 101"/>
                    <a:gd name="T2" fmla="*/ 0 w 2"/>
                    <a:gd name="T3" fmla="*/ 101 h 101"/>
                    <a:gd name="T4" fmla="*/ 2 w 2"/>
                    <a:gd name="T5" fmla="*/ 23 h 101"/>
                    <a:gd name="T6" fmla="*/ 2 w 2"/>
                    <a:gd name="T7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1">
                      <a:moveTo>
                        <a:pt x="0" y="0"/>
                      </a:moveTo>
                      <a:lnTo>
                        <a:pt x="0" y="101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92" name="Line 2044"/>
                <p:cNvSpPr>
                  <a:spLocks noChangeShapeType="1"/>
                </p:cNvSpPr>
                <p:nvPr/>
              </p:nvSpPr>
              <p:spPr bwMode="auto">
                <a:xfrm flipV="1">
                  <a:off x="16462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93" name="Line 2045"/>
                <p:cNvSpPr>
                  <a:spLocks noChangeShapeType="1"/>
                </p:cNvSpPr>
                <p:nvPr/>
              </p:nvSpPr>
              <p:spPr bwMode="auto">
                <a:xfrm flipV="1">
                  <a:off x="165100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94" name="Line 2046"/>
                <p:cNvSpPr>
                  <a:spLocks noChangeShapeType="1"/>
                </p:cNvSpPr>
                <p:nvPr/>
              </p:nvSpPr>
              <p:spPr bwMode="auto">
                <a:xfrm flipV="1">
                  <a:off x="16557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95" name="Line 2047"/>
                <p:cNvSpPr>
                  <a:spLocks noChangeShapeType="1"/>
                </p:cNvSpPr>
                <p:nvPr/>
              </p:nvSpPr>
              <p:spPr bwMode="auto">
                <a:xfrm flipV="1">
                  <a:off x="16557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96" name="Line 2048"/>
                <p:cNvSpPr>
                  <a:spLocks noChangeShapeType="1"/>
                </p:cNvSpPr>
                <p:nvPr/>
              </p:nvSpPr>
              <p:spPr bwMode="auto">
                <a:xfrm flipV="1">
                  <a:off x="16557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97" name="Freeform 2049"/>
                <p:cNvSpPr>
                  <a:spLocks/>
                </p:cNvSpPr>
                <p:nvPr/>
              </p:nvSpPr>
              <p:spPr bwMode="auto">
                <a:xfrm flipV="1">
                  <a:off x="1658938" y="4699000"/>
                  <a:ext cx="0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23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98" name="Line 2050"/>
                <p:cNvSpPr>
                  <a:spLocks noChangeShapeType="1"/>
                </p:cNvSpPr>
                <p:nvPr/>
              </p:nvSpPr>
              <p:spPr bwMode="auto">
                <a:xfrm flipV="1">
                  <a:off x="16589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99" name="Line 2051"/>
                <p:cNvSpPr>
                  <a:spLocks noChangeShapeType="1"/>
                </p:cNvSpPr>
                <p:nvPr/>
              </p:nvSpPr>
              <p:spPr bwMode="auto">
                <a:xfrm flipV="1">
                  <a:off x="16621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00" name="Line 2052"/>
                <p:cNvSpPr>
                  <a:spLocks noChangeShapeType="1"/>
                </p:cNvSpPr>
                <p:nvPr/>
              </p:nvSpPr>
              <p:spPr bwMode="auto">
                <a:xfrm flipV="1">
                  <a:off x="166687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01" name="Freeform 2053"/>
                <p:cNvSpPr>
                  <a:spLocks/>
                </p:cNvSpPr>
                <p:nvPr/>
              </p:nvSpPr>
              <p:spPr bwMode="auto">
                <a:xfrm flipV="1">
                  <a:off x="1666875" y="4695825"/>
                  <a:ext cx="1588" cy="4762"/>
                </a:xfrm>
                <a:custGeom>
                  <a:avLst/>
                  <a:gdLst>
                    <a:gd name="T0" fmla="*/ 0 w 4"/>
                    <a:gd name="T1" fmla="*/ 0 h 72"/>
                    <a:gd name="T2" fmla="*/ 0 w 4"/>
                    <a:gd name="T3" fmla="*/ 23 h 72"/>
                    <a:gd name="T4" fmla="*/ 2 w 4"/>
                    <a:gd name="T5" fmla="*/ 72 h 72"/>
                    <a:gd name="T6" fmla="*/ 4 w 4"/>
                    <a:gd name="T7" fmla="*/ 39 h 72"/>
                    <a:gd name="T8" fmla="*/ 4 w 4"/>
                    <a:gd name="T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2"/>
                      </a:lnTo>
                      <a:lnTo>
                        <a:pt x="4" y="3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02" name="Line 2054"/>
                <p:cNvSpPr>
                  <a:spLocks noChangeShapeType="1"/>
                </p:cNvSpPr>
                <p:nvPr/>
              </p:nvSpPr>
              <p:spPr bwMode="auto">
                <a:xfrm flipV="1">
                  <a:off x="1668463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03" name="Freeform 2055"/>
                <p:cNvSpPr>
                  <a:spLocks/>
                </p:cNvSpPr>
                <p:nvPr/>
              </p:nvSpPr>
              <p:spPr bwMode="auto">
                <a:xfrm flipV="1">
                  <a:off x="1668463" y="4697412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15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04" name="Line 2056"/>
                <p:cNvSpPr>
                  <a:spLocks noChangeShapeType="1"/>
                </p:cNvSpPr>
                <p:nvPr/>
              </p:nvSpPr>
              <p:spPr bwMode="auto">
                <a:xfrm flipV="1">
                  <a:off x="167163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05" name="Line 2057"/>
                <p:cNvSpPr>
                  <a:spLocks noChangeShapeType="1"/>
                </p:cNvSpPr>
                <p:nvPr/>
              </p:nvSpPr>
              <p:spPr bwMode="auto">
                <a:xfrm flipV="1">
                  <a:off x="167163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06" name="Freeform 2058"/>
                <p:cNvSpPr>
                  <a:spLocks/>
                </p:cNvSpPr>
                <p:nvPr/>
              </p:nvSpPr>
              <p:spPr bwMode="auto">
                <a:xfrm flipV="1">
                  <a:off x="1673225" y="4699000"/>
                  <a:ext cx="0" cy="1587"/>
                </a:xfrm>
                <a:custGeom>
                  <a:avLst/>
                  <a:gdLst>
                    <a:gd name="T0" fmla="*/ 0 w 4"/>
                    <a:gd name="T1" fmla="*/ 0 h 31"/>
                    <a:gd name="T2" fmla="*/ 0 w 4"/>
                    <a:gd name="T3" fmla="*/ 31 h 31"/>
                    <a:gd name="T4" fmla="*/ 2 w 4"/>
                    <a:gd name="T5" fmla="*/ 31 h 31"/>
                    <a:gd name="T6" fmla="*/ 4 w 4"/>
                    <a:gd name="T7" fmla="*/ 13 h 31"/>
                    <a:gd name="T8" fmla="*/ 4 w 4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1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07" name="Freeform 2059"/>
                <p:cNvSpPr>
                  <a:spLocks/>
                </p:cNvSpPr>
                <p:nvPr/>
              </p:nvSpPr>
              <p:spPr bwMode="auto">
                <a:xfrm flipV="1">
                  <a:off x="1676400" y="4683125"/>
                  <a:ext cx="1588" cy="17462"/>
                </a:xfrm>
                <a:custGeom>
                  <a:avLst/>
                  <a:gdLst>
                    <a:gd name="T0" fmla="*/ 0 w 10"/>
                    <a:gd name="T1" fmla="*/ 0 h 226"/>
                    <a:gd name="T2" fmla="*/ 0 w 10"/>
                    <a:gd name="T3" fmla="*/ 23 h 226"/>
                    <a:gd name="T4" fmla="*/ 2 w 10"/>
                    <a:gd name="T5" fmla="*/ 93 h 226"/>
                    <a:gd name="T6" fmla="*/ 4 w 10"/>
                    <a:gd name="T7" fmla="*/ 83 h 226"/>
                    <a:gd name="T8" fmla="*/ 6 w 10"/>
                    <a:gd name="T9" fmla="*/ 216 h 226"/>
                    <a:gd name="T10" fmla="*/ 8 w 10"/>
                    <a:gd name="T11" fmla="*/ 226 h 226"/>
                    <a:gd name="T12" fmla="*/ 10 w 10"/>
                    <a:gd name="T13" fmla="*/ 166 h 226"/>
                    <a:gd name="T14" fmla="*/ 10 w 10"/>
                    <a:gd name="T15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2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93"/>
                      </a:lnTo>
                      <a:lnTo>
                        <a:pt x="4" y="83"/>
                      </a:lnTo>
                      <a:lnTo>
                        <a:pt x="6" y="216"/>
                      </a:lnTo>
                      <a:lnTo>
                        <a:pt x="8" y="226"/>
                      </a:lnTo>
                      <a:lnTo>
                        <a:pt x="10" y="16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08" name="Freeform 2060"/>
                <p:cNvSpPr>
                  <a:spLocks/>
                </p:cNvSpPr>
                <p:nvPr/>
              </p:nvSpPr>
              <p:spPr bwMode="auto">
                <a:xfrm flipV="1">
                  <a:off x="1677988" y="4695825"/>
                  <a:ext cx="0" cy="4762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26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09" name="Line 2061"/>
                <p:cNvSpPr>
                  <a:spLocks noChangeShapeType="1"/>
                </p:cNvSpPr>
                <p:nvPr/>
              </p:nvSpPr>
              <p:spPr bwMode="auto">
                <a:xfrm flipV="1">
                  <a:off x="167957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10" name="Line 2062"/>
                <p:cNvSpPr>
                  <a:spLocks noChangeShapeType="1"/>
                </p:cNvSpPr>
                <p:nvPr/>
              </p:nvSpPr>
              <p:spPr bwMode="auto">
                <a:xfrm flipV="1">
                  <a:off x="1681163" y="469265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11" name="Freeform 2063"/>
                <p:cNvSpPr>
                  <a:spLocks/>
                </p:cNvSpPr>
                <p:nvPr/>
              </p:nvSpPr>
              <p:spPr bwMode="auto">
                <a:xfrm flipV="1">
                  <a:off x="1681163" y="4699000"/>
                  <a:ext cx="1588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23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12" name="Line 2064"/>
                <p:cNvSpPr>
                  <a:spLocks noChangeShapeType="1"/>
                </p:cNvSpPr>
                <p:nvPr/>
              </p:nvSpPr>
              <p:spPr bwMode="auto">
                <a:xfrm>
                  <a:off x="1682750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13" name="Freeform 2065"/>
                <p:cNvSpPr>
                  <a:spLocks/>
                </p:cNvSpPr>
                <p:nvPr/>
              </p:nvSpPr>
              <p:spPr bwMode="auto">
                <a:xfrm flipV="1">
                  <a:off x="1684338" y="4514850"/>
                  <a:ext cx="3175" cy="185737"/>
                </a:xfrm>
                <a:custGeom>
                  <a:avLst/>
                  <a:gdLst>
                    <a:gd name="T0" fmla="*/ 0 w 22"/>
                    <a:gd name="T1" fmla="*/ 0 h 2444"/>
                    <a:gd name="T2" fmla="*/ 0 w 22"/>
                    <a:gd name="T3" fmla="*/ 46 h 2444"/>
                    <a:gd name="T4" fmla="*/ 2 w 22"/>
                    <a:gd name="T5" fmla="*/ 119 h 2444"/>
                    <a:gd name="T6" fmla="*/ 4 w 22"/>
                    <a:gd name="T7" fmla="*/ 1618 h 2444"/>
                    <a:gd name="T8" fmla="*/ 6 w 22"/>
                    <a:gd name="T9" fmla="*/ 2444 h 2444"/>
                    <a:gd name="T10" fmla="*/ 8 w 22"/>
                    <a:gd name="T11" fmla="*/ 2100 h 2444"/>
                    <a:gd name="T12" fmla="*/ 10 w 22"/>
                    <a:gd name="T13" fmla="*/ 2386 h 2444"/>
                    <a:gd name="T14" fmla="*/ 12 w 22"/>
                    <a:gd name="T15" fmla="*/ 1886 h 2444"/>
                    <a:gd name="T16" fmla="*/ 14 w 22"/>
                    <a:gd name="T17" fmla="*/ 1086 h 2444"/>
                    <a:gd name="T18" fmla="*/ 16 w 22"/>
                    <a:gd name="T19" fmla="*/ 607 h 2444"/>
                    <a:gd name="T20" fmla="*/ 18 w 22"/>
                    <a:gd name="T21" fmla="*/ 205 h 2444"/>
                    <a:gd name="T22" fmla="*/ 20 w 22"/>
                    <a:gd name="T23" fmla="*/ 23 h 2444"/>
                    <a:gd name="T24" fmla="*/ 22 w 22"/>
                    <a:gd name="T25" fmla="*/ 26 h 2444"/>
                    <a:gd name="T26" fmla="*/ 22 w 22"/>
                    <a:gd name="T27" fmla="*/ 0 h 24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2444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19"/>
                      </a:lnTo>
                      <a:lnTo>
                        <a:pt x="4" y="1618"/>
                      </a:lnTo>
                      <a:lnTo>
                        <a:pt x="6" y="2444"/>
                      </a:lnTo>
                      <a:lnTo>
                        <a:pt x="8" y="2100"/>
                      </a:lnTo>
                      <a:lnTo>
                        <a:pt x="10" y="2386"/>
                      </a:lnTo>
                      <a:lnTo>
                        <a:pt x="12" y="1886"/>
                      </a:lnTo>
                      <a:lnTo>
                        <a:pt x="14" y="1086"/>
                      </a:lnTo>
                      <a:lnTo>
                        <a:pt x="16" y="607"/>
                      </a:lnTo>
                      <a:lnTo>
                        <a:pt x="18" y="205"/>
                      </a:lnTo>
                      <a:lnTo>
                        <a:pt x="20" y="23"/>
                      </a:lnTo>
                      <a:lnTo>
                        <a:pt x="22" y="26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14" name="Freeform 2066"/>
                <p:cNvSpPr>
                  <a:spLocks/>
                </p:cNvSpPr>
                <p:nvPr/>
              </p:nvSpPr>
              <p:spPr bwMode="auto">
                <a:xfrm flipV="1">
                  <a:off x="1687513" y="4695825"/>
                  <a:ext cx="0" cy="4762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62 h 62"/>
                    <a:gd name="T4" fmla="*/ 2 w 4"/>
                    <a:gd name="T5" fmla="*/ 49 h 62"/>
                    <a:gd name="T6" fmla="*/ 4 w 4"/>
                    <a:gd name="T7" fmla="*/ 26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49"/>
                      </a:lnTo>
                      <a:lnTo>
                        <a:pt x="4" y="2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15" name="Freeform 2067"/>
                <p:cNvSpPr>
                  <a:spLocks/>
                </p:cNvSpPr>
                <p:nvPr/>
              </p:nvSpPr>
              <p:spPr bwMode="auto">
                <a:xfrm flipV="1">
                  <a:off x="1689100" y="4699000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13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16" name="Freeform 2068"/>
                <p:cNvSpPr>
                  <a:spLocks/>
                </p:cNvSpPr>
                <p:nvPr/>
              </p:nvSpPr>
              <p:spPr bwMode="auto">
                <a:xfrm flipV="1">
                  <a:off x="1690688" y="4695825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23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17" name="Line 2069"/>
                <p:cNvSpPr>
                  <a:spLocks noChangeShapeType="1"/>
                </p:cNvSpPr>
                <p:nvPr/>
              </p:nvSpPr>
              <p:spPr bwMode="auto">
                <a:xfrm flipV="1">
                  <a:off x="16906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18" name="Line 2070"/>
                <p:cNvSpPr>
                  <a:spLocks noChangeShapeType="1"/>
                </p:cNvSpPr>
                <p:nvPr/>
              </p:nvSpPr>
              <p:spPr bwMode="auto">
                <a:xfrm flipV="1">
                  <a:off x="1695450" y="469265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19" name="Line 2071"/>
                <p:cNvSpPr>
                  <a:spLocks noChangeShapeType="1"/>
                </p:cNvSpPr>
                <p:nvPr/>
              </p:nvSpPr>
              <p:spPr bwMode="auto">
                <a:xfrm flipV="1">
                  <a:off x="169545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20" name="Line 2072"/>
                <p:cNvSpPr>
                  <a:spLocks noChangeShapeType="1"/>
                </p:cNvSpPr>
                <p:nvPr/>
              </p:nvSpPr>
              <p:spPr bwMode="auto">
                <a:xfrm flipV="1">
                  <a:off x="16986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21" name="Line 2073"/>
                <p:cNvSpPr>
                  <a:spLocks noChangeShapeType="1"/>
                </p:cNvSpPr>
                <p:nvPr/>
              </p:nvSpPr>
              <p:spPr bwMode="auto">
                <a:xfrm flipV="1">
                  <a:off x="16986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22" name="Line 2074"/>
                <p:cNvSpPr>
                  <a:spLocks noChangeShapeType="1"/>
                </p:cNvSpPr>
                <p:nvPr/>
              </p:nvSpPr>
              <p:spPr bwMode="auto">
                <a:xfrm flipV="1">
                  <a:off x="170180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23" name="Line 2075"/>
                <p:cNvSpPr>
                  <a:spLocks noChangeShapeType="1"/>
                </p:cNvSpPr>
                <p:nvPr/>
              </p:nvSpPr>
              <p:spPr bwMode="auto">
                <a:xfrm flipV="1">
                  <a:off x="171608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24" name="Freeform 2076"/>
                <p:cNvSpPr>
                  <a:spLocks/>
                </p:cNvSpPr>
                <p:nvPr/>
              </p:nvSpPr>
              <p:spPr bwMode="auto">
                <a:xfrm flipV="1">
                  <a:off x="1717675" y="4699000"/>
                  <a:ext cx="0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23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25" name="Line 2077"/>
                <p:cNvSpPr>
                  <a:spLocks noChangeShapeType="1"/>
                </p:cNvSpPr>
                <p:nvPr/>
              </p:nvSpPr>
              <p:spPr bwMode="auto">
                <a:xfrm flipV="1">
                  <a:off x="1717675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26" name="Freeform 2078"/>
                <p:cNvSpPr>
                  <a:spLocks/>
                </p:cNvSpPr>
                <p:nvPr/>
              </p:nvSpPr>
              <p:spPr bwMode="auto">
                <a:xfrm flipV="1">
                  <a:off x="1720850" y="4694237"/>
                  <a:ext cx="0" cy="6350"/>
                </a:xfrm>
                <a:custGeom>
                  <a:avLst/>
                  <a:gdLst>
                    <a:gd name="T0" fmla="*/ 0 w 4"/>
                    <a:gd name="T1" fmla="*/ 0 h 93"/>
                    <a:gd name="T2" fmla="*/ 0 w 4"/>
                    <a:gd name="T3" fmla="*/ 59 h 93"/>
                    <a:gd name="T4" fmla="*/ 2 w 4"/>
                    <a:gd name="T5" fmla="*/ 93 h 93"/>
                    <a:gd name="T6" fmla="*/ 4 w 4"/>
                    <a:gd name="T7" fmla="*/ 65 h 93"/>
                    <a:gd name="T8" fmla="*/ 4 w 4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3">
                      <a:moveTo>
                        <a:pt x="0" y="0"/>
                      </a:moveTo>
                      <a:lnTo>
                        <a:pt x="0" y="59"/>
                      </a:lnTo>
                      <a:lnTo>
                        <a:pt x="2" y="93"/>
                      </a:lnTo>
                      <a:lnTo>
                        <a:pt x="4" y="6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27" name="Freeform 2079"/>
                <p:cNvSpPr>
                  <a:spLocks/>
                </p:cNvSpPr>
                <p:nvPr/>
              </p:nvSpPr>
              <p:spPr bwMode="auto">
                <a:xfrm flipV="1">
                  <a:off x="1720850" y="4695825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46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28" name="Line 2080"/>
                <p:cNvSpPr>
                  <a:spLocks noChangeShapeType="1"/>
                </p:cNvSpPr>
                <p:nvPr/>
              </p:nvSpPr>
              <p:spPr bwMode="auto">
                <a:xfrm flipV="1">
                  <a:off x="172243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29" name="Line 2081"/>
                <p:cNvSpPr>
                  <a:spLocks noChangeShapeType="1"/>
                </p:cNvSpPr>
                <p:nvPr/>
              </p:nvSpPr>
              <p:spPr bwMode="auto">
                <a:xfrm flipV="1">
                  <a:off x="17224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30" name="Line 2082"/>
                <p:cNvSpPr>
                  <a:spLocks noChangeShapeType="1"/>
                </p:cNvSpPr>
                <p:nvPr/>
              </p:nvSpPr>
              <p:spPr bwMode="auto">
                <a:xfrm flipV="1">
                  <a:off x="17240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31" name="Line 2083"/>
                <p:cNvSpPr>
                  <a:spLocks noChangeShapeType="1"/>
                </p:cNvSpPr>
                <p:nvPr/>
              </p:nvSpPr>
              <p:spPr bwMode="auto">
                <a:xfrm>
                  <a:off x="1728788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32" name="Freeform 2084"/>
                <p:cNvSpPr>
                  <a:spLocks/>
                </p:cNvSpPr>
                <p:nvPr/>
              </p:nvSpPr>
              <p:spPr bwMode="auto">
                <a:xfrm flipV="1">
                  <a:off x="1728788" y="4676775"/>
                  <a:ext cx="1588" cy="23812"/>
                </a:xfrm>
                <a:custGeom>
                  <a:avLst/>
                  <a:gdLst>
                    <a:gd name="T0" fmla="*/ 0 w 10"/>
                    <a:gd name="T1" fmla="*/ 0 h 325"/>
                    <a:gd name="T2" fmla="*/ 0 w 10"/>
                    <a:gd name="T3" fmla="*/ 171 h 325"/>
                    <a:gd name="T4" fmla="*/ 2 w 10"/>
                    <a:gd name="T5" fmla="*/ 325 h 325"/>
                    <a:gd name="T6" fmla="*/ 4 w 10"/>
                    <a:gd name="T7" fmla="*/ 250 h 325"/>
                    <a:gd name="T8" fmla="*/ 6 w 10"/>
                    <a:gd name="T9" fmla="*/ 164 h 325"/>
                    <a:gd name="T10" fmla="*/ 8 w 10"/>
                    <a:gd name="T11" fmla="*/ 166 h 325"/>
                    <a:gd name="T12" fmla="*/ 10 w 10"/>
                    <a:gd name="T13" fmla="*/ 72 h 325"/>
                    <a:gd name="T14" fmla="*/ 10 w 10"/>
                    <a:gd name="T15" fmla="*/ 0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325">
                      <a:moveTo>
                        <a:pt x="0" y="0"/>
                      </a:moveTo>
                      <a:lnTo>
                        <a:pt x="0" y="171"/>
                      </a:lnTo>
                      <a:lnTo>
                        <a:pt x="2" y="325"/>
                      </a:lnTo>
                      <a:lnTo>
                        <a:pt x="4" y="250"/>
                      </a:lnTo>
                      <a:lnTo>
                        <a:pt x="6" y="164"/>
                      </a:lnTo>
                      <a:lnTo>
                        <a:pt x="8" y="166"/>
                      </a:lnTo>
                      <a:lnTo>
                        <a:pt x="10" y="72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33" name="Line 2085"/>
                <p:cNvSpPr>
                  <a:spLocks noChangeShapeType="1"/>
                </p:cNvSpPr>
                <p:nvPr/>
              </p:nvSpPr>
              <p:spPr bwMode="auto">
                <a:xfrm flipV="1">
                  <a:off x="1730375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34" name="Line 2086"/>
                <p:cNvSpPr>
                  <a:spLocks noChangeShapeType="1"/>
                </p:cNvSpPr>
                <p:nvPr/>
              </p:nvSpPr>
              <p:spPr bwMode="auto">
                <a:xfrm flipV="1">
                  <a:off x="17319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35" name="Line 2087"/>
                <p:cNvSpPr>
                  <a:spLocks noChangeShapeType="1"/>
                </p:cNvSpPr>
                <p:nvPr/>
              </p:nvSpPr>
              <p:spPr bwMode="auto">
                <a:xfrm flipV="1">
                  <a:off x="1733550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36" name="Freeform 2088"/>
                <p:cNvSpPr>
                  <a:spLocks/>
                </p:cNvSpPr>
                <p:nvPr/>
              </p:nvSpPr>
              <p:spPr bwMode="auto">
                <a:xfrm flipV="1">
                  <a:off x="1733550" y="4683125"/>
                  <a:ext cx="1588" cy="17462"/>
                </a:xfrm>
                <a:custGeom>
                  <a:avLst/>
                  <a:gdLst>
                    <a:gd name="T0" fmla="*/ 0 w 10"/>
                    <a:gd name="T1" fmla="*/ 0 h 226"/>
                    <a:gd name="T2" fmla="*/ 0 w 10"/>
                    <a:gd name="T3" fmla="*/ 156 h 226"/>
                    <a:gd name="T4" fmla="*/ 2 w 10"/>
                    <a:gd name="T5" fmla="*/ 203 h 226"/>
                    <a:gd name="T6" fmla="*/ 4 w 10"/>
                    <a:gd name="T7" fmla="*/ 226 h 226"/>
                    <a:gd name="T8" fmla="*/ 6 w 10"/>
                    <a:gd name="T9" fmla="*/ 211 h 226"/>
                    <a:gd name="T10" fmla="*/ 8 w 10"/>
                    <a:gd name="T11" fmla="*/ 26 h 226"/>
                    <a:gd name="T12" fmla="*/ 10 w 10"/>
                    <a:gd name="T13" fmla="*/ 31 h 226"/>
                    <a:gd name="T14" fmla="*/ 10 w 10"/>
                    <a:gd name="T15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26">
                      <a:moveTo>
                        <a:pt x="0" y="0"/>
                      </a:moveTo>
                      <a:lnTo>
                        <a:pt x="0" y="156"/>
                      </a:lnTo>
                      <a:lnTo>
                        <a:pt x="2" y="203"/>
                      </a:lnTo>
                      <a:lnTo>
                        <a:pt x="4" y="226"/>
                      </a:lnTo>
                      <a:lnTo>
                        <a:pt x="6" y="211"/>
                      </a:lnTo>
                      <a:lnTo>
                        <a:pt x="8" y="26"/>
                      </a:lnTo>
                      <a:lnTo>
                        <a:pt x="10" y="31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37" name="Line 2089"/>
                <p:cNvSpPr>
                  <a:spLocks noChangeShapeType="1"/>
                </p:cNvSpPr>
                <p:nvPr/>
              </p:nvSpPr>
              <p:spPr bwMode="auto">
                <a:xfrm>
                  <a:off x="1735138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38" name="Line 2090"/>
                <p:cNvSpPr>
                  <a:spLocks noChangeShapeType="1"/>
                </p:cNvSpPr>
                <p:nvPr/>
              </p:nvSpPr>
              <p:spPr bwMode="auto">
                <a:xfrm flipV="1">
                  <a:off x="17367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39" name="Line 2091"/>
                <p:cNvSpPr>
                  <a:spLocks noChangeShapeType="1"/>
                </p:cNvSpPr>
                <p:nvPr/>
              </p:nvSpPr>
              <p:spPr bwMode="auto">
                <a:xfrm flipV="1">
                  <a:off x="1738313" y="469265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40" name="Freeform 2092"/>
                <p:cNvSpPr>
                  <a:spLocks/>
                </p:cNvSpPr>
                <p:nvPr/>
              </p:nvSpPr>
              <p:spPr bwMode="auto">
                <a:xfrm flipV="1">
                  <a:off x="1738313" y="4678362"/>
                  <a:ext cx="1588" cy="22225"/>
                </a:xfrm>
                <a:custGeom>
                  <a:avLst/>
                  <a:gdLst>
                    <a:gd name="T0" fmla="*/ 0 w 12"/>
                    <a:gd name="T1" fmla="*/ 0 h 307"/>
                    <a:gd name="T2" fmla="*/ 0 w 12"/>
                    <a:gd name="T3" fmla="*/ 187 h 307"/>
                    <a:gd name="T4" fmla="*/ 2 w 12"/>
                    <a:gd name="T5" fmla="*/ 211 h 307"/>
                    <a:gd name="T6" fmla="*/ 4 w 12"/>
                    <a:gd name="T7" fmla="*/ 307 h 307"/>
                    <a:gd name="T8" fmla="*/ 6 w 12"/>
                    <a:gd name="T9" fmla="*/ 195 h 307"/>
                    <a:gd name="T10" fmla="*/ 8 w 12"/>
                    <a:gd name="T11" fmla="*/ 211 h 307"/>
                    <a:gd name="T12" fmla="*/ 10 w 12"/>
                    <a:gd name="T13" fmla="*/ 13 h 307"/>
                    <a:gd name="T14" fmla="*/ 12 w 12"/>
                    <a:gd name="T15" fmla="*/ 31 h 307"/>
                    <a:gd name="T16" fmla="*/ 12 w 12"/>
                    <a:gd name="T17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07">
                      <a:moveTo>
                        <a:pt x="0" y="0"/>
                      </a:moveTo>
                      <a:lnTo>
                        <a:pt x="0" y="187"/>
                      </a:lnTo>
                      <a:lnTo>
                        <a:pt x="2" y="211"/>
                      </a:lnTo>
                      <a:lnTo>
                        <a:pt x="4" y="307"/>
                      </a:lnTo>
                      <a:lnTo>
                        <a:pt x="6" y="195"/>
                      </a:lnTo>
                      <a:lnTo>
                        <a:pt x="8" y="211"/>
                      </a:lnTo>
                      <a:lnTo>
                        <a:pt x="10" y="13"/>
                      </a:lnTo>
                      <a:lnTo>
                        <a:pt x="12" y="31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41" name="Freeform 2093"/>
                <p:cNvSpPr>
                  <a:spLocks/>
                </p:cNvSpPr>
                <p:nvPr/>
              </p:nvSpPr>
              <p:spPr bwMode="auto">
                <a:xfrm flipV="1">
                  <a:off x="1743075" y="4697412"/>
                  <a:ext cx="0" cy="3175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9 h 39"/>
                    <a:gd name="T4" fmla="*/ 2 w 2"/>
                    <a:gd name="T5" fmla="*/ 15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42" name="Freeform 2094"/>
                <p:cNvSpPr>
                  <a:spLocks/>
                </p:cNvSpPr>
                <p:nvPr/>
              </p:nvSpPr>
              <p:spPr bwMode="auto">
                <a:xfrm flipV="1">
                  <a:off x="1743075" y="4686300"/>
                  <a:ext cx="1588" cy="14287"/>
                </a:xfrm>
                <a:custGeom>
                  <a:avLst/>
                  <a:gdLst>
                    <a:gd name="T0" fmla="*/ 0 w 8"/>
                    <a:gd name="T1" fmla="*/ 0 h 187"/>
                    <a:gd name="T2" fmla="*/ 0 w 8"/>
                    <a:gd name="T3" fmla="*/ 187 h 187"/>
                    <a:gd name="T4" fmla="*/ 2 w 8"/>
                    <a:gd name="T5" fmla="*/ 23 h 187"/>
                    <a:gd name="T6" fmla="*/ 4 w 8"/>
                    <a:gd name="T7" fmla="*/ 117 h 187"/>
                    <a:gd name="T8" fmla="*/ 6 w 8"/>
                    <a:gd name="T9" fmla="*/ 23 h 187"/>
                    <a:gd name="T10" fmla="*/ 8 w 8"/>
                    <a:gd name="T11" fmla="*/ 46 h 187"/>
                    <a:gd name="T12" fmla="*/ 8 w 8"/>
                    <a:gd name="T13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87">
                      <a:moveTo>
                        <a:pt x="0" y="0"/>
                      </a:moveTo>
                      <a:lnTo>
                        <a:pt x="0" y="187"/>
                      </a:lnTo>
                      <a:lnTo>
                        <a:pt x="2" y="23"/>
                      </a:lnTo>
                      <a:lnTo>
                        <a:pt x="4" y="117"/>
                      </a:lnTo>
                      <a:lnTo>
                        <a:pt x="6" y="23"/>
                      </a:lnTo>
                      <a:lnTo>
                        <a:pt x="8" y="46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43" name="Line 2095"/>
                <p:cNvSpPr>
                  <a:spLocks noChangeShapeType="1"/>
                </p:cNvSpPr>
                <p:nvPr/>
              </p:nvSpPr>
              <p:spPr bwMode="auto">
                <a:xfrm flipV="1">
                  <a:off x="17446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44" name="Freeform 2096"/>
                <p:cNvSpPr>
                  <a:spLocks/>
                </p:cNvSpPr>
                <p:nvPr/>
              </p:nvSpPr>
              <p:spPr bwMode="auto">
                <a:xfrm flipV="1">
                  <a:off x="1747838" y="4681537"/>
                  <a:ext cx="0" cy="19050"/>
                </a:xfrm>
                <a:custGeom>
                  <a:avLst/>
                  <a:gdLst>
                    <a:gd name="T0" fmla="*/ 0 w 10"/>
                    <a:gd name="T1" fmla="*/ 0 h 265"/>
                    <a:gd name="T2" fmla="*/ 0 w 10"/>
                    <a:gd name="T3" fmla="*/ 226 h 265"/>
                    <a:gd name="T4" fmla="*/ 2 w 10"/>
                    <a:gd name="T5" fmla="*/ 83 h 265"/>
                    <a:gd name="T6" fmla="*/ 4 w 10"/>
                    <a:gd name="T7" fmla="*/ 83 h 265"/>
                    <a:gd name="T8" fmla="*/ 6 w 10"/>
                    <a:gd name="T9" fmla="*/ 265 h 265"/>
                    <a:gd name="T10" fmla="*/ 8 w 10"/>
                    <a:gd name="T11" fmla="*/ 158 h 265"/>
                    <a:gd name="T12" fmla="*/ 10 w 10"/>
                    <a:gd name="T13" fmla="*/ 112 h 265"/>
                    <a:gd name="T14" fmla="*/ 10 w 10"/>
                    <a:gd name="T15" fmla="*/ 0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65">
                      <a:moveTo>
                        <a:pt x="0" y="0"/>
                      </a:moveTo>
                      <a:lnTo>
                        <a:pt x="0" y="226"/>
                      </a:lnTo>
                      <a:lnTo>
                        <a:pt x="2" y="83"/>
                      </a:lnTo>
                      <a:lnTo>
                        <a:pt x="4" y="83"/>
                      </a:lnTo>
                      <a:lnTo>
                        <a:pt x="6" y="265"/>
                      </a:lnTo>
                      <a:lnTo>
                        <a:pt x="8" y="158"/>
                      </a:lnTo>
                      <a:lnTo>
                        <a:pt x="10" y="112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45" name="Freeform 2097"/>
                <p:cNvSpPr>
                  <a:spLocks/>
                </p:cNvSpPr>
                <p:nvPr/>
              </p:nvSpPr>
              <p:spPr bwMode="auto">
                <a:xfrm flipV="1">
                  <a:off x="1749425" y="4695825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39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46" name="Line 2098"/>
                <p:cNvSpPr>
                  <a:spLocks noChangeShapeType="1"/>
                </p:cNvSpPr>
                <p:nvPr/>
              </p:nvSpPr>
              <p:spPr bwMode="auto">
                <a:xfrm flipV="1">
                  <a:off x="17494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47" name="Line 2099"/>
                <p:cNvSpPr>
                  <a:spLocks noChangeShapeType="1"/>
                </p:cNvSpPr>
                <p:nvPr/>
              </p:nvSpPr>
              <p:spPr bwMode="auto">
                <a:xfrm flipV="1">
                  <a:off x="17510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48" name="Line 2100"/>
                <p:cNvSpPr>
                  <a:spLocks noChangeShapeType="1"/>
                </p:cNvSpPr>
                <p:nvPr/>
              </p:nvSpPr>
              <p:spPr bwMode="auto">
                <a:xfrm flipV="1">
                  <a:off x="175260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49" name="Line 2101"/>
                <p:cNvSpPr>
                  <a:spLocks noChangeShapeType="1"/>
                </p:cNvSpPr>
                <p:nvPr/>
              </p:nvSpPr>
              <p:spPr bwMode="auto">
                <a:xfrm flipV="1">
                  <a:off x="1752600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50" name="Line 2102"/>
                <p:cNvSpPr>
                  <a:spLocks noChangeShapeType="1"/>
                </p:cNvSpPr>
                <p:nvPr/>
              </p:nvSpPr>
              <p:spPr bwMode="auto">
                <a:xfrm flipV="1">
                  <a:off x="17541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51" name="Line 2103"/>
                <p:cNvSpPr>
                  <a:spLocks noChangeShapeType="1"/>
                </p:cNvSpPr>
                <p:nvPr/>
              </p:nvSpPr>
              <p:spPr bwMode="auto">
                <a:xfrm flipV="1">
                  <a:off x="1755775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52" name="Line 2104"/>
                <p:cNvSpPr>
                  <a:spLocks noChangeShapeType="1"/>
                </p:cNvSpPr>
                <p:nvPr/>
              </p:nvSpPr>
              <p:spPr bwMode="auto">
                <a:xfrm flipV="1">
                  <a:off x="175736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53" name="Line 2105"/>
                <p:cNvSpPr>
                  <a:spLocks noChangeShapeType="1"/>
                </p:cNvSpPr>
                <p:nvPr/>
              </p:nvSpPr>
              <p:spPr bwMode="auto">
                <a:xfrm flipV="1">
                  <a:off x="17573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54" name="Line 2106"/>
                <p:cNvSpPr>
                  <a:spLocks noChangeShapeType="1"/>
                </p:cNvSpPr>
                <p:nvPr/>
              </p:nvSpPr>
              <p:spPr bwMode="auto">
                <a:xfrm flipV="1">
                  <a:off x="17605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55" name="Freeform 2107"/>
                <p:cNvSpPr>
                  <a:spLocks/>
                </p:cNvSpPr>
                <p:nvPr/>
              </p:nvSpPr>
              <p:spPr bwMode="auto">
                <a:xfrm flipV="1">
                  <a:off x="1763713" y="4621212"/>
                  <a:ext cx="3175" cy="79375"/>
                </a:xfrm>
                <a:custGeom>
                  <a:avLst/>
                  <a:gdLst>
                    <a:gd name="T0" fmla="*/ 0 w 20"/>
                    <a:gd name="T1" fmla="*/ 0 h 1055"/>
                    <a:gd name="T2" fmla="*/ 0 w 20"/>
                    <a:gd name="T3" fmla="*/ 46 h 1055"/>
                    <a:gd name="T4" fmla="*/ 2 w 20"/>
                    <a:gd name="T5" fmla="*/ 23 h 1055"/>
                    <a:gd name="T6" fmla="*/ 4 w 20"/>
                    <a:gd name="T7" fmla="*/ 62 h 1055"/>
                    <a:gd name="T8" fmla="*/ 6 w 20"/>
                    <a:gd name="T9" fmla="*/ 299 h 1055"/>
                    <a:gd name="T10" fmla="*/ 8 w 20"/>
                    <a:gd name="T11" fmla="*/ 859 h 1055"/>
                    <a:gd name="T12" fmla="*/ 10 w 20"/>
                    <a:gd name="T13" fmla="*/ 1055 h 1055"/>
                    <a:gd name="T14" fmla="*/ 12 w 20"/>
                    <a:gd name="T15" fmla="*/ 445 h 1055"/>
                    <a:gd name="T16" fmla="*/ 14 w 20"/>
                    <a:gd name="T17" fmla="*/ 351 h 1055"/>
                    <a:gd name="T18" fmla="*/ 16 w 20"/>
                    <a:gd name="T19" fmla="*/ 216 h 1055"/>
                    <a:gd name="T20" fmla="*/ 18 w 20"/>
                    <a:gd name="T21" fmla="*/ 396 h 1055"/>
                    <a:gd name="T22" fmla="*/ 20 w 20"/>
                    <a:gd name="T23" fmla="*/ 96 h 1055"/>
                    <a:gd name="T24" fmla="*/ 20 w 20"/>
                    <a:gd name="T25" fmla="*/ 0 h 10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1055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23"/>
                      </a:lnTo>
                      <a:lnTo>
                        <a:pt x="4" y="62"/>
                      </a:lnTo>
                      <a:lnTo>
                        <a:pt x="6" y="299"/>
                      </a:lnTo>
                      <a:lnTo>
                        <a:pt x="8" y="859"/>
                      </a:lnTo>
                      <a:lnTo>
                        <a:pt x="10" y="1055"/>
                      </a:lnTo>
                      <a:lnTo>
                        <a:pt x="12" y="445"/>
                      </a:lnTo>
                      <a:lnTo>
                        <a:pt x="14" y="351"/>
                      </a:lnTo>
                      <a:lnTo>
                        <a:pt x="16" y="216"/>
                      </a:lnTo>
                      <a:lnTo>
                        <a:pt x="18" y="396"/>
                      </a:lnTo>
                      <a:lnTo>
                        <a:pt x="20" y="96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56" name="Line 2108"/>
                <p:cNvSpPr>
                  <a:spLocks noChangeShapeType="1"/>
                </p:cNvSpPr>
                <p:nvPr/>
              </p:nvSpPr>
              <p:spPr bwMode="auto">
                <a:xfrm flipV="1">
                  <a:off x="17700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57" name="Freeform 2109"/>
                <p:cNvSpPr>
                  <a:spLocks/>
                </p:cNvSpPr>
                <p:nvPr/>
              </p:nvSpPr>
              <p:spPr bwMode="auto">
                <a:xfrm flipV="1">
                  <a:off x="1770063" y="4694237"/>
                  <a:ext cx="0" cy="6350"/>
                </a:xfrm>
                <a:custGeom>
                  <a:avLst/>
                  <a:gdLst>
                    <a:gd name="T0" fmla="*/ 0 w 2"/>
                    <a:gd name="T1" fmla="*/ 0 h 78"/>
                    <a:gd name="T2" fmla="*/ 0 w 2"/>
                    <a:gd name="T3" fmla="*/ 78 h 78"/>
                    <a:gd name="T4" fmla="*/ 2 w 2"/>
                    <a:gd name="T5" fmla="*/ 23 h 78"/>
                    <a:gd name="T6" fmla="*/ 2 w 2"/>
                    <a:gd name="T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8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58" name="Freeform 2110"/>
                <p:cNvSpPr>
                  <a:spLocks/>
                </p:cNvSpPr>
                <p:nvPr/>
              </p:nvSpPr>
              <p:spPr bwMode="auto">
                <a:xfrm flipV="1">
                  <a:off x="1773238" y="4683125"/>
                  <a:ext cx="0" cy="17462"/>
                </a:xfrm>
                <a:custGeom>
                  <a:avLst/>
                  <a:gdLst>
                    <a:gd name="T0" fmla="*/ 0 w 4"/>
                    <a:gd name="T1" fmla="*/ 0 h 242"/>
                    <a:gd name="T2" fmla="*/ 0 w 4"/>
                    <a:gd name="T3" fmla="*/ 46 h 242"/>
                    <a:gd name="T4" fmla="*/ 2 w 4"/>
                    <a:gd name="T5" fmla="*/ 13 h 242"/>
                    <a:gd name="T6" fmla="*/ 4 w 4"/>
                    <a:gd name="T7" fmla="*/ 242 h 242"/>
                    <a:gd name="T8" fmla="*/ 4 w 4"/>
                    <a:gd name="T9" fmla="*/ 0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42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3"/>
                      </a:lnTo>
                      <a:lnTo>
                        <a:pt x="4" y="24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59" name="Line 2111"/>
                <p:cNvSpPr>
                  <a:spLocks noChangeShapeType="1"/>
                </p:cNvSpPr>
                <p:nvPr/>
              </p:nvSpPr>
              <p:spPr bwMode="auto">
                <a:xfrm flipV="1">
                  <a:off x="1774825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60" name="Line 2112"/>
                <p:cNvSpPr>
                  <a:spLocks noChangeShapeType="1"/>
                </p:cNvSpPr>
                <p:nvPr/>
              </p:nvSpPr>
              <p:spPr bwMode="auto">
                <a:xfrm flipV="1">
                  <a:off x="1782763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61" name="Line 2113"/>
                <p:cNvSpPr>
                  <a:spLocks noChangeShapeType="1"/>
                </p:cNvSpPr>
                <p:nvPr/>
              </p:nvSpPr>
              <p:spPr bwMode="auto">
                <a:xfrm flipV="1">
                  <a:off x="1782763" y="469265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62" name="Freeform 2114"/>
                <p:cNvSpPr>
                  <a:spLocks/>
                </p:cNvSpPr>
                <p:nvPr/>
              </p:nvSpPr>
              <p:spPr bwMode="auto">
                <a:xfrm flipV="1">
                  <a:off x="1782763" y="4692650"/>
                  <a:ext cx="1588" cy="7937"/>
                </a:xfrm>
                <a:custGeom>
                  <a:avLst/>
                  <a:gdLst>
                    <a:gd name="T0" fmla="*/ 0 w 8"/>
                    <a:gd name="T1" fmla="*/ 0 h 109"/>
                    <a:gd name="T2" fmla="*/ 0 w 8"/>
                    <a:gd name="T3" fmla="*/ 109 h 109"/>
                    <a:gd name="T4" fmla="*/ 2 w 8"/>
                    <a:gd name="T5" fmla="*/ 15 h 109"/>
                    <a:gd name="T6" fmla="*/ 4 w 8"/>
                    <a:gd name="T7" fmla="*/ 13 h 109"/>
                    <a:gd name="T8" fmla="*/ 6 w 8"/>
                    <a:gd name="T9" fmla="*/ 13 h 109"/>
                    <a:gd name="T10" fmla="*/ 8 w 8"/>
                    <a:gd name="T11" fmla="*/ 15 h 109"/>
                    <a:gd name="T12" fmla="*/ 8 w 8"/>
                    <a:gd name="T13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15"/>
                      </a:lnTo>
                      <a:lnTo>
                        <a:pt x="4" y="13"/>
                      </a:lnTo>
                      <a:lnTo>
                        <a:pt x="6" y="13"/>
                      </a:lnTo>
                      <a:lnTo>
                        <a:pt x="8" y="15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63" name="Freeform 2115"/>
                <p:cNvSpPr>
                  <a:spLocks/>
                </p:cNvSpPr>
                <p:nvPr/>
              </p:nvSpPr>
              <p:spPr bwMode="auto">
                <a:xfrm flipV="1">
                  <a:off x="1790700" y="4659312"/>
                  <a:ext cx="1588" cy="41275"/>
                </a:xfrm>
                <a:custGeom>
                  <a:avLst/>
                  <a:gdLst>
                    <a:gd name="T0" fmla="*/ 0 w 10"/>
                    <a:gd name="T1" fmla="*/ 0 h 549"/>
                    <a:gd name="T2" fmla="*/ 0 w 10"/>
                    <a:gd name="T3" fmla="*/ 109 h 549"/>
                    <a:gd name="T4" fmla="*/ 2 w 10"/>
                    <a:gd name="T5" fmla="*/ 164 h 549"/>
                    <a:gd name="T6" fmla="*/ 4 w 10"/>
                    <a:gd name="T7" fmla="*/ 549 h 549"/>
                    <a:gd name="T8" fmla="*/ 6 w 10"/>
                    <a:gd name="T9" fmla="*/ 281 h 549"/>
                    <a:gd name="T10" fmla="*/ 8 w 10"/>
                    <a:gd name="T11" fmla="*/ 216 h 549"/>
                    <a:gd name="T12" fmla="*/ 10 w 10"/>
                    <a:gd name="T13" fmla="*/ 158 h 549"/>
                    <a:gd name="T14" fmla="*/ 10 w 10"/>
                    <a:gd name="T15" fmla="*/ 0 h 5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54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164"/>
                      </a:lnTo>
                      <a:lnTo>
                        <a:pt x="4" y="549"/>
                      </a:lnTo>
                      <a:lnTo>
                        <a:pt x="6" y="281"/>
                      </a:lnTo>
                      <a:lnTo>
                        <a:pt x="8" y="216"/>
                      </a:lnTo>
                      <a:lnTo>
                        <a:pt x="10" y="158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64" name="Line 2116"/>
                <p:cNvSpPr>
                  <a:spLocks noChangeShapeType="1"/>
                </p:cNvSpPr>
                <p:nvPr/>
              </p:nvSpPr>
              <p:spPr bwMode="auto">
                <a:xfrm flipV="1">
                  <a:off x="17922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65" name="Line 2117"/>
                <p:cNvSpPr>
                  <a:spLocks noChangeShapeType="1"/>
                </p:cNvSpPr>
                <p:nvPr/>
              </p:nvSpPr>
              <p:spPr bwMode="auto">
                <a:xfrm flipV="1">
                  <a:off x="1797050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66" name="Line 2118"/>
                <p:cNvSpPr>
                  <a:spLocks noChangeShapeType="1"/>
                </p:cNvSpPr>
                <p:nvPr/>
              </p:nvSpPr>
              <p:spPr bwMode="auto">
                <a:xfrm>
                  <a:off x="1800225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67" name="Freeform 2119"/>
                <p:cNvSpPr>
                  <a:spLocks/>
                </p:cNvSpPr>
                <p:nvPr/>
              </p:nvSpPr>
              <p:spPr bwMode="auto">
                <a:xfrm flipV="1">
                  <a:off x="1800225" y="4641850"/>
                  <a:ext cx="1588" cy="58737"/>
                </a:xfrm>
                <a:custGeom>
                  <a:avLst/>
                  <a:gdLst>
                    <a:gd name="T0" fmla="*/ 0 w 14"/>
                    <a:gd name="T1" fmla="*/ 0 h 784"/>
                    <a:gd name="T2" fmla="*/ 0 w 14"/>
                    <a:gd name="T3" fmla="*/ 250 h 784"/>
                    <a:gd name="T4" fmla="*/ 2 w 14"/>
                    <a:gd name="T5" fmla="*/ 429 h 784"/>
                    <a:gd name="T6" fmla="*/ 4 w 14"/>
                    <a:gd name="T7" fmla="*/ 693 h 784"/>
                    <a:gd name="T8" fmla="*/ 6 w 14"/>
                    <a:gd name="T9" fmla="*/ 784 h 784"/>
                    <a:gd name="T10" fmla="*/ 8 w 14"/>
                    <a:gd name="T11" fmla="*/ 706 h 784"/>
                    <a:gd name="T12" fmla="*/ 10 w 14"/>
                    <a:gd name="T13" fmla="*/ 349 h 784"/>
                    <a:gd name="T14" fmla="*/ 12 w 14"/>
                    <a:gd name="T15" fmla="*/ 119 h 784"/>
                    <a:gd name="T16" fmla="*/ 14 w 14"/>
                    <a:gd name="T17" fmla="*/ 49 h 784"/>
                    <a:gd name="T18" fmla="*/ 14 w 14"/>
                    <a:gd name="T19" fmla="*/ 0 h 7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784">
                      <a:moveTo>
                        <a:pt x="0" y="0"/>
                      </a:moveTo>
                      <a:lnTo>
                        <a:pt x="0" y="250"/>
                      </a:lnTo>
                      <a:lnTo>
                        <a:pt x="2" y="429"/>
                      </a:lnTo>
                      <a:lnTo>
                        <a:pt x="4" y="693"/>
                      </a:lnTo>
                      <a:lnTo>
                        <a:pt x="6" y="784"/>
                      </a:lnTo>
                      <a:lnTo>
                        <a:pt x="8" y="706"/>
                      </a:lnTo>
                      <a:lnTo>
                        <a:pt x="10" y="349"/>
                      </a:lnTo>
                      <a:lnTo>
                        <a:pt x="12" y="119"/>
                      </a:lnTo>
                      <a:lnTo>
                        <a:pt x="14" y="49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68" name="Line 2120"/>
                <p:cNvSpPr>
                  <a:spLocks noChangeShapeType="1"/>
                </p:cNvSpPr>
                <p:nvPr/>
              </p:nvSpPr>
              <p:spPr bwMode="auto">
                <a:xfrm flipV="1">
                  <a:off x="1801813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69" name="Line 2121"/>
                <p:cNvSpPr>
                  <a:spLocks noChangeShapeType="1"/>
                </p:cNvSpPr>
                <p:nvPr/>
              </p:nvSpPr>
              <p:spPr bwMode="auto">
                <a:xfrm flipV="1">
                  <a:off x="180340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70" name="Freeform 2122"/>
                <p:cNvSpPr>
                  <a:spLocks/>
                </p:cNvSpPr>
                <p:nvPr/>
              </p:nvSpPr>
              <p:spPr bwMode="auto">
                <a:xfrm flipV="1">
                  <a:off x="1804988" y="4699000"/>
                  <a:ext cx="0" cy="1587"/>
                </a:xfrm>
                <a:custGeom>
                  <a:avLst/>
                  <a:gdLst>
                    <a:gd name="T0" fmla="*/ 0 w 6"/>
                    <a:gd name="T1" fmla="*/ 0 h 15"/>
                    <a:gd name="T2" fmla="*/ 0 w 6"/>
                    <a:gd name="T3" fmla="*/ 15 h 15"/>
                    <a:gd name="T4" fmla="*/ 2 w 6"/>
                    <a:gd name="T5" fmla="*/ 15 h 15"/>
                    <a:gd name="T6" fmla="*/ 4 w 6"/>
                    <a:gd name="T7" fmla="*/ 13 h 15"/>
                    <a:gd name="T8" fmla="*/ 6 w 6"/>
                    <a:gd name="T9" fmla="*/ 13 h 15"/>
                    <a:gd name="T10" fmla="*/ 6 w 6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5"/>
                      </a:lnTo>
                      <a:lnTo>
                        <a:pt x="4" y="13"/>
                      </a:lnTo>
                      <a:lnTo>
                        <a:pt x="6" y="1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71" name="Line 2123"/>
                <p:cNvSpPr>
                  <a:spLocks noChangeShapeType="1"/>
                </p:cNvSpPr>
                <p:nvPr/>
              </p:nvSpPr>
              <p:spPr bwMode="auto">
                <a:xfrm flipV="1">
                  <a:off x="1804988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72" name="Freeform 2124"/>
                <p:cNvSpPr>
                  <a:spLocks/>
                </p:cNvSpPr>
                <p:nvPr/>
              </p:nvSpPr>
              <p:spPr bwMode="auto">
                <a:xfrm flipV="1">
                  <a:off x="1806575" y="4695825"/>
                  <a:ext cx="0" cy="4762"/>
                </a:xfrm>
                <a:custGeom>
                  <a:avLst/>
                  <a:gdLst>
                    <a:gd name="T0" fmla="*/ 0 w 2"/>
                    <a:gd name="T1" fmla="*/ 0 h 65"/>
                    <a:gd name="T2" fmla="*/ 0 w 2"/>
                    <a:gd name="T3" fmla="*/ 65 h 65"/>
                    <a:gd name="T4" fmla="*/ 2 w 2"/>
                    <a:gd name="T5" fmla="*/ 23 h 65"/>
                    <a:gd name="T6" fmla="*/ 2 w 2"/>
                    <a:gd name="T7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5">
                      <a:moveTo>
                        <a:pt x="0" y="0"/>
                      </a:moveTo>
                      <a:lnTo>
                        <a:pt x="0" y="65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73" name="Freeform 2125"/>
                <p:cNvSpPr>
                  <a:spLocks/>
                </p:cNvSpPr>
                <p:nvPr/>
              </p:nvSpPr>
              <p:spPr bwMode="auto">
                <a:xfrm flipV="1">
                  <a:off x="1808163" y="4645025"/>
                  <a:ext cx="3175" cy="55562"/>
                </a:xfrm>
                <a:custGeom>
                  <a:avLst/>
                  <a:gdLst>
                    <a:gd name="T0" fmla="*/ 0 w 25"/>
                    <a:gd name="T1" fmla="*/ 0 h 740"/>
                    <a:gd name="T2" fmla="*/ 0 w 25"/>
                    <a:gd name="T3" fmla="*/ 23 h 740"/>
                    <a:gd name="T4" fmla="*/ 2 w 25"/>
                    <a:gd name="T5" fmla="*/ 13 h 740"/>
                    <a:gd name="T6" fmla="*/ 4 w 25"/>
                    <a:gd name="T7" fmla="*/ 148 h 740"/>
                    <a:gd name="T8" fmla="*/ 6 w 25"/>
                    <a:gd name="T9" fmla="*/ 740 h 740"/>
                    <a:gd name="T10" fmla="*/ 8 w 25"/>
                    <a:gd name="T11" fmla="*/ 625 h 740"/>
                    <a:gd name="T12" fmla="*/ 10 w 25"/>
                    <a:gd name="T13" fmla="*/ 664 h 740"/>
                    <a:gd name="T14" fmla="*/ 12 w 25"/>
                    <a:gd name="T15" fmla="*/ 672 h 740"/>
                    <a:gd name="T16" fmla="*/ 14 w 25"/>
                    <a:gd name="T17" fmla="*/ 380 h 740"/>
                    <a:gd name="T18" fmla="*/ 17 w 25"/>
                    <a:gd name="T19" fmla="*/ 15 h 740"/>
                    <a:gd name="T20" fmla="*/ 19 w 25"/>
                    <a:gd name="T21" fmla="*/ 75 h 740"/>
                    <a:gd name="T22" fmla="*/ 21 w 25"/>
                    <a:gd name="T23" fmla="*/ 54 h 740"/>
                    <a:gd name="T24" fmla="*/ 23 w 25"/>
                    <a:gd name="T25" fmla="*/ 72 h 740"/>
                    <a:gd name="T26" fmla="*/ 25 w 25"/>
                    <a:gd name="T27" fmla="*/ 15 h 740"/>
                    <a:gd name="T28" fmla="*/ 25 w 25"/>
                    <a:gd name="T29" fmla="*/ 0 h 7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74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4" y="148"/>
                      </a:lnTo>
                      <a:lnTo>
                        <a:pt x="6" y="740"/>
                      </a:lnTo>
                      <a:lnTo>
                        <a:pt x="8" y="625"/>
                      </a:lnTo>
                      <a:lnTo>
                        <a:pt x="10" y="664"/>
                      </a:lnTo>
                      <a:lnTo>
                        <a:pt x="12" y="672"/>
                      </a:lnTo>
                      <a:lnTo>
                        <a:pt x="14" y="380"/>
                      </a:lnTo>
                      <a:lnTo>
                        <a:pt x="17" y="15"/>
                      </a:lnTo>
                      <a:lnTo>
                        <a:pt x="19" y="75"/>
                      </a:lnTo>
                      <a:lnTo>
                        <a:pt x="21" y="54"/>
                      </a:lnTo>
                      <a:lnTo>
                        <a:pt x="23" y="72"/>
                      </a:lnTo>
                      <a:lnTo>
                        <a:pt x="25" y="15"/>
                      </a:lnTo>
                      <a:lnTo>
                        <a:pt x="2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74" name="Line 2126"/>
                <p:cNvSpPr>
                  <a:spLocks noChangeShapeType="1"/>
                </p:cNvSpPr>
                <p:nvPr/>
              </p:nvSpPr>
              <p:spPr bwMode="auto">
                <a:xfrm flipV="1">
                  <a:off x="18113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75" name="Freeform 2127"/>
                <p:cNvSpPr>
                  <a:spLocks/>
                </p:cNvSpPr>
                <p:nvPr/>
              </p:nvSpPr>
              <p:spPr bwMode="auto">
                <a:xfrm flipV="1">
                  <a:off x="1812925" y="4689475"/>
                  <a:ext cx="1588" cy="11112"/>
                </a:xfrm>
                <a:custGeom>
                  <a:avLst/>
                  <a:gdLst>
                    <a:gd name="T0" fmla="*/ 0 w 10"/>
                    <a:gd name="T1" fmla="*/ 0 h 158"/>
                    <a:gd name="T2" fmla="*/ 0 w 10"/>
                    <a:gd name="T3" fmla="*/ 59 h 158"/>
                    <a:gd name="T4" fmla="*/ 2 w 10"/>
                    <a:gd name="T5" fmla="*/ 88 h 158"/>
                    <a:gd name="T6" fmla="*/ 4 w 10"/>
                    <a:gd name="T7" fmla="*/ 158 h 158"/>
                    <a:gd name="T8" fmla="*/ 6 w 10"/>
                    <a:gd name="T9" fmla="*/ 44 h 158"/>
                    <a:gd name="T10" fmla="*/ 8 w 10"/>
                    <a:gd name="T11" fmla="*/ 54 h 158"/>
                    <a:gd name="T12" fmla="*/ 10 w 10"/>
                    <a:gd name="T13" fmla="*/ 54 h 158"/>
                    <a:gd name="T14" fmla="*/ 10 w 10"/>
                    <a:gd name="T15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58">
                      <a:moveTo>
                        <a:pt x="0" y="0"/>
                      </a:moveTo>
                      <a:lnTo>
                        <a:pt x="0" y="59"/>
                      </a:lnTo>
                      <a:lnTo>
                        <a:pt x="2" y="88"/>
                      </a:lnTo>
                      <a:lnTo>
                        <a:pt x="4" y="158"/>
                      </a:lnTo>
                      <a:lnTo>
                        <a:pt x="6" y="44"/>
                      </a:lnTo>
                      <a:lnTo>
                        <a:pt x="8" y="54"/>
                      </a:lnTo>
                      <a:lnTo>
                        <a:pt x="10" y="5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76" name="Freeform 2128"/>
                <p:cNvSpPr>
                  <a:spLocks/>
                </p:cNvSpPr>
                <p:nvPr/>
              </p:nvSpPr>
              <p:spPr bwMode="auto">
                <a:xfrm flipV="1">
                  <a:off x="1817688" y="4695825"/>
                  <a:ext cx="0" cy="4762"/>
                </a:xfrm>
                <a:custGeom>
                  <a:avLst/>
                  <a:gdLst>
                    <a:gd name="T0" fmla="*/ 0 w 2"/>
                    <a:gd name="T1" fmla="*/ 0 h 59"/>
                    <a:gd name="T2" fmla="*/ 0 w 2"/>
                    <a:gd name="T3" fmla="*/ 59 h 59"/>
                    <a:gd name="T4" fmla="*/ 2 w 2"/>
                    <a:gd name="T5" fmla="*/ 23 h 59"/>
                    <a:gd name="T6" fmla="*/ 2 w 2"/>
                    <a:gd name="T7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9">
                      <a:moveTo>
                        <a:pt x="0" y="0"/>
                      </a:moveTo>
                      <a:lnTo>
                        <a:pt x="0" y="59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77" name="Line 2129"/>
                <p:cNvSpPr>
                  <a:spLocks noChangeShapeType="1"/>
                </p:cNvSpPr>
                <p:nvPr/>
              </p:nvSpPr>
              <p:spPr bwMode="auto">
                <a:xfrm flipV="1">
                  <a:off x="18176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78" name="Line 2130"/>
                <p:cNvSpPr>
                  <a:spLocks noChangeShapeType="1"/>
                </p:cNvSpPr>
                <p:nvPr/>
              </p:nvSpPr>
              <p:spPr bwMode="auto">
                <a:xfrm>
                  <a:off x="1819275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79" name="Line 2131"/>
                <p:cNvSpPr>
                  <a:spLocks noChangeShapeType="1"/>
                </p:cNvSpPr>
                <p:nvPr/>
              </p:nvSpPr>
              <p:spPr bwMode="auto">
                <a:xfrm>
                  <a:off x="1822450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80" name="Line 2132"/>
                <p:cNvSpPr>
                  <a:spLocks noChangeShapeType="1"/>
                </p:cNvSpPr>
                <p:nvPr/>
              </p:nvSpPr>
              <p:spPr bwMode="auto">
                <a:xfrm flipV="1">
                  <a:off x="182245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81" name="Line 2133"/>
                <p:cNvSpPr>
                  <a:spLocks noChangeShapeType="1"/>
                </p:cNvSpPr>
                <p:nvPr/>
              </p:nvSpPr>
              <p:spPr bwMode="auto">
                <a:xfrm flipV="1">
                  <a:off x="182403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82" name="Line 2134"/>
                <p:cNvSpPr>
                  <a:spLocks noChangeShapeType="1"/>
                </p:cNvSpPr>
                <p:nvPr/>
              </p:nvSpPr>
              <p:spPr bwMode="auto">
                <a:xfrm flipV="1">
                  <a:off x="18272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83" name="Line 2135"/>
                <p:cNvSpPr>
                  <a:spLocks noChangeShapeType="1"/>
                </p:cNvSpPr>
                <p:nvPr/>
              </p:nvSpPr>
              <p:spPr bwMode="auto">
                <a:xfrm flipV="1">
                  <a:off x="18272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84" name="Freeform 2136"/>
                <p:cNvSpPr>
                  <a:spLocks/>
                </p:cNvSpPr>
                <p:nvPr/>
              </p:nvSpPr>
              <p:spPr bwMode="auto">
                <a:xfrm flipV="1">
                  <a:off x="1831975" y="4697412"/>
                  <a:ext cx="0" cy="3175"/>
                </a:xfrm>
                <a:custGeom>
                  <a:avLst/>
                  <a:gdLst>
                    <a:gd name="T0" fmla="*/ 0 w 4"/>
                    <a:gd name="T1" fmla="*/ 0 h 49"/>
                    <a:gd name="T2" fmla="*/ 0 w 4"/>
                    <a:gd name="T3" fmla="*/ 13 h 49"/>
                    <a:gd name="T4" fmla="*/ 2 w 4"/>
                    <a:gd name="T5" fmla="*/ 49 h 49"/>
                    <a:gd name="T6" fmla="*/ 4 w 4"/>
                    <a:gd name="T7" fmla="*/ 23 h 49"/>
                    <a:gd name="T8" fmla="*/ 4 w 4"/>
                    <a:gd name="T9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9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9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85" name="Freeform 2137"/>
                <p:cNvSpPr>
                  <a:spLocks/>
                </p:cNvSpPr>
                <p:nvPr/>
              </p:nvSpPr>
              <p:spPr bwMode="auto">
                <a:xfrm>
                  <a:off x="1835150" y="4700587"/>
                  <a:ext cx="0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3 h 13"/>
                    <a:gd name="T4" fmla="*/ 2 w 2"/>
                    <a:gd name="T5" fmla="*/ 13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86" name="Line 2138"/>
                <p:cNvSpPr>
                  <a:spLocks noChangeShapeType="1"/>
                </p:cNvSpPr>
                <p:nvPr/>
              </p:nvSpPr>
              <p:spPr bwMode="auto">
                <a:xfrm flipV="1">
                  <a:off x="18367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87" name="Line 2139"/>
                <p:cNvSpPr>
                  <a:spLocks noChangeShapeType="1"/>
                </p:cNvSpPr>
                <p:nvPr/>
              </p:nvSpPr>
              <p:spPr bwMode="auto">
                <a:xfrm flipV="1">
                  <a:off x="18399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88" name="Line 2140"/>
                <p:cNvSpPr>
                  <a:spLocks noChangeShapeType="1"/>
                </p:cNvSpPr>
                <p:nvPr/>
              </p:nvSpPr>
              <p:spPr bwMode="auto">
                <a:xfrm>
                  <a:off x="1839913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89" name="Line 2141"/>
                <p:cNvSpPr>
                  <a:spLocks noChangeShapeType="1"/>
                </p:cNvSpPr>
                <p:nvPr/>
              </p:nvSpPr>
              <p:spPr bwMode="auto">
                <a:xfrm flipV="1">
                  <a:off x="184943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90" name="Line 2142"/>
                <p:cNvSpPr>
                  <a:spLocks noChangeShapeType="1"/>
                </p:cNvSpPr>
                <p:nvPr/>
              </p:nvSpPr>
              <p:spPr bwMode="auto">
                <a:xfrm>
                  <a:off x="1852613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91" name="Line 2143"/>
                <p:cNvSpPr>
                  <a:spLocks noChangeShapeType="1"/>
                </p:cNvSpPr>
                <p:nvPr/>
              </p:nvSpPr>
              <p:spPr bwMode="auto">
                <a:xfrm flipV="1">
                  <a:off x="1854200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92" name="Freeform 2144"/>
                <p:cNvSpPr>
                  <a:spLocks/>
                </p:cNvSpPr>
                <p:nvPr/>
              </p:nvSpPr>
              <p:spPr bwMode="auto">
                <a:xfrm flipV="1">
                  <a:off x="1854200" y="4699000"/>
                  <a:ext cx="0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28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28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93" name="Line 2145"/>
                <p:cNvSpPr>
                  <a:spLocks noChangeShapeType="1"/>
                </p:cNvSpPr>
                <p:nvPr/>
              </p:nvSpPr>
              <p:spPr bwMode="auto">
                <a:xfrm flipV="1">
                  <a:off x="185420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94" name="Freeform 2146"/>
                <p:cNvSpPr>
                  <a:spLocks/>
                </p:cNvSpPr>
                <p:nvPr/>
              </p:nvSpPr>
              <p:spPr bwMode="auto">
                <a:xfrm flipV="1">
                  <a:off x="1857375" y="4692650"/>
                  <a:ext cx="1588" cy="7937"/>
                </a:xfrm>
                <a:custGeom>
                  <a:avLst/>
                  <a:gdLst>
                    <a:gd name="T0" fmla="*/ 0 w 4"/>
                    <a:gd name="T1" fmla="*/ 0 h 117"/>
                    <a:gd name="T2" fmla="*/ 0 w 4"/>
                    <a:gd name="T3" fmla="*/ 117 h 117"/>
                    <a:gd name="T4" fmla="*/ 2 w 4"/>
                    <a:gd name="T5" fmla="*/ 46 h 117"/>
                    <a:gd name="T6" fmla="*/ 4 w 4"/>
                    <a:gd name="T7" fmla="*/ 23 h 117"/>
                    <a:gd name="T8" fmla="*/ 4 w 4"/>
                    <a:gd name="T9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7">
                      <a:moveTo>
                        <a:pt x="0" y="0"/>
                      </a:moveTo>
                      <a:lnTo>
                        <a:pt x="0" y="117"/>
                      </a:lnTo>
                      <a:lnTo>
                        <a:pt x="2" y="46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95" name="Line 2147"/>
                <p:cNvSpPr>
                  <a:spLocks noChangeShapeType="1"/>
                </p:cNvSpPr>
                <p:nvPr/>
              </p:nvSpPr>
              <p:spPr bwMode="auto">
                <a:xfrm flipV="1">
                  <a:off x="18589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96" name="Freeform 2148"/>
                <p:cNvSpPr>
                  <a:spLocks/>
                </p:cNvSpPr>
                <p:nvPr/>
              </p:nvSpPr>
              <p:spPr bwMode="auto">
                <a:xfrm flipV="1">
                  <a:off x="1862138" y="4673600"/>
                  <a:ext cx="1588" cy="26987"/>
                </a:xfrm>
                <a:custGeom>
                  <a:avLst/>
                  <a:gdLst>
                    <a:gd name="T0" fmla="*/ 0 w 16"/>
                    <a:gd name="T1" fmla="*/ 0 h 356"/>
                    <a:gd name="T2" fmla="*/ 0 w 16"/>
                    <a:gd name="T3" fmla="*/ 171 h 356"/>
                    <a:gd name="T4" fmla="*/ 2 w 16"/>
                    <a:gd name="T5" fmla="*/ 91 h 356"/>
                    <a:gd name="T6" fmla="*/ 4 w 16"/>
                    <a:gd name="T7" fmla="*/ 356 h 356"/>
                    <a:gd name="T8" fmla="*/ 6 w 16"/>
                    <a:gd name="T9" fmla="*/ 268 h 356"/>
                    <a:gd name="T10" fmla="*/ 8 w 16"/>
                    <a:gd name="T11" fmla="*/ 72 h 356"/>
                    <a:gd name="T12" fmla="*/ 10 w 16"/>
                    <a:gd name="T13" fmla="*/ 70 h 356"/>
                    <a:gd name="T14" fmla="*/ 12 w 16"/>
                    <a:gd name="T15" fmla="*/ 59 h 356"/>
                    <a:gd name="T16" fmla="*/ 14 w 16"/>
                    <a:gd name="T17" fmla="*/ 15 h 356"/>
                    <a:gd name="T18" fmla="*/ 16 w 16"/>
                    <a:gd name="T19" fmla="*/ 109 h 356"/>
                    <a:gd name="T20" fmla="*/ 16 w 16"/>
                    <a:gd name="T21" fmla="*/ 0 h 3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56">
                      <a:moveTo>
                        <a:pt x="0" y="0"/>
                      </a:moveTo>
                      <a:lnTo>
                        <a:pt x="0" y="171"/>
                      </a:lnTo>
                      <a:lnTo>
                        <a:pt x="2" y="91"/>
                      </a:lnTo>
                      <a:lnTo>
                        <a:pt x="4" y="356"/>
                      </a:lnTo>
                      <a:lnTo>
                        <a:pt x="6" y="268"/>
                      </a:lnTo>
                      <a:lnTo>
                        <a:pt x="8" y="72"/>
                      </a:lnTo>
                      <a:lnTo>
                        <a:pt x="10" y="70"/>
                      </a:lnTo>
                      <a:lnTo>
                        <a:pt x="12" y="59"/>
                      </a:lnTo>
                      <a:lnTo>
                        <a:pt x="14" y="15"/>
                      </a:lnTo>
                      <a:lnTo>
                        <a:pt x="16" y="109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97" name="Line 2149"/>
                <p:cNvSpPr>
                  <a:spLocks noChangeShapeType="1"/>
                </p:cNvSpPr>
                <p:nvPr/>
              </p:nvSpPr>
              <p:spPr bwMode="auto">
                <a:xfrm flipV="1">
                  <a:off x="1866900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98" name="Line 2150"/>
                <p:cNvSpPr>
                  <a:spLocks noChangeShapeType="1"/>
                </p:cNvSpPr>
                <p:nvPr/>
              </p:nvSpPr>
              <p:spPr bwMode="auto">
                <a:xfrm>
                  <a:off x="1866900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299" name="Line 2151"/>
                <p:cNvSpPr>
                  <a:spLocks noChangeShapeType="1"/>
                </p:cNvSpPr>
                <p:nvPr/>
              </p:nvSpPr>
              <p:spPr bwMode="auto">
                <a:xfrm>
                  <a:off x="1868488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00" name="Line 2152"/>
                <p:cNvSpPr>
                  <a:spLocks noChangeShapeType="1"/>
                </p:cNvSpPr>
                <p:nvPr/>
              </p:nvSpPr>
              <p:spPr bwMode="auto">
                <a:xfrm flipV="1">
                  <a:off x="1868488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01" name="Freeform 2153"/>
                <p:cNvSpPr>
                  <a:spLocks/>
                </p:cNvSpPr>
                <p:nvPr/>
              </p:nvSpPr>
              <p:spPr bwMode="auto">
                <a:xfrm flipV="1">
                  <a:off x="1870075" y="4676775"/>
                  <a:ext cx="1588" cy="23812"/>
                </a:xfrm>
                <a:custGeom>
                  <a:avLst/>
                  <a:gdLst>
                    <a:gd name="T0" fmla="*/ 0 w 8"/>
                    <a:gd name="T1" fmla="*/ 0 h 315"/>
                    <a:gd name="T2" fmla="*/ 0 w 8"/>
                    <a:gd name="T3" fmla="*/ 39 h 315"/>
                    <a:gd name="T4" fmla="*/ 2 w 8"/>
                    <a:gd name="T5" fmla="*/ 130 h 315"/>
                    <a:gd name="T6" fmla="*/ 4 w 8"/>
                    <a:gd name="T7" fmla="*/ 315 h 315"/>
                    <a:gd name="T8" fmla="*/ 6 w 8"/>
                    <a:gd name="T9" fmla="*/ 166 h 315"/>
                    <a:gd name="T10" fmla="*/ 8 w 8"/>
                    <a:gd name="T11" fmla="*/ 91 h 315"/>
                    <a:gd name="T12" fmla="*/ 8 w 8"/>
                    <a:gd name="T13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315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30"/>
                      </a:lnTo>
                      <a:lnTo>
                        <a:pt x="4" y="315"/>
                      </a:lnTo>
                      <a:lnTo>
                        <a:pt x="6" y="166"/>
                      </a:lnTo>
                      <a:lnTo>
                        <a:pt x="8" y="9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02" name="Line 2154"/>
                <p:cNvSpPr>
                  <a:spLocks noChangeShapeType="1"/>
                </p:cNvSpPr>
                <p:nvPr/>
              </p:nvSpPr>
              <p:spPr bwMode="auto">
                <a:xfrm flipV="1">
                  <a:off x="1871663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03" name="Line 2155"/>
                <p:cNvSpPr>
                  <a:spLocks noChangeShapeType="1"/>
                </p:cNvSpPr>
                <p:nvPr/>
              </p:nvSpPr>
              <p:spPr bwMode="auto">
                <a:xfrm flipV="1">
                  <a:off x="18716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04" name="Freeform 2156"/>
                <p:cNvSpPr>
                  <a:spLocks/>
                </p:cNvSpPr>
                <p:nvPr/>
              </p:nvSpPr>
              <p:spPr bwMode="auto">
                <a:xfrm flipV="1">
                  <a:off x="1874838" y="4692650"/>
                  <a:ext cx="1588" cy="7937"/>
                </a:xfrm>
                <a:custGeom>
                  <a:avLst/>
                  <a:gdLst>
                    <a:gd name="T0" fmla="*/ 0 w 8"/>
                    <a:gd name="T1" fmla="*/ 0 h 109"/>
                    <a:gd name="T2" fmla="*/ 0 w 8"/>
                    <a:gd name="T3" fmla="*/ 23 h 109"/>
                    <a:gd name="T4" fmla="*/ 2 w 8"/>
                    <a:gd name="T5" fmla="*/ 49 h 109"/>
                    <a:gd name="T6" fmla="*/ 4 w 8"/>
                    <a:gd name="T7" fmla="*/ 78 h 109"/>
                    <a:gd name="T8" fmla="*/ 6 w 8"/>
                    <a:gd name="T9" fmla="*/ 15 h 109"/>
                    <a:gd name="T10" fmla="*/ 8 w 8"/>
                    <a:gd name="T11" fmla="*/ 109 h 109"/>
                    <a:gd name="T12" fmla="*/ 8 w 8"/>
                    <a:gd name="T13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9"/>
                      </a:lnTo>
                      <a:lnTo>
                        <a:pt x="4" y="78"/>
                      </a:lnTo>
                      <a:lnTo>
                        <a:pt x="6" y="15"/>
                      </a:lnTo>
                      <a:lnTo>
                        <a:pt x="8" y="10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05" name="Line 2157"/>
                <p:cNvSpPr>
                  <a:spLocks noChangeShapeType="1"/>
                </p:cNvSpPr>
                <p:nvPr/>
              </p:nvSpPr>
              <p:spPr bwMode="auto">
                <a:xfrm flipV="1">
                  <a:off x="18764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06" name="Line 2158"/>
                <p:cNvSpPr>
                  <a:spLocks noChangeShapeType="1"/>
                </p:cNvSpPr>
                <p:nvPr/>
              </p:nvSpPr>
              <p:spPr bwMode="auto">
                <a:xfrm flipV="1">
                  <a:off x="18780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07" name="Freeform 2159"/>
                <p:cNvSpPr>
                  <a:spLocks/>
                </p:cNvSpPr>
                <p:nvPr/>
              </p:nvSpPr>
              <p:spPr bwMode="auto">
                <a:xfrm flipV="1">
                  <a:off x="1879600" y="4695825"/>
                  <a:ext cx="1588" cy="4762"/>
                </a:xfrm>
                <a:custGeom>
                  <a:avLst/>
                  <a:gdLst>
                    <a:gd name="T0" fmla="*/ 0 w 12"/>
                    <a:gd name="T1" fmla="*/ 0 h 62"/>
                    <a:gd name="T2" fmla="*/ 0 w 12"/>
                    <a:gd name="T3" fmla="*/ 31 h 62"/>
                    <a:gd name="T4" fmla="*/ 2 w 12"/>
                    <a:gd name="T5" fmla="*/ 46 h 62"/>
                    <a:gd name="T6" fmla="*/ 4 w 12"/>
                    <a:gd name="T7" fmla="*/ 46 h 62"/>
                    <a:gd name="T8" fmla="*/ 6 w 12"/>
                    <a:gd name="T9" fmla="*/ 13 h 62"/>
                    <a:gd name="T10" fmla="*/ 8 w 12"/>
                    <a:gd name="T11" fmla="*/ 62 h 62"/>
                    <a:gd name="T12" fmla="*/ 10 w 12"/>
                    <a:gd name="T13" fmla="*/ 31 h 62"/>
                    <a:gd name="T14" fmla="*/ 12 w 12"/>
                    <a:gd name="T15" fmla="*/ 23 h 62"/>
                    <a:gd name="T16" fmla="*/ 12 w 12"/>
                    <a:gd name="T1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62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46"/>
                      </a:lnTo>
                      <a:lnTo>
                        <a:pt x="4" y="46"/>
                      </a:lnTo>
                      <a:lnTo>
                        <a:pt x="6" y="13"/>
                      </a:lnTo>
                      <a:lnTo>
                        <a:pt x="8" y="62"/>
                      </a:lnTo>
                      <a:lnTo>
                        <a:pt x="10" y="31"/>
                      </a:lnTo>
                      <a:lnTo>
                        <a:pt x="12" y="2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08" name="Line 2160"/>
                <p:cNvSpPr>
                  <a:spLocks noChangeShapeType="1"/>
                </p:cNvSpPr>
                <p:nvPr/>
              </p:nvSpPr>
              <p:spPr bwMode="auto">
                <a:xfrm flipV="1">
                  <a:off x="18843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09" name="Freeform 2161"/>
                <p:cNvSpPr>
                  <a:spLocks/>
                </p:cNvSpPr>
                <p:nvPr/>
              </p:nvSpPr>
              <p:spPr bwMode="auto">
                <a:xfrm flipV="1">
                  <a:off x="1884363" y="4687887"/>
                  <a:ext cx="0" cy="12700"/>
                </a:xfrm>
                <a:custGeom>
                  <a:avLst/>
                  <a:gdLst>
                    <a:gd name="T0" fmla="*/ 0 w 6"/>
                    <a:gd name="T1" fmla="*/ 0 h 174"/>
                    <a:gd name="T2" fmla="*/ 0 w 6"/>
                    <a:gd name="T3" fmla="*/ 72 h 174"/>
                    <a:gd name="T4" fmla="*/ 2 w 6"/>
                    <a:gd name="T5" fmla="*/ 46 h 174"/>
                    <a:gd name="T6" fmla="*/ 4 w 6"/>
                    <a:gd name="T7" fmla="*/ 174 h 174"/>
                    <a:gd name="T8" fmla="*/ 6 w 6"/>
                    <a:gd name="T9" fmla="*/ 93 h 174"/>
                    <a:gd name="T10" fmla="*/ 6 w 6"/>
                    <a:gd name="T11" fmla="*/ 0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74">
                      <a:moveTo>
                        <a:pt x="0" y="0"/>
                      </a:moveTo>
                      <a:lnTo>
                        <a:pt x="0" y="72"/>
                      </a:lnTo>
                      <a:lnTo>
                        <a:pt x="2" y="46"/>
                      </a:lnTo>
                      <a:lnTo>
                        <a:pt x="4" y="174"/>
                      </a:lnTo>
                      <a:lnTo>
                        <a:pt x="6" y="9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10" name="Line 2162"/>
                <p:cNvSpPr>
                  <a:spLocks noChangeShapeType="1"/>
                </p:cNvSpPr>
                <p:nvPr/>
              </p:nvSpPr>
              <p:spPr bwMode="auto">
                <a:xfrm flipV="1">
                  <a:off x="188753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11" name="Freeform 2163"/>
                <p:cNvSpPr>
                  <a:spLocks/>
                </p:cNvSpPr>
                <p:nvPr/>
              </p:nvSpPr>
              <p:spPr bwMode="auto">
                <a:xfrm flipV="1">
                  <a:off x="1889125" y="4683125"/>
                  <a:ext cx="1588" cy="17462"/>
                </a:xfrm>
                <a:custGeom>
                  <a:avLst/>
                  <a:gdLst>
                    <a:gd name="T0" fmla="*/ 0 w 14"/>
                    <a:gd name="T1" fmla="*/ 0 h 231"/>
                    <a:gd name="T2" fmla="*/ 0 w 14"/>
                    <a:gd name="T3" fmla="*/ 46 h 231"/>
                    <a:gd name="T4" fmla="*/ 2 w 14"/>
                    <a:gd name="T5" fmla="*/ 15 h 231"/>
                    <a:gd name="T6" fmla="*/ 4 w 14"/>
                    <a:gd name="T7" fmla="*/ 182 h 231"/>
                    <a:gd name="T8" fmla="*/ 6 w 14"/>
                    <a:gd name="T9" fmla="*/ 231 h 231"/>
                    <a:gd name="T10" fmla="*/ 8 w 14"/>
                    <a:gd name="T11" fmla="*/ 143 h 231"/>
                    <a:gd name="T12" fmla="*/ 10 w 14"/>
                    <a:gd name="T13" fmla="*/ 31 h 231"/>
                    <a:gd name="T14" fmla="*/ 12 w 14"/>
                    <a:gd name="T15" fmla="*/ 62 h 231"/>
                    <a:gd name="T16" fmla="*/ 14 w 14"/>
                    <a:gd name="T17" fmla="*/ 23 h 231"/>
                    <a:gd name="T18" fmla="*/ 14 w 14"/>
                    <a:gd name="T19" fmla="*/ 0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31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5"/>
                      </a:lnTo>
                      <a:lnTo>
                        <a:pt x="4" y="182"/>
                      </a:lnTo>
                      <a:lnTo>
                        <a:pt x="6" y="231"/>
                      </a:lnTo>
                      <a:lnTo>
                        <a:pt x="8" y="143"/>
                      </a:lnTo>
                      <a:lnTo>
                        <a:pt x="10" y="31"/>
                      </a:lnTo>
                      <a:lnTo>
                        <a:pt x="12" y="62"/>
                      </a:lnTo>
                      <a:lnTo>
                        <a:pt x="14" y="2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12" name="Line 2164"/>
                <p:cNvSpPr>
                  <a:spLocks noChangeShapeType="1"/>
                </p:cNvSpPr>
                <p:nvPr/>
              </p:nvSpPr>
              <p:spPr bwMode="auto">
                <a:xfrm flipV="1">
                  <a:off x="189230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13" name="Line 2165"/>
                <p:cNvSpPr>
                  <a:spLocks noChangeShapeType="1"/>
                </p:cNvSpPr>
                <p:nvPr/>
              </p:nvSpPr>
              <p:spPr bwMode="auto">
                <a:xfrm flipV="1">
                  <a:off x="1892300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14" name="Freeform 2166"/>
                <p:cNvSpPr>
                  <a:spLocks/>
                </p:cNvSpPr>
                <p:nvPr/>
              </p:nvSpPr>
              <p:spPr bwMode="auto">
                <a:xfrm flipV="1">
                  <a:off x="1892300" y="4694237"/>
                  <a:ext cx="1588" cy="6350"/>
                </a:xfrm>
                <a:custGeom>
                  <a:avLst/>
                  <a:gdLst>
                    <a:gd name="T0" fmla="*/ 0 w 14"/>
                    <a:gd name="T1" fmla="*/ 0 h 93"/>
                    <a:gd name="T2" fmla="*/ 0 w 14"/>
                    <a:gd name="T3" fmla="*/ 46 h 93"/>
                    <a:gd name="T4" fmla="*/ 2 w 14"/>
                    <a:gd name="T5" fmla="*/ 70 h 93"/>
                    <a:gd name="T6" fmla="*/ 4 w 14"/>
                    <a:gd name="T7" fmla="*/ 78 h 93"/>
                    <a:gd name="T8" fmla="*/ 6 w 14"/>
                    <a:gd name="T9" fmla="*/ 93 h 93"/>
                    <a:gd name="T10" fmla="*/ 8 w 14"/>
                    <a:gd name="T11" fmla="*/ 83 h 93"/>
                    <a:gd name="T12" fmla="*/ 10 w 14"/>
                    <a:gd name="T13" fmla="*/ 83 h 93"/>
                    <a:gd name="T14" fmla="*/ 12 w 14"/>
                    <a:gd name="T15" fmla="*/ 54 h 93"/>
                    <a:gd name="T16" fmla="*/ 14 w 14"/>
                    <a:gd name="T17" fmla="*/ 41 h 93"/>
                    <a:gd name="T18" fmla="*/ 14 w 14"/>
                    <a:gd name="T1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93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70"/>
                      </a:lnTo>
                      <a:lnTo>
                        <a:pt x="4" y="78"/>
                      </a:lnTo>
                      <a:lnTo>
                        <a:pt x="6" y="93"/>
                      </a:lnTo>
                      <a:lnTo>
                        <a:pt x="8" y="83"/>
                      </a:lnTo>
                      <a:lnTo>
                        <a:pt x="10" y="83"/>
                      </a:lnTo>
                      <a:lnTo>
                        <a:pt x="12" y="54"/>
                      </a:lnTo>
                      <a:lnTo>
                        <a:pt x="14" y="41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15" name="Line 2167"/>
                <p:cNvSpPr>
                  <a:spLocks noChangeShapeType="1"/>
                </p:cNvSpPr>
                <p:nvPr/>
              </p:nvSpPr>
              <p:spPr bwMode="auto">
                <a:xfrm flipV="1">
                  <a:off x="189547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16" name="Freeform 2168"/>
                <p:cNvSpPr>
                  <a:spLocks/>
                </p:cNvSpPr>
                <p:nvPr/>
              </p:nvSpPr>
              <p:spPr bwMode="auto">
                <a:xfrm flipV="1">
                  <a:off x="1897063" y="4672012"/>
                  <a:ext cx="1588" cy="28575"/>
                </a:xfrm>
                <a:custGeom>
                  <a:avLst/>
                  <a:gdLst>
                    <a:gd name="T0" fmla="*/ 0 w 12"/>
                    <a:gd name="T1" fmla="*/ 0 h 383"/>
                    <a:gd name="T2" fmla="*/ 0 w 12"/>
                    <a:gd name="T3" fmla="*/ 112 h 383"/>
                    <a:gd name="T4" fmla="*/ 2 w 12"/>
                    <a:gd name="T5" fmla="*/ 315 h 383"/>
                    <a:gd name="T6" fmla="*/ 4 w 12"/>
                    <a:gd name="T7" fmla="*/ 383 h 383"/>
                    <a:gd name="T8" fmla="*/ 6 w 12"/>
                    <a:gd name="T9" fmla="*/ 257 h 383"/>
                    <a:gd name="T10" fmla="*/ 8 w 12"/>
                    <a:gd name="T11" fmla="*/ 278 h 383"/>
                    <a:gd name="T12" fmla="*/ 10 w 12"/>
                    <a:gd name="T13" fmla="*/ 13 h 383"/>
                    <a:gd name="T14" fmla="*/ 12 w 12"/>
                    <a:gd name="T15" fmla="*/ 39 h 383"/>
                    <a:gd name="T16" fmla="*/ 12 w 12"/>
                    <a:gd name="T17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83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2" y="315"/>
                      </a:lnTo>
                      <a:lnTo>
                        <a:pt x="4" y="383"/>
                      </a:lnTo>
                      <a:lnTo>
                        <a:pt x="6" y="257"/>
                      </a:lnTo>
                      <a:lnTo>
                        <a:pt x="8" y="278"/>
                      </a:lnTo>
                      <a:lnTo>
                        <a:pt x="10" y="13"/>
                      </a:lnTo>
                      <a:lnTo>
                        <a:pt x="12" y="3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17" name="Line 2169"/>
                <p:cNvSpPr>
                  <a:spLocks noChangeShapeType="1"/>
                </p:cNvSpPr>
                <p:nvPr/>
              </p:nvSpPr>
              <p:spPr bwMode="auto">
                <a:xfrm flipV="1">
                  <a:off x="1898650" y="4689475"/>
                  <a:ext cx="0" cy="1111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18" name="Line 2170"/>
                <p:cNvSpPr>
                  <a:spLocks noChangeShapeType="1"/>
                </p:cNvSpPr>
                <p:nvPr/>
              </p:nvSpPr>
              <p:spPr bwMode="auto">
                <a:xfrm>
                  <a:off x="1900238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19" name="Line 2171"/>
                <p:cNvSpPr>
                  <a:spLocks noChangeShapeType="1"/>
                </p:cNvSpPr>
                <p:nvPr/>
              </p:nvSpPr>
              <p:spPr bwMode="auto">
                <a:xfrm flipV="1">
                  <a:off x="1901825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20" name="Line 2172"/>
                <p:cNvSpPr>
                  <a:spLocks noChangeShapeType="1"/>
                </p:cNvSpPr>
                <p:nvPr/>
              </p:nvSpPr>
              <p:spPr bwMode="auto">
                <a:xfrm flipV="1">
                  <a:off x="19034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21" name="Line 2173"/>
                <p:cNvSpPr>
                  <a:spLocks noChangeShapeType="1"/>
                </p:cNvSpPr>
                <p:nvPr/>
              </p:nvSpPr>
              <p:spPr bwMode="auto">
                <a:xfrm flipV="1">
                  <a:off x="1906588" y="4697412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22" name="Line 2174"/>
                <p:cNvSpPr>
                  <a:spLocks noChangeShapeType="1"/>
                </p:cNvSpPr>
                <p:nvPr/>
              </p:nvSpPr>
              <p:spPr bwMode="auto">
                <a:xfrm flipV="1">
                  <a:off x="19065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23" name="Line 2175"/>
                <p:cNvSpPr>
                  <a:spLocks noChangeShapeType="1"/>
                </p:cNvSpPr>
                <p:nvPr/>
              </p:nvSpPr>
              <p:spPr bwMode="auto">
                <a:xfrm flipV="1">
                  <a:off x="1911350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24" name="Line 2176"/>
                <p:cNvSpPr>
                  <a:spLocks noChangeShapeType="1"/>
                </p:cNvSpPr>
                <p:nvPr/>
              </p:nvSpPr>
              <p:spPr bwMode="auto">
                <a:xfrm flipV="1">
                  <a:off x="19145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25" name="Freeform 2177"/>
                <p:cNvSpPr>
                  <a:spLocks/>
                </p:cNvSpPr>
                <p:nvPr/>
              </p:nvSpPr>
              <p:spPr bwMode="auto">
                <a:xfrm flipV="1">
                  <a:off x="1914525" y="4699000"/>
                  <a:ext cx="1588" cy="1587"/>
                </a:xfrm>
                <a:custGeom>
                  <a:avLst/>
                  <a:gdLst>
                    <a:gd name="T0" fmla="*/ 0 w 2"/>
                    <a:gd name="T1" fmla="*/ 0 h 15"/>
                    <a:gd name="T2" fmla="*/ 0 w 2"/>
                    <a:gd name="T3" fmla="*/ 15 h 15"/>
                    <a:gd name="T4" fmla="*/ 2 w 2"/>
                    <a:gd name="T5" fmla="*/ 13 h 15"/>
                    <a:gd name="T6" fmla="*/ 2 w 2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26" name="Freeform 2178"/>
                <p:cNvSpPr>
                  <a:spLocks/>
                </p:cNvSpPr>
                <p:nvPr/>
              </p:nvSpPr>
              <p:spPr bwMode="auto">
                <a:xfrm flipV="1">
                  <a:off x="1916113" y="4699000"/>
                  <a:ext cx="0" cy="1587"/>
                </a:xfrm>
                <a:custGeom>
                  <a:avLst/>
                  <a:gdLst>
                    <a:gd name="T0" fmla="*/ 0 w 2"/>
                    <a:gd name="T1" fmla="*/ 0 h 15"/>
                    <a:gd name="T2" fmla="*/ 0 w 2"/>
                    <a:gd name="T3" fmla="*/ 15 h 15"/>
                    <a:gd name="T4" fmla="*/ 2 w 2"/>
                    <a:gd name="T5" fmla="*/ 13 h 15"/>
                    <a:gd name="T6" fmla="*/ 2 w 2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27" name="Line 2179"/>
                <p:cNvSpPr>
                  <a:spLocks noChangeShapeType="1"/>
                </p:cNvSpPr>
                <p:nvPr/>
              </p:nvSpPr>
              <p:spPr bwMode="auto">
                <a:xfrm flipV="1">
                  <a:off x="19161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28" name="Line 2180"/>
                <p:cNvSpPr>
                  <a:spLocks noChangeShapeType="1"/>
                </p:cNvSpPr>
                <p:nvPr/>
              </p:nvSpPr>
              <p:spPr bwMode="auto">
                <a:xfrm flipV="1">
                  <a:off x="19192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29" name="Line 2181"/>
                <p:cNvSpPr>
                  <a:spLocks noChangeShapeType="1"/>
                </p:cNvSpPr>
                <p:nvPr/>
              </p:nvSpPr>
              <p:spPr bwMode="auto">
                <a:xfrm>
                  <a:off x="1920875" y="4700587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30" name="Line 2182"/>
                <p:cNvSpPr>
                  <a:spLocks noChangeShapeType="1"/>
                </p:cNvSpPr>
                <p:nvPr/>
              </p:nvSpPr>
              <p:spPr bwMode="auto">
                <a:xfrm flipV="1">
                  <a:off x="1920875" y="4694237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31" name="Freeform 2183"/>
                <p:cNvSpPr>
                  <a:spLocks/>
                </p:cNvSpPr>
                <p:nvPr/>
              </p:nvSpPr>
              <p:spPr bwMode="auto">
                <a:xfrm flipV="1">
                  <a:off x="1924050" y="4695825"/>
                  <a:ext cx="0" cy="4762"/>
                </a:xfrm>
                <a:custGeom>
                  <a:avLst/>
                  <a:gdLst>
                    <a:gd name="T0" fmla="*/ 0 w 2"/>
                    <a:gd name="T1" fmla="*/ 0 h 59"/>
                    <a:gd name="T2" fmla="*/ 0 w 2"/>
                    <a:gd name="T3" fmla="*/ 59 h 59"/>
                    <a:gd name="T4" fmla="*/ 2 w 2"/>
                    <a:gd name="T5" fmla="*/ 23 h 59"/>
                    <a:gd name="T6" fmla="*/ 2 w 2"/>
                    <a:gd name="T7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9">
                      <a:moveTo>
                        <a:pt x="0" y="0"/>
                      </a:moveTo>
                      <a:lnTo>
                        <a:pt x="0" y="59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32" name="Freeform 2184"/>
                <p:cNvSpPr>
                  <a:spLocks/>
                </p:cNvSpPr>
                <p:nvPr/>
              </p:nvSpPr>
              <p:spPr bwMode="auto">
                <a:xfrm flipV="1">
                  <a:off x="1928813" y="4692650"/>
                  <a:ext cx="1588" cy="7937"/>
                </a:xfrm>
                <a:custGeom>
                  <a:avLst/>
                  <a:gdLst>
                    <a:gd name="T0" fmla="*/ 0 w 14"/>
                    <a:gd name="T1" fmla="*/ 0 h 104"/>
                    <a:gd name="T2" fmla="*/ 0 w 14"/>
                    <a:gd name="T3" fmla="*/ 23 h 104"/>
                    <a:gd name="T4" fmla="*/ 2 w 14"/>
                    <a:gd name="T5" fmla="*/ 93 h 104"/>
                    <a:gd name="T6" fmla="*/ 4 w 14"/>
                    <a:gd name="T7" fmla="*/ 83 h 104"/>
                    <a:gd name="T8" fmla="*/ 6 w 14"/>
                    <a:gd name="T9" fmla="*/ 85 h 104"/>
                    <a:gd name="T10" fmla="*/ 8 w 14"/>
                    <a:gd name="T11" fmla="*/ 62 h 104"/>
                    <a:gd name="T12" fmla="*/ 10 w 14"/>
                    <a:gd name="T13" fmla="*/ 104 h 104"/>
                    <a:gd name="T14" fmla="*/ 12 w 14"/>
                    <a:gd name="T15" fmla="*/ 57 h 104"/>
                    <a:gd name="T16" fmla="*/ 14 w 14"/>
                    <a:gd name="T17" fmla="*/ 15 h 104"/>
                    <a:gd name="T18" fmla="*/ 14 w 14"/>
                    <a:gd name="T19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04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93"/>
                      </a:lnTo>
                      <a:lnTo>
                        <a:pt x="4" y="83"/>
                      </a:lnTo>
                      <a:lnTo>
                        <a:pt x="6" y="85"/>
                      </a:lnTo>
                      <a:lnTo>
                        <a:pt x="8" y="62"/>
                      </a:lnTo>
                      <a:lnTo>
                        <a:pt x="10" y="104"/>
                      </a:lnTo>
                      <a:lnTo>
                        <a:pt x="12" y="57"/>
                      </a:lnTo>
                      <a:lnTo>
                        <a:pt x="14" y="15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33" name="Freeform 2185"/>
                <p:cNvSpPr>
                  <a:spLocks/>
                </p:cNvSpPr>
                <p:nvPr/>
              </p:nvSpPr>
              <p:spPr bwMode="auto">
                <a:xfrm flipV="1">
                  <a:off x="1931988" y="4697412"/>
                  <a:ext cx="1588" cy="3175"/>
                </a:xfrm>
                <a:custGeom>
                  <a:avLst/>
                  <a:gdLst>
                    <a:gd name="T0" fmla="*/ 0 w 8"/>
                    <a:gd name="T1" fmla="*/ 0 h 39"/>
                    <a:gd name="T2" fmla="*/ 0 w 8"/>
                    <a:gd name="T3" fmla="*/ 23 h 39"/>
                    <a:gd name="T4" fmla="*/ 2 w 8"/>
                    <a:gd name="T5" fmla="*/ 13 h 39"/>
                    <a:gd name="T6" fmla="*/ 4 w 8"/>
                    <a:gd name="T7" fmla="*/ 26 h 39"/>
                    <a:gd name="T8" fmla="*/ 6 w 8"/>
                    <a:gd name="T9" fmla="*/ 39 h 39"/>
                    <a:gd name="T10" fmla="*/ 8 w 8"/>
                    <a:gd name="T11" fmla="*/ 23 h 39"/>
                    <a:gd name="T12" fmla="*/ 8 w 8"/>
                    <a:gd name="T13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3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4" y="26"/>
                      </a:lnTo>
                      <a:lnTo>
                        <a:pt x="6" y="39"/>
                      </a:lnTo>
                      <a:lnTo>
                        <a:pt x="8" y="2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34" name="Line 2186"/>
                <p:cNvSpPr>
                  <a:spLocks noChangeShapeType="1"/>
                </p:cNvSpPr>
                <p:nvPr/>
              </p:nvSpPr>
              <p:spPr bwMode="auto">
                <a:xfrm flipV="1">
                  <a:off x="193357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35" name="Line 2187"/>
                <p:cNvSpPr>
                  <a:spLocks noChangeShapeType="1"/>
                </p:cNvSpPr>
                <p:nvPr/>
              </p:nvSpPr>
              <p:spPr bwMode="auto">
                <a:xfrm flipV="1">
                  <a:off x="19351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336" name="Line 2188"/>
                <p:cNvSpPr>
                  <a:spLocks noChangeShapeType="1"/>
                </p:cNvSpPr>
                <p:nvPr/>
              </p:nvSpPr>
              <p:spPr bwMode="auto">
                <a:xfrm flipV="1">
                  <a:off x="193675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37" name="Line 2190"/>
                <p:cNvSpPr>
                  <a:spLocks noChangeShapeType="1"/>
                </p:cNvSpPr>
                <p:nvPr/>
              </p:nvSpPr>
              <p:spPr bwMode="auto">
                <a:xfrm flipV="1">
                  <a:off x="1938338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38" name="Line 2191"/>
                <p:cNvSpPr>
                  <a:spLocks noChangeShapeType="1"/>
                </p:cNvSpPr>
                <p:nvPr/>
              </p:nvSpPr>
              <p:spPr bwMode="auto">
                <a:xfrm flipV="1">
                  <a:off x="19399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39" name="Freeform 2192"/>
                <p:cNvSpPr>
                  <a:spLocks/>
                </p:cNvSpPr>
                <p:nvPr/>
              </p:nvSpPr>
              <p:spPr bwMode="auto">
                <a:xfrm flipV="1">
                  <a:off x="1941513" y="4697413"/>
                  <a:ext cx="1587" cy="3175"/>
                </a:xfrm>
                <a:custGeom>
                  <a:avLst/>
                  <a:gdLst>
                    <a:gd name="T0" fmla="*/ 0 w 4"/>
                    <a:gd name="T1" fmla="*/ 0 h 52"/>
                    <a:gd name="T2" fmla="*/ 0 w 4"/>
                    <a:gd name="T3" fmla="*/ 15 h 52"/>
                    <a:gd name="T4" fmla="*/ 2 w 4"/>
                    <a:gd name="T5" fmla="*/ 52 h 52"/>
                    <a:gd name="T6" fmla="*/ 4 w 4"/>
                    <a:gd name="T7" fmla="*/ 39 h 52"/>
                    <a:gd name="T8" fmla="*/ 4 w 4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2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52"/>
                      </a:lnTo>
                      <a:lnTo>
                        <a:pt x="4" y="3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40" name="Line 2193"/>
                <p:cNvSpPr>
                  <a:spLocks noChangeShapeType="1"/>
                </p:cNvSpPr>
                <p:nvPr/>
              </p:nvSpPr>
              <p:spPr bwMode="auto">
                <a:xfrm flipV="1">
                  <a:off x="1946275" y="4692651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41" name="Line 2194"/>
                <p:cNvSpPr>
                  <a:spLocks noChangeShapeType="1"/>
                </p:cNvSpPr>
                <p:nvPr/>
              </p:nvSpPr>
              <p:spPr bwMode="auto">
                <a:xfrm flipV="1">
                  <a:off x="19462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42" name="Line 2195"/>
                <p:cNvSpPr>
                  <a:spLocks noChangeShapeType="1"/>
                </p:cNvSpPr>
                <p:nvPr/>
              </p:nvSpPr>
              <p:spPr bwMode="auto">
                <a:xfrm flipV="1">
                  <a:off x="19478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43" name="Freeform 2196"/>
                <p:cNvSpPr>
                  <a:spLocks/>
                </p:cNvSpPr>
                <p:nvPr/>
              </p:nvSpPr>
              <p:spPr bwMode="auto">
                <a:xfrm flipV="1">
                  <a:off x="1951038" y="4694238"/>
                  <a:ext cx="0" cy="6350"/>
                </a:xfrm>
                <a:custGeom>
                  <a:avLst/>
                  <a:gdLst>
                    <a:gd name="T0" fmla="*/ 0 w 8"/>
                    <a:gd name="T1" fmla="*/ 0 h 85"/>
                    <a:gd name="T2" fmla="*/ 0 w 8"/>
                    <a:gd name="T3" fmla="*/ 13 h 85"/>
                    <a:gd name="T4" fmla="*/ 2 w 8"/>
                    <a:gd name="T5" fmla="*/ 15 h 85"/>
                    <a:gd name="T6" fmla="*/ 4 w 8"/>
                    <a:gd name="T7" fmla="*/ 23 h 85"/>
                    <a:gd name="T8" fmla="*/ 6 w 8"/>
                    <a:gd name="T9" fmla="*/ 85 h 85"/>
                    <a:gd name="T10" fmla="*/ 8 w 8"/>
                    <a:gd name="T11" fmla="*/ 83 h 85"/>
                    <a:gd name="T12" fmla="*/ 8 w 8"/>
                    <a:gd name="T13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5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5"/>
                      </a:lnTo>
                      <a:lnTo>
                        <a:pt x="4" y="23"/>
                      </a:lnTo>
                      <a:lnTo>
                        <a:pt x="6" y="85"/>
                      </a:lnTo>
                      <a:lnTo>
                        <a:pt x="8" y="8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44" name="Line 2197"/>
                <p:cNvSpPr>
                  <a:spLocks noChangeShapeType="1"/>
                </p:cNvSpPr>
                <p:nvPr/>
              </p:nvSpPr>
              <p:spPr bwMode="auto">
                <a:xfrm flipV="1">
                  <a:off x="1954213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45" name="Freeform 2198"/>
                <p:cNvSpPr>
                  <a:spLocks/>
                </p:cNvSpPr>
                <p:nvPr/>
              </p:nvSpPr>
              <p:spPr bwMode="auto">
                <a:xfrm flipV="1">
                  <a:off x="1955800" y="4692651"/>
                  <a:ext cx="0" cy="7938"/>
                </a:xfrm>
                <a:custGeom>
                  <a:avLst/>
                  <a:gdLst>
                    <a:gd name="T0" fmla="*/ 0 w 8"/>
                    <a:gd name="T1" fmla="*/ 0 h 117"/>
                    <a:gd name="T2" fmla="*/ 0 w 8"/>
                    <a:gd name="T3" fmla="*/ 117 h 117"/>
                    <a:gd name="T4" fmla="*/ 2 w 8"/>
                    <a:gd name="T5" fmla="*/ 23 h 117"/>
                    <a:gd name="T6" fmla="*/ 4 w 8"/>
                    <a:gd name="T7" fmla="*/ 72 h 117"/>
                    <a:gd name="T8" fmla="*/ 6 w 8"/>
                    <a:gd name="T9" fmla="*/ 49 h 117"/>
                    <a:gd name="T10" fmla="*/ 8 w 8"/>
                    <a:gd name="T11" fmla="*/ 78 h 117"/>
                    <a:gd name="T12" fmla="*/ 8 w 8"/>
                    <a:gd name="T13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7">
                      <a:moveTo>
                        <a:pt x="0" y="0"/>
                      </a:moveTo>
                      <a:lnTo>
                        <a:pt x="0" y="117"/>
                      </a:lnTo>
                      <a:lnTo>
                        <a:pt x="2" y="23"/>
                      </a:lnTo>
                      <a:lnTo>
                        <a:pt x="4" y="72"/>
                      </a:lnTo>
                      <a:lnTo>
                        <a:pt x="6" y="49"/>
                      </a:lnTo>
                      <a:lnTo>
                        <a:pt x="8" y="78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46" name="Line 2199"/>
                <p:cNvSpPr>
                  <a:spLocks noChangeShapeType="1"/>
                </p:cNvSpPr>
                <p:nvPr/>
              </p:nvSpPr>
              <p:spPr bwMode="auto">
                <a:xfrm flipV="1">
                  <a:off x="19558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47" name="Line 2200"/>
                <p:cNvSpPr>
                  <a:spLocks noChangeShapeType="1"/>
                </p:cNvSpPr>
                <p:nvPr/>
              </p:nvSpPr>
              <p:spPr bwMode="auto">
                <a:xfrm flipV="1">
                  <a:off x="1958975" y="4692651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48" name="Line 2201"/>
                <p:cNvSpPr>
                  <a:spLocks noChangeShapeType="1"/>
                </p:cNvSpPr>
                <p:nvPr/>
              </p:nvSpPr>
              <p:spPr bwMode="auto">
                <a:xfrm>
                  <a:off x="195897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49" name="Line 2202"/>
                <p:cNvSpPr>
                  <a:spLocks noChangeShapeType="1"/>
                </p:cNvSpPr>
                <p:nvPr/>
              </p:nvSpPr>
              <p:spPr bwMode="auto">
                <a:xfrm flipV="1">
                  <a:off x="19605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50" name="Freeform 2203"/>
                <p:cNvSpPr>
                  <a:spLocks/>
                </p:cNvSpPr>
                <p:nvPr/>
              </p:nvSpPr>
              <p:spPr bwMode="auto">
                <a:xfrm flipV="1">
                  <a:off x="1963738" y="4691063"/>
                  <a:ext cx="0" cy="9525"/>
                </a:xfrm>
                <a:custGeom>
                  <a:avLst/>
                  <a:gdLst>
                    <a:gd name="T0" fmla="*/ 0 w 4"/>
                    <a:gd name="T1" fmla="*/ 0 h 138"/>
                    <a:gd name="T2" fmla="*/ 0 w 4"/>
                    <a:gd name="T3" fmla="*/ 138 h 138"/>
                    <a:gd name="T4" fmla="*/ 2 w 4"/>
                    <a:gd name="T5" fmla="*/ 13 h 138"/>
                    <a:gd name="T6" fmla="*/ 4 w 4"/>
                    <a:gd name="T7" fmla="*/ 96 h 138"/>
                    <a:gd name="T8" fmla="*/ 4 w 4"/>
                    <a:gd name="T9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8">
                      <a:moveTo>
                        <a:pt x="0" y="0"/>
                      </a:moveTo>
                      <a:lnTo>
                        <a:pt x="0" y="138"/>
                      </a:lnTo>
                      <a:lnTo>
                        <a:pt x="2" y="13"/>
                      </a:lnTo>
                      <a:lnTo>
                        <a:pt x="4" y="9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51" name="Freeform 2204"/>
                <p:cNvSpPr>
                  <a:spLocks/>
                </p:cNvSpPr>
                <p:nvPr/>
              </p:nvSpPr>
              <p:spPr bwMode="auto">
                <a:xfrm flipV="1">
                  <a:off x="1965325" y="4697413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44 h 44"/>
                    <a:gd name="T4" fmla="*/ 2 w 2"/>
                    <a:gd name="T5" fmla="*/ 13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52" name="Line 2205"/>
                <p:cNvSpPr>
                  <a:spLocks noChangeShapeType="1"/>
                </p:cNvSpPr>
                <p:nvPr/>
              </p:nvSpPr>
              <p:spPr bwMode="auto">
                <a:xfrm>
                  <a:off x="196532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53" name="Line 2206"/>
                <p:cNvSpPr>
                  <a:spLocks noChangeShapeType="1"/>
                </p:cNvSpPr>
                <p:nvPr/>
              </p:nvSpPr>
              <p:spPr bwMode="auto">
                <a:xfrm flipV="1">
                  <a:off x="1966913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54" name="Freeform 2207"/>
                <p:cNvSpPr>
                  <a:spLocks/>
                </p:cNvSpPr>
                <p:nvPr/>
              </p:nvSpPr>
              <p:spPr bwMode="auto">
                <a:xfrm flipV="1">
                  <a:off x="1966913" y="4699001"/>
                  <a:ext cx="1587" cy="1588"/>
                </a:xfrm>
                <a:custGeom>
                  <a:avLst/>
                  <a:gdLst>
                    <a:gd name="T0" fmla="*/ 0 w 4"/>
                    <a:gd name="T1" fmla="*/ 0 h 31"/>
                    <a:gd name="T2" fmla="*/ 0 w 4"/>
                    <a:gd name="T3" fmla="*/ 15 h 31"/>
                    <a:gd name="T4" fmla="*/ 2 w 4"/>
                    <a:gd name="T5" fmla="*/ 13 h 31"/>
                    <a:gd name="T6" fmla="*/ 4 w 4"/>
                    <a:gd name="T7" fmla="*/ 31 h 31"/>
                    <a:gd name="T8" fmla="*/ 4 w 4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1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3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55" name="Freeform 2208"/>
                <p:cNvSpPr>
                  <a:spLocks/>
                </p:cNvSpPr>
                <p:nvPr/>
              </p:nvSpPr>
              <p:spPr bwMode="auto">
                <a:xfrm flipV="1">
                  <a:off x="1968500" y="4697413"/>
                  <a:ext cx="0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13 h 46"/>
                    <a:gd name="T4" fmla="*/ 2 w 4"/>
                    <a:gd name="T5" fmla="*/ 23 h 46"/>
                    <a:gd name="T6" fmla="*/ 4 w 4"/>
                    <a:gd name="T7" fmla="*/ 46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3"/>
                      </a:lnTo>
                      <a:lnTo>
                        <a:pt x="4" y="4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56" name="Line 2209"/>
                <p:cNvSpPr>
                  <a:spLocks noChangeShapeType="1"/>
                </p:cNvSpPr>
                <p:nvPr/>
              </p:nvSpPr>
              <p:spPr bwMode="auto">
                <a:xfrm>
                  <a:off x="196850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57" name="Freeform 2210"/>
                <p:cNvSpPr>
                  <a:spLocks/>
                </p:cNvSpPr>
                <p:nvPr/>
              </p:nvSpPr>
              <p:spPr bwMode="auto">
                <a:xfrm flipV="1">
                  <a:off x="1973263" y="4697413"/>
                  <a:ext cx="0" cy="3175"/>
                </a:xfrm>
                <a:custGeom>
                  <a:avLst/>
                  <a:gdLst>
                    <a:gd name="T0" fmla="*/ 0 w 4"/>
                    <a:gd name="T1" fmla="*/ 0 h 54"/>
                    <a:gd name="T2" fmla="*/ 0 w 4"/>
                    <a:gd name="T3" fmla="*/ 13 h 54"/>
                    <a:gd name="T4" fmla="*/ 2 w 4"/>
                    <a:gd name="T5" fmla="*/ 46 h 54"/>
                    <a:gd name="T6" fmla="*/ 4 w 4"/>
                    <a:gd name="T7" fmla="*/ 54 h 54"/>
                    <a:gd name="T8" fmla="*/ 4 w 4"/>
                    <a:gd name="T9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4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6"/>
                      </a:lnTo>
                      <a:lnTo>
                        <a:pt x="4" y="5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58" name="Freeform 2211"/>
                <p:cNvSpPr>
                  <a:spLocks/>
                </p:cNvSpPr>
                <p:nvPr/>
              </p:nvSpPr>
              <p:spPr bwMode="auto">
                <a:xfrm flipV="1">
                  <a:off x="1973263" y="4697413"/>
                  <a:ext cx="0" cy="3175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9 h 39"/>
                    <a:gd name="T4" fmla="*/ 2 w 2"/>
                    <a:gd name="T5" fmla="*/ 23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59" name="Line 2212"/>
                <p:cNvSpPr>
                  <a:spLocks noChangeShapeType="1"/>
                </p:cNvSpPr>
                <p:nvPr/>
              </p:nvSpPr>
              <p:spPr bwMode="auto">
                <a:xfrm flipV="1">
                  <a:off x="1976438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60" name="Freeform 2213"/>
                <p:cNvSpPr>
                  <a:spLocks/>
                </p:cNvSpPr>
                <p:nvPr/>
              </p:nvSpPr>
              <p:spPr bwMode="auto">
                <a:xfrm flipV="1">
                  <a:off x="1976438" y="4673601"/>
                  <a:ext cx="1587" cy="26988"/>
                </a:xfrm>
                <a:custGeom>
                  <a:avLst/>
                  <a:gdLst>
                    <a:gd name="T0" fmla="*/ 0 w 8"/>
                    <a:gd name="T1" fmla="*/ 0 h 351"/>
                    <a:gd name="T2" fmla="*/ 0 w 8"/>
                    <a:gd name="T3" fmla="*/ 54 h 351"/>
                    <a:gd name="T4" fmla="*/ 2 w 8"/>
                    <a:gd name="T5" fmla="*/ 351 h 351"/>
                    <a:gd name="T6" fmla="*/ 4 w 8"/>
                    <a:gd name="T7" fmla="*/ 83 h 351"/>
                    <a:gd name="T8" fmla="*/ 6 w 8"/>
                    <a:gd name="T9" fmla="*/ 257 h 351"/>
                    <a:gd name="T10" fmla="*/ 8 w 8"/>
                    <a:gd name="T11" fmla="*/ 23 h 351"/>
                    <a:gd name="T12" fmla="*/ 8 w 8"/>
                    <a:gd name="T13" fmla="*/ 0 h 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351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351"/>
                      </a:lnTo>
                      <a:lnTo>
                        <a:pt x="4" y="83"/>
                      </a:lnTo>
                      <a:lnTo>
                        <a:pt x="6" y="257"/>
                      </a:lnTo>
                      <a:lnTo>
                        <a:pt x="8" y="2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61" name="Freeform 2214"/>
                <p:cNvSpPr>
                  <a:spLocks/>
                </p:cNvSpPr>
                <p:nvPr/>
              </p:nvSpPr>
              <p:spPr bwMode="auto">
                <a:xfrm flipV="1">
                  <a:off x="1978025" y="4699001"/>
                  <a:ext cx="0" cy="1588"/>
                </a:xfrm>
                <a:custGeom>
                  <a:avLst/>
                  <a:gdLst>
                    <a:gd name="T0" fmla="*/ 0 w 2"/>
                    <a:gd name="T1" fmla="*/ 0 h 15"/>
                    <a:gd name="T2" fmla="*/ 0 w 2"/>
                    <a:gd name="T3" fmla="*/ 15 h 15"/>
                    <a:gd name="T4" fmla="*/ 2 w 2"/>
                    <a:gd name="T5" fmla="*/ 13 h 15"/>
                    <a:gd name="T6" fmla="*/ 2 w 2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62" name="Line 2215"/>
                <p:cNvSpPr>
                  <a:spLocks noChangeShapeType="1"/>
                </p:cNvSpPr>
                <p:nvPr/>
              </p:nvSpPr>
              <p:spPr bwMode="auto">
                <a:xfrm flipV="1">
                  <a:off x="19812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63" name="Freeform 2216"/>
                <p:cNvSpPr>
                  <a:spLocks/>
                </p:cNvSpPr>
                <p:nvPr/>
              </p:nvSpPr>
              <p:spPr bwMode="auto">
                <a:xfrm flipV="1">
                  <a:off x="1982788" y="4699001"/>
                  <a:ext cx="0" cy="1588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3 h 26"/>
                    <a:gd name="T4" fmla="*/ 2 w 2"/>
                    <a:gd name="T5" fmla="*/ 26 h 26"/>
                    <a:gd name="T6" fmla="*/ 2 w 2"/>
                    <a:gd name="T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64" name="Line 2217"/>
                <p:cNvSpPr>
                  <a:spLocks noChangeShapeType="1"/>
                </p:cNvSpPr>
                <p:nvPr/>
              </p:nvSpPr>
              <p:spPr bwMode="auto">
                <a:xfrm flipV="1">
                  <a:off x="19827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65" name="Line 2218"/>
                <p:cNvSpPr>
                  <a:spLocks noChangeShapeType="1"/>
                </p:cNvSpPr>
                <p:nvPr/>
              </p:nvSpPr>
              <p:spPr bwMode="auto">
                <a:xfrm flipV="1">
                  <a:off x="19827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66" name="Freeform 2219"/>
                <p:cNvSpPr>
                  <a:spLocks/>
                </p:cNvSpPr>
                <p:nvPr/>
              </p:nvSpPr>
              <p:spPr bwMode="auto">
                <a:xfrm flipV="1">
                  <a:off x="1985963" y="4689476"/>
                  <a:ext cx="0" cy="11113"/>
                </a:xfrm>
                <a:custGeom>
                  <a:avLst/>
                  <a:gdLst>
                    <a:gd name="T0" fmla="*/ 0 w 6"/>
                    <a:gd name="T1" fmla="*/ 0 h 156"/>
                    <a:gd name="T2" fmla="*/ 0 w 6"/>
                    <a:gd name="T3" fmla="*/ 13 h 156"/>
                    <a:gd name="T4" fmla="*/ 2 w 6"/>
                    <a:gd name="T5" fmla="*/ 59 h 156"/>
                    <a:gd name="T6" fmla="*/ 4 w 6"/>
                    <a:gd name="T7" fmla="*/ 93 h 156"/>
                    <a:gd name="T8" fmla="*/ 6 w 6"/>
                    <a:gd name="T9" fmla="*/ 156 h 156"/>
                    <a:gd name="T10" fmla="*/ 6 w 6"/>
                    <a:gd name="T11" fmla="*/ 0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56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59"/>
                      </a:lnTo>
                      <a:lnTo>
                        <a:pt x="4" y="93"/>
                      </a:lnTo>
                      <a:lnTo>
                        <a:pt x="6" y="156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67" name="Line 2220"/>
                <p:cNvSpPr>
                  <a:spLocks noChangeShapeType="1"/>
                </p:cNvSpPr>
                <p:nvPr/>
              </p:nvSpPr>
              <p:spPr bwMode="auto">
                <a:xfrm flipV="1">
                  <a:off x="19875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68" name="Freeform 2221"/>
                <p:cNvSpPr>
                  <a:spLocks/>
                </p:cNvSpPr>
                <p:nvPr/>
              </p:nvSpPr>
              <p:spPr bwMode="auto">
                <a:xfrm flipV="1">
                  <a:off x="1990725" y="4699001"/>
                  <a:ext cx="0" cy="1588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3 h 26"/>
                    <a:gd name="T4" fmla="*/ 2 w 2"/>
                    <a:gd name="T5" fmla="*/ 26 h 26"/>
                    <a:gd name="T6" fmla="*/ 2 w 2"/>
                    <a:gd name="T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69" name="Freeform 2222"/>
                <p:cNvSpPr>
                  <a:spLocks/>
                </p:cNvSpPr>
                <p:nvPr/>
              </p:nvSpPr>
              <p:spPr bwMode="auto">
                <a:xfrm flipV="1">
                  <a:off x="1990725" y="4694238"/>
                  <a:ext cx="0" cy="6350"/>
                </a:xfrm>
                <a:custGeom>
                  <a:avLst/>
                  <a:gdLst>
                    <a:gd name="T0" fmla="*/ 0 w 2"/>
                    <a:gd name="T1" fmla="*/ 0 h 78"/>
                    <a:gd name="T2" fmla="*/ 0 w 2"/>
                    <a:gd name="T3" fmla="*/ 78 h 78"/>
                    <a:gd name="T4" fmla="*/ 2 w 2"/>
                    <a:gd name="T5" fmla="*/ 23 h 78"/>
                    <a:gd name="T6" fmla="*/ 2 w 2"/>
                    <a:gd name="T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8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70" name="Line 2223"/>
                <p:cNvSpPr>
                  <a:spLocks noChangeShapeType="1"/>
                </p:cNvSpPr>
                <p:nvPr/>
              </p:nvSpPr>
              <p:spPr bwMode="auto">
                <a:xfrm flipV="1">
                  <a:off x="199390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71" name="Freeform 2224"/>
                <p:cNvSpPr>
                  <a:spLocks/>
                </p:cNvSpPr>
                <p:nvPr/>
              </p:nvSpPr>
              <p:spPr bwMode="auto">
                <a:xfrm flipV="1">
                  <a:off x="1995488" y="4697413"/>
                  <a:ext cx="1587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23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72" name="Freeform 2225"/>
                <p:cNvSpPr>
                  <a:spLocks/>
                </p:cNvSpPr>
                <p:nvPr/>
              </p:nvSpPr>
              <p:spPr bwMode="auto">
                <a:xfrm flipV="1">
                  <a:off x="1998663" y="4676776"/>
                  <a:ext cx="1587" cy="23813"/>
                </a:xfrm>
                <a:custGeom>
                  <a:avLst/>
                  <a:gdLst>
                    <a:gd name="T0" fmla="*/ 0 w 10"/>
                    <a:gd name="T1" fmla="*/ 0 h 312"/>
                    <a:gd name="T2" fmla="*/ 0 w 10"/>
                    <a:gd name="T3" fmla="*/ 62 h 312"/>
                    <a:gd name="T4" fmla="*/ 2 w 10"/>
                    <a:gd name="T5" fmla="*/ 195 h 312"/>
                    <a:gd name="T6" fmla="*/ 4 w 10"/>
                    <a:gd name="T7" fmla="*/ 171 h 312"/>
                    <a:gd name="T8" fmla="*/ 6 w 10"/>
                    <a:gd name="T9" fmla="*/ 273 h 312"/>
                    <a:gd name="T10" fmla="*/ 8 w 10"/>
                    <a:gd name="T11" fmla="*/ 312 h 312"/>
                    <a:gd name="T12" fmla="*/ 10 w 10"/>
                    <a:gd name="T13" fmla="*/ 281 h 312"/>
                    <a:gd name="T14" fmla="*/ 10 w 10"/>
                    <a:gd name="T15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31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195"/>
                      </a:lnTo>
                      <a:lnTo>
                        <a:pt x="4" y="171"/>
                      </a:lnTo>
                      <a:lnTo>
                        <a:pt x="6" y="273"/>
                      </a:lnTo>
                      <a:lnTo>
                        <a:pt x="8" y="312"/>
                      </a:lnTo>
                      <a:lnTo>
                        <a:pt x="10" y="281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73" name="Line 2226"/>
                <p:cNvSpPr>
                  <a:spLocks noChangeShapeType="1"/>
                </p:cNvSpPr>
                <p:nvPr/>
              </p:nvSpPr>
              <p:spPr bwMode="auto">
                <a:xfrm flipV="1">
                  <a:off x="20002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74" name="Line 2227"/>
                <p:cNvSpPr>
                  <a:spLocks noChangeShapeType="1"/>
                </p:cNvSpPr>
                <p:nvPr/>
              </p:nvSpPr>
              <p:spPr bwMode="auto">
                <a:xfrm flipV="1">
                  <a:off x="200183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75" name="Line 2228"/>
                <p:cNvSpPr>
                  <a:spLocks noChangeShapeType="1"/>
                </p:cNvSpPr>
                <p:nvPr/>
              </p:nvSpPr>
              <p:spPr bwMode="auto">
                <a:xfrm flipV="1">
                  <a:off x="200183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76" name="Freeform 2229"/>
                <p:cNvSpPr>
                  <a:spLocks/>
                </p:cNvSpPr>
                <p:nvPr/>
              </p:nvSpPr>
              <p:spPr bwMode="auto">
                <a:xfrm flipV="1">
                  <a:off x="2005013" y="4694238"/>
                  <a:ext cx="0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93 h 93"/>
                    <a:gd name="T4" fmla="*/ 2 w 2"/>
                    <a:gd name="T5" fmla="*/ 23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77" name="Freeform 2230"/>
                <p:cNvSpPr>
                  <a:spLocks/>
                </p:cNvSpPr>
                <p:nvPr/>
              </p:nvSpPr>
              <p:spPr bwMode="auto">
                <a:xfrm flipV="1">
                  <a:off x="2008188" y="4641851"/>
                  <a:ext cx="1587" cy="58738"/>
                </a:xfrm>
                <a:custGeom>
                  <a:avLst/>
                  <a:gdLst>
                    <a:gd name="T0" fmla="*/ 0 w 20"/>
                    <a:gd name="T1" fmla="*/ 0 h 771"/>
                    <a:gd name="T2" fmla="*/ 0 w 20"/>
                    <a:gd name="T3" fmla="*/ 151 h 771"/>
                    <a:gd name="T4" fmla="*/ 2 w 20"/>
                    <a:gd name="T5" fmla="*/ 422 h 771"/>
                    <a:gd name="T6" fmla="*/ 4 w 20"/>
                    <a:gd name="T7" fmla="*/ 419 h 771"/>
                    <a:gd name="T8" fmla="*/ 6 w 20"/>
                    <a:gd name="T9" fmla="*/ 771 h 771"/>
                    <a:gd name="T10" fmla="*/ 8 w 20"/>
                    <a:gd name="T11" fmla="*/ 552 h 771"/>
                    <a:gd name="T12" fmla="*/ 10 w 20"/>
                    <a:gd name="T13" fmla="*/ 437 h 771"/>
                    <a:gd name="T14" fmla="*/ 12 w 20"/>
                    <a:gd name="T15" fmla="*/ 169 h 771"/>
                    <a:gd name="T16" fmla="*/ 14 w 20"/>
                    <a:gd name="T17" fmla="*/ 80 h 771"/>
                    <a:gd name="T18" fmla="*/ 16 w 20"/>
                    <a:gd name="T19" fmla="*/ 54 h 771"/>
                    <a:gd name="T20" fmla="*/ 18 w 20"/>
                    <a:gd name="T21" fmla="*/ 59 h 771"/>
                    <a:gd name="T22" fmla="*/ 20 w 20"/>
                    <a:gd name="T23" fmla="*/ 39 h 771"/>
                    <a:gd name="T24" fmla="*/ 20 w 20"/>
                    <a:gd name="T25" fmla="*/ 0 h 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771">
                      <a:moveTo>
                        <a:pt x="0" y="0"/>
                      </a:moveTo>
                      <a:lnTo>
                        <a:pt x="0" y="151"/>
                      </a:lnTo>
                      <a:lnTo>
                        <a:pt x="2" y="422"/>
                      </a:lnTo>
                      <a:lnTo>
                        <a:pt x="4" y="419"/>
                      </a:lnTo>
                      <a:lnTo>
                        <a:pt x="6" y="771"/>
                      </a:lnTo>
                      <a:lnTo>
                        <a:pt x="8" y="552"/>
                      </a:lnTo>
                      <a:lnTo>
                        <a:pt x="10" y="437"/>
                      </a:lnTo>
                      <a:lnTo>
                        <a:pt x="12" y="169"/>
                      </a:lnTo>
                      <a:lnTo>
                        <a:pt x="14" y="80"/>
                      </a:lnTo>
                      <a:lnTo>
                        <a:pt x="16" y="54"/>
                      </a:lnTo>
                      <a:lnTo>
                        <a:pt x="18" y="59"/>
                      </a:lnTo>
                      <a:lnTo>
                        <a:pt x="20" y="39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78" name="Line 2231"/>
                <p:cNvSpPr>
                  <a:spLocks noChangeShapeType="1"/>
                </p:cNvSpPr>
                <p:nvPr/>
              </p:nvSpPr>
              <p:spPr bwMode="auto">
                <a:xfrm flipV="1">
                  <a:off x="20113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79" name="Line 2232"/>
                <p:cNvSpPr>
                  <a:spLocks noChangeShapeType="1"/>
                </p:cNvSpPr>
                <p:nvPr/>
              </p:nvSpPr>
              <p:spPr bwMode="auto">
                <a:xfrm flipV="1">
                  <a:off x="2012950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80" name="Line 2233"/>
                <p:cNvSpPr>
                  <a:spLocks noChangeShapeType="1"/>
                </p:cNvSpPr>
                <p:nvPr/>
              </p:nvSpPr>
              <p:spPr bwMode="auto">
                <a:xfrm flipV="1">
                  <a:off x="2012950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81" name="Freeform 2234"/>
                <p:cNvSpPr>
                  <a:spLocks/>
                </p:cNvSpPr>
                <p:nvPr/>
              </p:nvSpPr>
              <p:spPr bwMode="auto">
                <a:xfrm flipV="1">
                  <a:off x="2017713" y="4692651"/>
                  <a:ext cx="0" cy="7938"/>
                </a:xfrm>
                <a:custGeom>
                  <a:avLst/>
                  <a:gdLst>
                    <a:gd name="T0" fmla="*/ 0 w 10"/>
                    <a:gd name="T1" fmla="*/ 0 h 117"/>
                    <a:gd name="T2" fmla="*/ 0 w 10"/>
                    <a:gd name="T3" fmla="*/ 13 h 117"/>
                    <a:gd name="T4" fmla="*/ 2 w 10"/>
                    <a:gd name="T5" fmla="*/ 70 h 117"/>
                    <a:gd name="T6" fmla="*/ 4 w 10"/>
                    <a:gd name="T7" fmla="*/ 117 h 117"/>
                    <a:gd name="T8" fmla="*/ 6 w 10"/>
                    <a:gd name="T9" fmla="*/ 46 h 117"/>
                    <a:gd name="T10" fmla="*/ 8 w 10"/>
                    <a:gd name="T11" fmla="*/ 112 h 117"/>
                    <a:gd name="T12" fmla="*/ 10 w 10"/>
                    <a:gd name="T13" fmla="*/ 85 h 117"/>
                    <a:gd name="T14" fmla="*/ 10 w 10"/>
                    <a:gd name="T15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17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70"/>
                      </a:lnTo>
                      <a:lnTo>
                        <a:pt x="4" y="117"/>
                      </a:lnTo>
                      <a:lnTo>
                        <a:pt x="6" y="46"/>
                      </a:lnTo>
                      <a:lnTo>
                        <a:pt x="8" y="112"/>
                      </a:lnTo>
                      <a:lnTo>
                        <a:pt x="10" y="8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82" name="Line 2235"/>
                <p:cNvSpPr>
                  <a:spLocks noChangeShapeType="1"/>
                </p:cNvSpPr>
                <p:nvPr/>
              </p:nvSpPr>
              <p:spPr bwMode="auto">
                <a:xfrm flipV="1">
                  <a:off x="20193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83" name="Line 2236"/>
                <p:cNvSpPr>
                  <a:spLocks noChangeShapeType="1"/>
                </p:cNvSpPr>
                <p:nvPr/>
              </p:nvSpPr>
              <p:spPr bwMode="auto">
                <a:xfrm flipV="1">
                  <a:off x="20208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84" name="Freeform 2237"/>
                <p:cNvSpPr>
                  <a:spLocks/>
                </p:cNvSpPr>
                <p:nvPr/>
              </p:nvSpPr>
              <p:spPr bwMode="auto">
                <a:xfrm flipV="1">
                  <a:off x="2020888" y="4697413"/>
                  <a:ext cx="0" cy="3175"/>
                </a:xfrm>
                <a:custGeom>
                  <a:avLst/>
                  <a:gdLst>
                    <a:gd name="T0" fmla="*/ 0 w 4"/>
                    <a:gd name="T1" fmla="*/ 0 h 54"/>
                    <a:gd name="T2" fmla="*/ 0 w 4"/>
                    <a:gd name="T3" fmla="*/ 54 h 54"/>
                    <a:gd name="T4" fmla="*/ 2 w 4"/>
                    <a:gd name="T5" fmla="*/ 13 h 54"/>
                    <a:gd name="T6" fmla="*/ 4 w 4"/>
                    <a:gd name="T7" fmla="*/ 15 h 54"/>
                    <a:gd name="T8" fmla="*/ 4 w 4"/>
                    <a:gd name="T9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13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85" name="Line 2238"/>
                <p:cNvSpPr>
                  <a:spLocks noChangeShapeType="1"/>
                </p:cNvSpPr>
                <p:nvPr/>
              </p:nvSpPr>
              <p:spPr bwMode="auto">
                <a:xfrm>
                  <a:off x="202247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86" name="Line 2239"/>
                <p:cNvSpPr>
                  <a:spLocks noChangeShapeType="1"/>
                </p:cNvSpPr>
                <p:nvPr/>
              </p:nvSpPr>
              <p:spPr bwMode="auto">
                <a:xfrm flipV="1">
                  <a:off x="20256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87" name="Line 2240"/>
                <p:cNvSpPr>
                  <a:spLocks noChangeShapeType="1"/>
                </p:cNvSpPr>
                <p:nvPr/>
              </p:nvSpPr>
              <p:spPr bwMode="auto">
                <a:xfrm flipV="1">
                  <a:off x="20272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88" name="Line 2241"/>
                <p:cNvSpPr>
                  <a:spLocks noChangeShapeType="1"/>
                </p:cNvSpPr>
                <p:nvPr/>
              </p:nvSpPr>
              <p:spPr bwMode="auto">
                <a:xfrm flipV="1">
                  <a:off x="20304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89" name="Line 2242"/>
                <p:cNvSpPr>
                  <a:spLocks noChangeShapeType="1"/>
                </p:cNvSpPr>
                <p:nvPr/>
              </p:nvSpPr>
              <p:spPr bwMode="auto">
                <a:xfrm flipV="1">
                  <a:off x="20320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90" name="Freeform 2243"/>
                <p:cNvSpPr>
                  <a:spLocks/>
                </p:cNvSpPr>
                <p:nvPr/>
              </p:nvSpPr>
              <p:spPr bwMode="auto">
                <a:xfrm flipV="1">
                  <a:off x="2035175" y="4694238"/>
                  <a:ext cx="0" cy="6350"/>
                </a:xfrm>
                <a:custGeom>
                  <a:avLst/>
                  <a:gdLst>
                    <a:gd name="T0" fmla="*/ 0 w 7"/>
                    <a:gd name="T1" fmla="*/ 0 h 83"/>
                    <a:gd name="T2" fmla="*/ 0 w 7"/>
                    <a:gd name="T3" fmla="*/ 46 h 83"/>
                    <a:gd name="T4" fmla="*/ 3 w 7"/>
                    <a:gd name="T5" fmla="*/ 62 h 83"/>
                    <a:gd name="T6" fmla="*/ 5 w 7"/>
                    <a:gd name="T7" fmla="*/ 46 h 83"/>
                    <a:gd name="T8" fmla="*/ 7 w 7"/>
                    <a:gd name="T9" fmla="*/ 83 h 83"/>
                    <a:gd name="T10" fmla="*/ 7 w 7"/>
                    <a:gd name="T11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83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3" y="62"/>
                      </a:lnTo>
                      <a:lnTo>
                        <a:pt x="5" y="46"/>
                      </a:lnTo>
                      <a:lnTo>
                        <a:pt x="7" y="83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91" name="Line 2244"/>
                <p:cNvSpPr>
                  <a:spLocks noChangeShapeType="1"/>
                </p:cNvSpPr>
                <p:nvPr/>
              </p:nvSpPr>
              <p:spPr bwMode="auto">
                <a:xfrm flipV="1">
                  <a:off x="20383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92" name="Line 2245"/>
                <p:cNvSpPr>
                  <a:spLocks noChangeShapeType="1"/>
                </p:cNvSpPr>
                <p:nvPr/>
              </p:nvSpPr>
              <p:spPr bwMode="auto">
                <a:xfrm flipV="1">
                  <a:off x="20399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93" name="Line 2246"/>
                <p:cNvSpPr>
                  <a:spLocks noChangeShapeType="1"/>
                </p:cNvSpPr>
                <p:nvPr/>
              </p:nvSpPr>
              <p:spPr bwMode="auto">
                <a:xfrm flipV="1">
                  <a:off x="20399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94" name="Line 2247"/>
                <p:cNvSpPr>
                  <a:spLocks noChangeShapeType="1"/>
                </p:cNvSpPr>
                <p:nvPr/>
              </p:nvSpPr>
              <p:spPr bwMode="auto">
                <a:xfrm flipV="1">
                  <a:off x="20399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95" name="Line 2248"/>
                <p:cNvSpPr>
                  <a:spLocks noChangeShapeType="1"/>
                </p:cNvSpPr>
                <p:nvPr/>
              </p:nvSpPr>
              <p:spPr bwMode="auto">
                <a:xfrm flipV="1">
                  <a:off x="20415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96" name="Line 2249"/>
                <p:cNvSpPr>
                  <a:spLocks noChangeShapeType="1"/>
                </p:cNvSpPr>
                <p:nvPr/>
              </p:nvSpPr>
              <p:spPr bwMode="auto">
                <a:xfrm flipV="1">
                  <a:off x="20431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97" name="Freeform 2250"/>
                <p:cNvSpPr>
                  <a:spLocks/>
                </p:cNvSpPr>
                <p:nvPr/>
              </p:nvSpPr>
              <p:spPr bwMode="auto">
                <a:xfrm flipV="1">
                  <a:off x="2043113" y="4665663"/>
                  <a:ext cx="1587" cy="34925"/>
                </a:xfrm>
                <a:custGeom>
                  <a:avLst/>
                  <a:gdLst>
                    <a:gd name="T0" fmla="*/ 0 w 18"/>
                    <a:gd name="T1" fmla="*/ 0 h 474"/>
                    <a:gd name="T2" fmla="*/ 0 w 18"/>
                    <a:gd name="T3" fmla="*/ 62 h 474"/>
                    <a:gd name="T4" fmla="*/ 2 w 18"/>
                    <a:gd name="T5" fmla="*/ 85 h 474"/>
                    <a:gd name="T6" fmla="*/ 4 w 18"/>
                    <a:gd name="T7" fmla="*/ 411 h 474"/>
                    <a:gd name="T8" fmla="*/ 6 w 18"/>
                    <a:gd name="T9" fmla="*/ 474 h 474"/>
                    <a:gd name="T10" fmla="*/ 8 w 18"/>
                    <a:gd name="T11" fmla="*/ 299 h 474"/>
                    <a:gd name="T12" fmla="*/ 10 w 18"/>
                    <a:gd name="T13" fmla="*/ 125 h 474"/>
                    <a:gd name="T14" fmla="*/ 12 w 18"/>
                    <a:gd name="T15" fmla="*/ 112 h 474"/>
                    <a:gd name="T16" fmla="*/ 14 w 18"/>
                    <a:gd name="T17" fmla="*/ 187 h 474"/>
                    <a:gd name="T18" fmla="*/ 16 w 18"/>
                    <a:gd name="T19" fmla="*/ 78 h 474"/>
                    <a:gd name="T20" fmla="*/ 18 w 18"/>
                    <a:gd name="T21" fmla="*/ 15 h 474"/>
                    <a:gd name="T22" fmla="*/ 18 w 18"/>
                    <a:gd name="T23" fmla="*/ 0 h 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474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85"/>
                      </a:lnTo>
                      <a:lnTo>
                        <a:pt x="4" y="411"/>
                      </a:lnTo>
                      <a:lnTo>
                        <a:pt x="6" y="474"/>
                      </a:lnTo>
                      <a:lnTo>
                        <a:pt x="8" y="299"/>
                      </a:lnTo>
                      <a:lnTo>
                        <a:pt x="10" y="125"/>
                      </a:lnTo>
                      <a:lnTo>
                        <a:pt x="12" y="112"/>
                      </a:lnTo>
                      <a:lnTo>
                        <a:pt x="14" y="187"/>
                      </a:lnTo>
                      <a:lnTo>
                        <a:pt x="16" y="78"/>
                      </a:lnTo>
                      <a:lnTo>
                        <a:pt x="18" y="15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98" name="Line 2251"/>
                <p:cNvSpPr>
                  <a:spLocks noChangeShapeType="1"/>
                </p:cNvSpPr>
                <p:nvPr/>
              </p:nvSpPr>
              <p:spPr bwMode="auto">
                <a:xfrm flipV="1">
                  <a:off x="20447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99" name="Line 2252"/>
                <p:cNvSpPr>
                  <a:spLocks noChangeShapeType="1"/>
                </p:cNvSpPr>
                <p:nvPr/>
              </p:nvSpPr>
              <p:spPr bwMode="auto">
                <a:xfrm flipV="1">
                  <a:off x="204628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00" name="Line 2253"/>
                <p:cNvSpPr>
                  <a:spLocks noChangeShapeType="1"/>
                </p:cNvSpPr>
                <p:nvPr/>
              </p:nvSpPr>
              <p:spPr bwMode="auto">
                <a:xfrm flipV="1">
                  <a:off x="20478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01" name="Line 2254"/>
                <p:cNvSpPr>
                  <a:spLocks noChangeShapeType="1"/>
                </p:cNvSpPr>
                <p:nvPr/>
              </p:nvSpPr>
              <p:spPr bwMode="auto">
                <a:xfrm>
                  <a:off x="2049463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02" name="Line 2255"/>
                <p:cNvSpPr>
                  <a:spLocks noChangeShapeType="1"/>
                </p:cNvSpPr>
                <p:nvPr/>
              </p:nvSpPr>
              <p:spPr bwMode="auto">
                <a:xfrm flipV="1">
                  <a:off x="20526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03" name="Freeform 2256"/>
                <p:cNvSpPr>
                  <a:spLocks/>
                </p:cNvSpPr>
                <p:nvPr/>
              </p:nvSpPr>
              <p:spPr bwMode="auto">
                <a:xfrm flipV="1">
                  <a:off x="2052638" y="4695826"/>
                  <a:ext cx="0" cy="4763"/>
                </a:xfrm>
                <a:custGeom>
                  <a:avLst/>
                  <a:gdLst>
                    <a:gd name="T0" fmla="*/ 0 w 2"/>
                    <a:gd name="T1" fmla="*/ 0 h 67"/>
                    <a:gd name="T2" fmla="*/ 0 w 2"/>
                    <a:gd name="T3" fmla="*/ 67 h 67"/>
                    <a:gd name="T4" fmla="*/ 2 w 2"/>
                    <a:gd name="T5" fmla="*/ 26 h 67"/>
                    <a:gd name="T6" fmla="*/ 2 w 2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7">
                      <a:moveTo>
                        <a:pt x="0" y="0"/>
                      </a:moveTo>
                      <a:lnTo>
                        <a:pt x="0" y="67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04" name="Freeform 2257"/>
                <p:cNvSpPr>
                  <a:spLocks/>
                </p:cNvSpPr>
                <p:nvPr/>
              </p:nvSpPr>
              <p:spPr bwMode="auto">
                <a:xfrm flipV="1">
                  <a:off x="2054225" y="4699001"/>
                  <a:ext cx="0" cy="1588"/>
                </a:xfrm>
                <a:custGeom>
                  <a:avLst/>
                  <a:gdLst>
                    <a:gd name="T0" fmla="*/ 0 w 2"/>
                    <a:gd name="T1" fmla="*/ 0 h 15"/>
                    <a:gd name="T2" fmla="*/ 0 w 2"/>
                    <a:gd name="T3" fmla="*/ 15 h 15"/>
                    <a:gd name="T4" fmla="*/ 2 w 2"/>
                    <a:gd name="T5" fmla="*/ 13 h 15"/>
                    <a:gd name="T6" fmla="*/ 2 w 2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05" name="Line 2258"/>
                <p:cNvSpPr>
                  <a:spLocks noChangeShapeType="1"/>
                </p:cNvSpPr>
                <p:nvPr/>
              </p:nvSpPr>
              <p:spPr bwMode="auto">
                <a:xfrm>
                  <a:off x="205740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06" name="Line 2259"/>
                <p:cNvSpPr>
                  <a:spLocks noChangeShapeType="1"/>
                </p:cNvSpPr>
                <p:nvPr/>
              </p:nvSpPr>
              <p:spPr bwMode="auto">
                <a:xfrm flipV="1">
                  <a:off x="20605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07" name="Freeform 2260"/>
                <p:cNvSpPr>
                  <a:spLocks/>
                </p:cNvSpPr>
                <p:nvPr/>
              </p:nvSpPr>
              <p:spPr bwMode="auto">
                <a:xfrm flipV="1">
                  <a:off x="2060575" y="4692651"/>
                  <a:ext cx="1587" cy="7938"/>
                </a:xfrm>
                <a:custGeom>
                  <a:avLst/>
                  <a:gdLst>
                    <a:gd name="T0" fmla="*/ 0 w 6"/>
                    <a:gd name="T1" fmla="*/ 0 h 106"/>
                    <a:gd name="T2" fmla="*/ 0 w 6"/>
                    <a:gd name="T3" fmla="*/ 26 h 106"/>
                    <a:gd name="T4" fmla="*/ 2 w 6"/>
                    <a:gd name="T5" fmla="*/ 106 h 106"/>
                    <a:gd name="T6" fmla="*/ 4 w 6"/>
                    <a:gd name="T7" fmla="*/ 75 h 106"/>
                    <a:gd name="T8" fmla="*/ 6 w 6"/>
                    <a:gd name="T9" fmla="*/ 15 h 106"/>
                    <a:gd name="T10" fmla="*/ 6 w 6"/>
                    <a:gd name="T11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06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106"/>
                      </a:lnTo>
                      <a:lnTo>
                        <a:pt x="4" y="75"/>
                      </a:lnTo>
                      <a:lnTo>
                        <a:pt x="6" y="15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08" name="Line 2261"/>
                <p:cNvSpPr>
                  <a:spLocks noChangeShapeType="1"/>
                </p:cNvSpPr>
                <p:nvPr/>
              </p:nvSpPr>
              <p:spPr bwMode="auto">
                <a:xfrm>
                  <a:off x="2062163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09" name="Line 2262"/>
                <p:cNvSpPr>
                  <a:spLocks noChangeShapeType="1"/>
                </p:cNvSpPr>
                <p:nvPr/>
              </p:nvSpPr>
              <p:spPr bwMode="auto">
                <a:xfrm flipV="1">
                  <a:off x="206533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10" name="Line 2263"/>
                <p:cNvSpPr>
                  <a:spLocks noChangeShapeType="1"/>
                </p:cNvSpPr>
                <p:nvPr/>
              </p:nvSpPr>
              <p:spPr bwMode="auto">
                <a:xfrm flipV="1">
                  <a:off x="2066925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11" name="Line 2264"/>
                <p:cNvSpPr>
                  <a:spLocks noChangeShapeType="1"/>
                </p:cNvSpPr>
                <p:nvPr/>
              </p:nvSpPr>
              <p:spPr bwMode="auto">
                <a:xfrm flipV="1">
                  <a:off x="20685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12" name="Line 2265"/>
                <p:cNvSpPr>
                  <a:spLocks noChangeShapeType="1"/>
                </p:cNvSpPr>
                <p:nvPr/>
              </p:nvSpPr>
              <p:spPr bwMode="auto">
                <a:xfrm>
                  <a:off x="207010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13" name="Freeform 2266"/>
                <p:cNvSpPr>
                  <a:spLocks/>
                </p:cNvSpPr>
                <p:nvPr/>
              </p:nvSpPr>
              <p:spPr bwMode="auto">
                <a:xfrm flipV="1">
                  <a:off x="2070100" y="4691063"/>
                  <a:ext cx="1587" cy="9525"/>
                </a:xfrm>
                <a:custGeom>
                  <a:avLst/>
                  <a:gdLst>
                    <a:gd name="T0" fmla="*/ 0 w 12"/>
                    <a:gd name="T1" fmla="*/ 0 h 135"/>
                    <a:gd name="T2" fmla="*/ 0 w 12"/>
                    <a:gd name="T3" fmla="*/ 112 h 135"/>
                    <a:gd name="T4" fmla="*/ 2 w 12"/>
                    <a:gd name="T5" fmla="*/ 122 h 135"/>
                    <a:gd name="T6" fmla="*/ 4 w 12"/>
                    <a:gd name="T7" fmla="*/ 132 h 135"/>
                    <a:gd name="T8" fmla="*/ 6 w 12"/>
                    <a:gd name="T9" fmla="*/ 78 h 135"/>
                    <a:gd name="T10" fmla="*/ 8 w 12"/>
                    <a:gd name="T11" fmla="*/ 135 h 135"/>
                    <a:gd name="T12" fmla="*/ 10 w 12"/>
                    <a:gd name="T13" fmla="*/ 46 h 135"/>
                    <a:gd name="T14" fmla="*/ 12 w 12"/>
                    <a:gd name="T15" fmla="*/ 93 h 135"/>
                    <a:gd name="T16" fmla="*/ 12 w 12"/>
                    <a:gd name="T17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35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2" y="122"/>
                      </a:lnTo>
                      <a:lnTo>
                        <a:pt x="4" y="132"/>
                      </a:lnTo>
                      <a:lnTo>
                        <a:pt x="6" y="78"/>
                      </a:lnTo>
                      <a:lnTo>
                        <a:pt x="8" y="135"/>
                      </a:lnTo>
                      <a:lnTo>
                        <a:pt x="10" y="46"/>
                      </a:lnTo>
                      <a:lnTo>
                        <a:pt x="12" y="9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14" name="Freeform 2267"/>
                <p:cNvSpPr>
                  <a:spLocks/>
                </p:cNvSpPr>
                <p:nvPr/>
              </p:nvSpPr>
              <p:spPr bwMode="auto">
                <a:xfrm flipV="1">
                  <a:off x="2071688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23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15" name="Line 2268"/>
                <p:cNvSpPr>
                  <a:spLocks noChangeShapeType="1"/>
                </p:cNvSpPr>
                <p:nvPr/>
              </p:nvSpPr>
              <p:spPr bwMode="auto">
                <a:xfrm>
                  <a:off x="207327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16" name="Freeform 2269"/>
                <p:cNvSpPr>
                  <a:spLocks/>
                </p:cNvSpPr>
                <p:nvPr/>
              </p:nvSpPr>
              <p:spPr bwMode="auto">
                <a:xfrm flipV="1">
                  <a:off x="2074863" y="4697413"/>
                  <a:ext cx="0" cy="3175"/>
                </a:xfrm>
                <a:custGeom>
                  <a:avLst/>
                  <a:gdLst>
                    <a:gd name="T0" fmla="*/ 0 w 4"/>
                    <a:gd name="T1" fmla="*/ 0 h 39"/>
                    <a:gd name="T2" fmla="*/ 0 w 4"/>
                    <a:gd name="T3" fmla="*/ 39 h 39"/>
                    <a:gd name="T4" fmla="*/ 2 w 4"/>
                    <a:gd name="T5" fmla="*/ 26 h 39"/>
                    <a:gd name="T6" fmla="*/ 4 w 4"/>
                    <a:gd name="T7" fmla="*/ 15 h 39"/>
                    <a:gd name="T8" fmla="*/ 4 w 4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26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17" name="Line 2270"/>
                <p:cNvSpPr>
                  <a:spLocks noChangeShapeType="1"/>
                </p:cNvSpPr>
                <p:nvPr/>
              </p:nvSpPr>
              <p:spPr bwMode="auto">
                <a:xfrm flipV="1">
                  <a:off x="20748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18" name="Freeform 2271"/>
                <p:cNvSpPr>
                  <a:spLocks/>
                </p:cNvSpPr>
                <p:nvPr/>
              </p:nvSpPr>
              <p:spPr bwMode="auto">
                <a:xfrm flipV="1">
                  <a:off x="2078038" y="4506913"/>
                  <a:ext cx="3175" cy="193675"/>
                </a:xfrm>
                <a:custGeom>
                  <a:avLst/>
                  <a:gdLst>
                    <a:gd name="T0" fmla="*/ 0 w 18"/>
                    <a:gd name="T1" fmla="*/ 0 h 2558"/>
                    <a:gd name="T2" fmla="*/ 0 w 18"/>
                    <a:gd name="T3" fmla="*/ 208 h 2558"/>
                    <a:gd name="T4" fmla="*/ 2 w 18"/>
                    <a:gd name="T5" fmla="*/ 740 h 2558"/>
                    <a:gd name="T6" fmla="*/ 4 w 18"/>
                    <a:gd name="T7" fmla="*/ 1571 h 2558"/>
                    <a:gd name="T8" fmla="*/ 6 w 18"/>
                    <a:gd name="T9" fmla="*/ 2558 h 2558"/>
                    <a:gd name="T10" fmla="*/ 8 w 18"/>
                    <a:gd name="T11" fmla="*/ 1712 h 2558"/>
                    <a:gd name="T12" fmla="*/ 10 w 18"/>
                    <a:gd name="T13" fmla="*/ 1826 h 2558"/>
                    <a:gd name="T14" fmla="*/ 12 w 18"/>
                    <a:gd name="T15" fmla="*/ 831 h 2558"/>
                    <a:gd name="T16" fmla="*/ 14 w 18"/>
                    <a:gd name="T17" fmla="*/ 484 h 2558"/>
                    <a:gd name="T18" fmla="*/ 16 w 18"/>
                    <a:gd name="T19" fmla="*/ 461 h 2558"/>
                    <a:gd name="T20" fmla="*/ 18 w 18"/>
                    <a:gd name="T21" fmla="*/ 114 h 2558"/>
                    <a:gd name="T22" fmla="*/ 18 w 18"/>
                    <a:gd name="T23" fmla="*/ 0 h 25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2558">
                      <a:moveTo>
                        <a:pt x="0" y="0"/>
                      </a:moveTo>
                      <a:lnTo>
                        <a:pt x="0" y="208"/>
                      </a:lnTo>
                      <a:lnTo>
                        <a:pt x="2" y="740"/>
                      </a:lnTo>
                      <a:lnTo>
                        <a:pt x="4" y="1571"/>
                      </a:lnTo>
                      <a:lnTo>
                        <a:pt x="6" y="2558"/>
                      </a:lnTo>
                      <a:lnTo>
                        <a:pt x="8" y="1712"/>
                      </a:lnTo>
                      <a:lnTo>
                        <a:pt x="10" y="1826"/>
                      </a:lnTo>
                      <a:lnTo>
                        <a:pt x="12" y="831"/>
                      </a:lnTo>
                      <a:lnTo>
                        <a:pt x="14" y="484"/>
                      </a:lnTo>
                      <a:lnTo>
                        <a:pt x="16" y="461"/>
                      </a:lnTo>
                      <a:lnTo>
                        <a:pt x="18" y="114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19" name="Line 2272"/>
                <p:cNvSpPr>
                  <a:spLocks noChangeShapeType="1"/>
                </p:cNvSpPr>
                <p:nvPr/>
              </p:nvSpPr>
              <p:spPr bwMode="auto">
                <a:xfrm flipV="1">
                  <a:off x="2081213" y="4689476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20" name="Line 2273"/>
                <p:cNvSpPr>
                  <a:spLocks noChangeShapeType="1"/>
                </p:cNvSpPr>
                <p:nvPr/>
              </p:nvSpPr>
              <p:spPr bwMode="auto">
                <a:xfrm flipV="1">
                  <a:off x="20812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21" name="Line 2274"/>
                <p:cNvSpPr>
                  <a:spLocks noChangeShapeType="1"/>
                </p:cNvSpPr>
                <p:nvPr/>
              </p:nvSpPr>
              <p:spPr bwMode="auto">
                <a:xfrm flipV="1">
                  <a:off x="2081213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22" name="Line 2275"/>
                <p:cNvSpPr>
                  <a:spLocks noChangeShapeType="1"/>
                </p:cNvSpPr>
                <p:nvPr/>
              </p:nvSpPr>
              <p:spPr bwMode="auto">
                <a:xfrm flipV="1">
                  <a:off x="20828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23" name="Freeform 2276"/>
                <p:cNvSpPr>
                  <a:spLocks/>
                </p:cNvSpPr>
                <p:nvPr/>
              </p:nvSpPr>
              <p:spPr bwMode="auto">
                <a:xfrm flipV="1">
                  <a:off x="2084388" y="4697413"/>
                  <a:ext cx="0" cy="3175"/>
                </a:xfrm>
                <a:custGeom>
                  <a:avLst/>
                  <a:gdLst>
                    <a:gd name="T0" fmla="*/ 0 w 4"/>
                    <a:gd name="T1" fmla="*/ 0 h 52"/>
                    <a:gd name="T2" fmla="*/ 0 w 4"/>
                    <a:gd name="T3" fmla="*/ 39 h 52"/>
                    <a:gd name="T4" fmla="*/ 2 w 4"/>
                    <a:gd name="T5" fmla="*/ 52 h 52"/>
                    <a:gd name="T6" fmla="*/ 4 w 4"/>
                    <a:gd name="T7" fmla="*/ 26 h 52"/>
                    <a:gd name="T8" fmla="*/ 4 w 4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2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52"/>
                      </a:lnTo>
                      <a:lnTo>
                        <a:pt x="4" y="2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24" name="Line 2277"/>
                <p:cNvSpPr>
                  <a:spLocks noChangeShapeType="1"/>
                </p:cNvSpPr>
                <p:nvPr/>
              </p:nvSpPr>
              <p:spPr bwMode="auto">
                <a:xfrm flipV="1">
                  <a:off x="20875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25" name="Line 2278"/>
                <p:cNvSpPr>
                  <a:spLocks noChangeShapeType="1"/>
                </p:cNvSpPr>
                <p:nvPr/>
              </p:nvSpPr>
              <p:spPr bwMode="auto">
                <a:xfrm flipV="1">
                  <a:off x="20875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26" name="Line 2279"/>
                <p:cNvSpPr>
                  <a:spLocks noChangeShapeType="1"/>
                </p:cNvSpPr>
                <p:nvPr/>
              </p:nvSpPr>
              <p:spPr bwMode="auto">
                <a:xfrm flipV="1">
                  <a:off x="209232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27" name="Freeform 2280"/>
                <p:cNvSpPr>
                  <a:spLocks/>
                </p:cNvSpPr>
                <p:nvPr/>
              </p:nvSpPr>
              <p:spPr bwMode="auto">
                <a:xfrm flipV="1">
                  <a:off x="2097088" y="4695826"/>
                  <a:ext cx="0" cy="4763"/>
                </a:xfrm>
                <a:custGeom>
                  <a:avLst/>
                  <a:gdLst>
                    <a:gd name="T0" fmla="*/ 0 w 2"/>
                    <a:gd name="T1" fmla="*/ 0 h 65"/>
                    <a:gd name="T2" fmla="*/ 0 w 2"/>
                    <a:gd name="T3" fmla="*/ 39 h 65"/>
                    <a:gd name="T4" fmla="*/ 2 w 2"/>
                    <a:gd name="T5" fmla="*/ 65 h 65"/>
                    <a:gd name="T6" fmla="*/ 2 w 2"/>
                    <a:gd name="T7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5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6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28" name="Line 2281"/>
                <p:cNvSpPr>
                  <a:spLocks noChangeShapeType="1"/>
                </p:cNvSpPr>
                <p:nvPr/>
              </p:nvSpPr>
              <p:spPr bwMode="auto">
                <a:xfrm flipV="1">
                  <a:off x="20970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29" name="Line 2282"/>
                <p:cNvSpPr>
                  <a:spLocks noChangeShapeType="1"/>
                </p:cNvSpPr>
                <p:nvPr/>
              </p:nvSpPr>
              <p:spPr bwMode="auto">
                <a:xfrm flipV="1">
                  <a:off x="21018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30" name="Freeform 2283"/>
                <p:cNvSpPr>
                  <a:spLocks/>
                </p:cNvSpPr>
                <p:nvPr/>
              </p:nvSpPr>
              <p:spPr bwMode="auto">
                <a:xfrm flipV="1">
                  <a:off x="2101850" y="4697413"/>
                  <a:ext cx="0" cy="3175"/>
                </a:xfrm>
                <a:custGeom>
                  <a:avLst/>
                  <a:gdLst>
                    <a:gd name="T0" fmla="*/ 0 w 2"/>
                    <a:gd name="T1" fmla="*/ 0 h 41"/>
                    <a:gd name="T2" fmla="*/ 0 w 2"/>
                    <a:gd name="T3" fmla="*/ 41 h 41"/>
                    <a:gd name="T4" fmla="*/ 2 w 2"/>
                    <a:gd name="T5" fmla="*/ 15 h 41"/>
                    <a:gd name="T6" fmla="*/ 2 w 2"/>
                    <a:gd name="T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1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31" name="Freeform 2284"/>
                <p:cNvSpPr>
                  <a:spLocks/>
                </p:cNvSpPr>
                <p:nvPr/>
              </p:nvSpPr>
              <p:spPr bwMode="auto">
                <a:xfrm flipV="1">
                  <a:off x="2105025" y="4699001"/>
                  <a:ext cx="1587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15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32" name="Line 2285"/>
                <p:cNvSpPr>
                  <a:spLocks noChangeShapeType="1"/>
                </p:cNvSpPr>
                <p:nvPr/>
              </p:nvSpPr>
              <p:spPr bwMode="auto">
                <a:xfrm flipV="1">
                  <a:off x="210820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33" name="Line 2286"/>
                <p:cNvSpPr>
                  <a:spLocks noChangeShapeType="1"/>
                </p:cNvSpPr>
                <p:nvPr/>
              </p:nvSpPr>
              <p:spPr bwMode="auto">
                <a:xfrm flipV="1">
                  <a:off x="2112963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34" name="Line 2287"/>
                <p:cNvSpPr>
                  <a:spLocks noChangeShapeType="1"/>
                </p:cNvSpPr>
                <p:nvPr/>
              </p:nvSpPr>
              <p:spPr bwMode="auto">
                <a:xfrm flipV="1">
                  <a:off x="21145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35" name="Line 2288"/>
                <p:cNvSpPr>
                  <a:spLocks noChangeShapeType="1"/>
                </p:cNvSpPr>
                <p:nvPr/>
              </p:nvSpPr>
              <p:spPr bwMode="auto">
                <a:xfrm flipV="1">
                  <a:off x="21145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36" name="Freeform 2289"/>
                <p:cNvSpPr>
                  <a:spLocks/>
                </p:cNvSpPr>
                <p:nvPr/>
              </p:nvSpPr>
              <p:spPr bwMode="auto">
                <a:xfrm flipV="1">
                  <a:off x="2124075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13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37" name="Line 2290"/>
                <p:cNvSpPr>
                  <a:spLocks noChangeShapeType="1"/>
                </p:cNvSpPr>
                <p:nvPr/>
              </p:nvSpPr>
              <p:spPr bwMode="auto">
                <a:xfrm>
                  <a:off x="212725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38" name="Line 2291"/>
                <p:cNvSpPr>
                  <a:spLocks noChangeShapeType="1"/>
                </p:cNvSpPr>
                <p:nvPr/>
              </p:nvSpPr>
              <p:spPr bwMode="auto">
                <a:xfrm flipV="1">
                  <a:off x="21336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39" name="Line 2292"/>
                <p:cNvSpPr>
                  <a:spLocks noChangeShapeType="1"/>
                </p:cNvSpPr>
                <p:nvPr/>
              </p:nvSpPr>
              <p:spPr bwMode="auto">
                <a:xfrm flipV="1">
                  <a:off x="2136775" y="4692651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40" name="Line 2293"/>
                <p:cNvSpPr>
                  <a:spLocks noChangeShapeType="1"/>
                </p:cNvSpPr>
                <p:nvPr/>
              </p:nvSpPr>
              <p:spPr bwMode="auto">
                <a:xfrm flipV="1">
                  <a:off x="21367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41" name="Line 2294"/>
                <p:cNvSpPr>
                  <a:spLocks noChangeShapeType="1"/>
                </p:cNvSpPr>
                <p:nvPr/>
              </p:nvSpPr>
              <p:spPr bwMode="auto">
                <a:xfrm flipV="1">
                  <a:off x="213677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42" name="Freeform 2295"/>
                <p:cNvSpPr>
                  <a:spLocks/>
                </p:cNvSpPr>
                <p:nvPr/>
              </p:nvSpPr>
              <p:spPr bwMode="auto">
                <a:xfrm flipV="1">
                  <a:off x="2141538" y="4692651"/>
                  <a:ext cx="0" cy="7938"/>
                </a:xfrm>
                <a:custGeom>
                  <a:avLst/>
                  <a:gdLst>
                    <a:gd name="T0" fmla="*/ 0 w 2"/>
                    <a:gd name="T1" fmla="*/ 0 h 117"/>
                    <a:gd name="T2" fmla="*/ 0 w 2"/>
                    <a:gd name="T3" fmla="*/ 117 h 117"/>
                    <a:gd name="T4" fmla="*/ 2 w 2"/>
                    <a:gd name="T5" fmla="*/ 36 h 117"/>
                    <a:gd name="T6" fmla="*/ 2 w 2"/>
                    <a:gd name="T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7">
                      <a:moveTo>
                        <a:pt x="0" y="0"/>
                      </a:moveTo>
                      <a:lnTo>
                        <a:pt x="0" y="117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43" name="Line 2296"/>
                <p:cNvSpPr>
                  <a:spLocks noChangeShapeType="1"/>
                </p:cNvSpPr>
                <p:nvPr/>
              </p:nvSpPr>
              <p:spPr bwMode="auto">
                <a:xfrm flipV="1">
                  <a:off x="214471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44" name="Freeform 2297"/>
                <p:cNvSpPr>
                  <a:spLocks/>
                </p:cNvSpPr>
                <p:nvPr/>
              </p:nvSpPr>
              <p:spPr bwMode="auto">
                <a:xfrm flipV="1">
                  <a:off x="2146300" y="4697413"/>
                  <a:ext cx="0" cy="3175"/>
                </a:xfrm>
                <a:custGeom>
                  <a:avLst/>
                  <a:gdLst>
                    <a:gd name="T0" fmla="*/ 0 w 4"/>
                    <a:gd name="T1" fmla="*/ 0 h 52"/>
                    <a:gd name="T2" fmla="*/ 0 w 4"/>
                    <a:gd name="T3" fmla="*/ 46 h 52"/>
                    <a:gd name="T4" fmla="*/ 2 w 4"/>
                    <a:gd name="T5" fmla="*/ 46 h 52"/>
                    <a:gd name="T6" fmla="*/ 4 w 4"/>
                    <a:gd name="T7" fmla="*/ 52 h 52"/>
                    <a:gd name="T8" fmla="*/ 4 w 4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2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46"/>
                      </a:lnTo>
                      <a:lnTo>
                        <a:pt x="4" y="5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45" name="Line 2298"/>
                <p:cNvSpPr>
                  <a:spLocks noChangeShapeType="1"/>
                </p:cNvSpPr>
                <p:nvPr/>
              </p:nvSpPr>
              <p:spPr bwMode="auto">
                <a:xfrm flipV="1">
                  <a:off x="21494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46" name="Freeform 2299"/>
                <p:cNvSpPr>
                  <a:spLocks/>
                </p:cNvSpPr>
                <p:nvPr/>
              </p:nvSpPr>
              <p:spPr bwMode="auto">
                <a:xfrm flipV="1">
                  <a:off x="2149475" y="4689476"/>
                  <a:ext cx="1587" cy="11113"/>
                </a:xfrm>
                <a:custGeom>
                  <a:avLst/>
                  <a:gdLst>
                    <a:gd name="T0" fmla="*/ 0 w 12"/>
                    <a:gd name="T1" fmla="*/ 0 h 153"/>
                    <a:gd name="T2" fmla="*/ 0 w 12"/>
                    <a:gd name="T3" fmla="*/ 109 h 153"/>
                    <a:gd name="T4" fmla="*/ 2 w 12"/>
                    <a:gd name="T5" fmla="*/ 62 h 153"/>
                    <a:gd name="T6" fmla="*/ 4 w 12"/>
                    <a:gd name="T7" fmla="*/ 153 h 153"/>
                    <a:gd name="T8" fmla="*/ 6 w 12"/>
                    <a:gd name="T9" fmla="*/ 54 h 153"/>
                    <a:gd name="T10" fmla="*/ 8 w 12"/>
                    <a:gd name="T11" fmla="*/ 57 h 153"/>
                    <a:gd name="T12" fmla="*/ 10 w 12"/>
                    <a:gd name="T13" fmla="*/ 54 h 153"/>
                    <a:gd name="T14" fmla="*/ 12 w 12"/>
                    <a:gd name="T15" fmla="*/ 23 h 153"/>
                    <a:gd name="T16" fmla="*/ 12 w 12"/>
                    <a:gd name="T17" fmla="*/ 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3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62"/>
                      </a:lnTo>
                      <a:lnTo>
                        <a:pt x="4" y="153"/>
                      </a:lnTo>
                      <a:lnTo>
                        <a:pt x="6" y="54"/>
                      </a:lnTo>
                      <a:lnTo>
                        <a:pt x="8" y="57"/>
                      </a:lnTo>
                      <a:lnTo>
                        <a:pt x="10" y="54"/>
                      </a:lnTo>
                      <a:lnTo>
                        <a:pt x="12" y="2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47" name="Line 2300"/>
                <p:cNvSpPr>
                  <a:spLocks noChangeShapeType="1"/>
                </p:cNvSpPr>
                <p:nvPr/>
              </p:nvSpPr>
              <p:spPr bwMode="auto">
                <a:xfrm flipV="1">
                  <a:off x="2154238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48" name="Line 2301"/>
                <p:cNvSpPr>
                  <a:spLocks noChangeShapeType="1"/>
                </p:cNvSpPr>
                <p:nvPr/>
              </p:nvSpPr>
              <p:spPr bwMode="auto">
                <a:xfrm>
                  <a:off x="215582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49" name="Freeform 2302"/>
                <p:cNvSpPr>
                  <a:spLocks/>
                </p:cNvSpPr>
                <p:nvPr/>
              </p:nvSpPr>
              <p:spPr bwMode="auto">
                <a:xfrm flipV="1">
                  <a:off x="2157413" y="4681538"/>
                  <a:ext cx="1587" cy="19050"/>
                </a:xfrm>
                <a:custGeom>
                  <a:avLst/>
                  <a:gdLst>
                    <a:gd name="T0" fmla="*/ 0 w 10"/>
                    <a:gd name="T1" fmla="*/ 0 h 260"/>
                    <a:gd name="T2" fmla="*/ 0 w 10"/>
                    <a:gd name="T3" fmla="*/ 52 h 260"/>
                    <a:gd name="T4" fmla="*/ 2 w 10"/>
                    <a:gd name="T5" fmla="*/ 132 h 260"/>
                    <a:gd name="T6" fmla="*/ 4 w 10"/>
                    <a:gd name="T7" fmla="*/ 250 h 260"/>
                    <a:gd name="T8" fmla="*/ 6 w 10"/>
                    <a:gd name="T9" fmla="*/ 260 h 260"/>
                    <a:gd name="T10" fmla="*/ 8 w 10"/>
                    <a:gd name="T11" fmla="*/ 195 h 260"/>
                    <a:gd name="T12" fmla="*/ 10 w 10"/>
                    <a:gd name="T13" fmla="*/ 221 h 260"/>
                    <a:gd name="T14" fmla="*/ 10 w 10"/>
                    <a:gd name="T15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60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" y="132"/>
                      </a:lnTo>
                      <a:lnTo>
                        <a:pt x="4" y="250"/>
                      </a:lnTo>
                      <a:lnTo>
                        <a:pt x="6" y="260"/>
                      </a:lnTo>
                      <a:lnTo>
                        <a:pt x="8" y="195"/>
                      </a:lnTo>
                      <a:lnTo>
                        <a:pt x="10" y="221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50" name="Line 2303"/>
                <p:cNvSpPr>
                  <a:spLocks noChangeShapeType="1"/>
                </p:cNvSpPr>
                <p:nvPr/>
              </p:nvSpPr>
              <p:spPr bwMode="auto">
                <a:xfrm flipV="1">
                  <a:off x="21605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51" name="Freeform 2304"/>
                <p:cNvSpPr>
                  <a:spLocks/>
                </p:cNvSpPr>
                <p:nvPr/>
              </p:nvSpPr>
              <p:spPr bwMode="auto">
                <a:xfrm flipV="1">
                  <a:off x="2163763" y="4699001"/>
                  <a:ext cx="0" cy="1588"/>
                </a:xfrm>
                <a:custGeom>
                  <a:avLst/>
                  <a:gdLst>
                    <a:gd name="T0" fmla="*/ 0 w 3"/>
                    <a:gd name="T1" fmla="*/ 0 h 31"/>
                    <a:gd name="T2" fmla="*/ 0 w 3"/>
                    <a:gd name="T3" fmla="*/ 23 h 31"/>
                    <a:gd name="T4" fmla="*/ 3 w 3"/>
                    <a:gd name="T5" fmla="*/ 31 h 31"/>
                    <a:gd name="T6" fmla="*/ 3 w 3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3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3" y="31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52" name="Line 2305"/>
                <p:cNvSpPr>
                  <a:spLocks noChangeShapeType="1"/>
                </p:cNvSpPr>
                <p:nvPr/>
              </p:nvSpPr>
              <p:spPr bwMode="auto">
                <a:xfrm flipV="1">
                  <a:off x="21637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53" name="Freeform 2306"/>
                <p:cNvSpPr>
                  <a:spLocks/>
                </p:cNvSpPr>
                <p:nvPr/>
              </p:nvSpPr>
              <p:spPr bwMode="auto">
                <a:xfrm flipV="1">
                  <a:off x="2166938" y="4686301"/>
                  <a:ext cx="1587" cy="14288"/>
                </a:xfrm>
                <a:custGeom>
                  <a:avLst/>
                  <a:gdLst>
                    <a:gd name="T0" fmla="*/ 0 w 14"/>
                    <a:gd name="T1" fmla="*/ 0 h 187"/>
                    <a:gd name="T2" fmla="*/ 0 w 14"/>
                    <a:gd name="T3" fmla="*/ 130 h 187"/>
                    <a:gd name="T4" fmla="*/ 2 w 14"/>
                    <a:gd name="T5" fmla="*/ 85 h 187"/>
                    <a:gd name="T6" fmla="*/ 4 w 14"/>
                    <a:gd name="T7" fmla="*/ 54 h 187"/>
                    <a:gd name="T8" fmla="*/ 6 w 14"/>
                    <a:gd name="T9" fmla="*/ 171 h 187"/>
                    <a:gd name="T10" fmla="*/ 8 w 14"/>
                    <a:gd name="T11" fmla="*/ 187 h 187"/>
                    <a:gd name="T12" fmla="*/ 10 w 14"/>
                    <a:gd name="T13" fmla="*/ 109 h 187"/>
                    <a:gd name="T14" fmla="*/ 12 w 14"/>
                    <a:gd name="T15" fmla="*/ 26 h 187"/>
                    <a:gd name="T16" fmla="*/ 14 w 14"/>
                    <a:gd name="T17" fmla="*/ 46 h 187"/>
                    <a:gd name="T18" fmla="*/ 14 w 14"/>
                    <a:gd name="T19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87">
                      <a:moveTo>
                        <a:pt x="0" y="0"/>
                      </a:moveTo>
                      <a:lnTo>
                        <a:pt x="0" y="130"/>
                      </a:lnTo>
                      <a:lnTo>
                        <a:pt x="2" y="85"/>
                      </a:lnTo>
                      <a:lnTo>
                        <a:pt x="4" y="54"/>
                      </a:lnTo>
                      <a:lnTo>
                        <a:pt x="6" y="171"/>
                      </a:lnTo>
                      <a:lnTo>
                        <a:pt x="8" y="187"/>
                      </a:lnTo>
                      <a:lnTo>
                        <a:pt x="10" y="109"/>
                      </a:lnTo>
                      <a:lnTo>
                        <a:pt x="12" y="26"/>
                      </a:lnTo>
                      <a:lnTo>
                        <a:pt x="14" y="46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54" name="Line 2307"/>
                <p:cNvSpPr>
                  <a:spLocks noChangeShapeType="1"/>
                </p:cNvSpPr>
                <p:nvPr/>
              </p:nvSpPr>
              <p:spPr bwMode="auto">
                <a:xfrm flipV="1">
                  <a:off x="21685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55" name="Freeform 2308"/>
                <p:cNvSpPr>
                  <a:spLocks/>
                </p:cNvSpPr>
                <p:nvPr/>
              </p:nvSpPr>
              <p:spPr bwMode="auto">
                <a:xfrm flipV="1">
                  <a:off x="2171700" y="4695826"/>
                  <a:ext cx="0" cy="4763"/>
                </a:xfrm>
                <a:custGeom>
                  <a:avLst/>
                  <a:gdLst>
                    <a:gd name="T0" fmla="*/ 0 w 4"/>
                    <a:gd name="T1" fmla="*/ 0 h 70"/>
                    <a:gd name="T2" fmla="*/ 0 w 4"/>
                    <a:gd name="T3" fmla="*/ 70 h 70"/>
                    <a:gd name="T4" fmla="*/ 2 w 4"/>
                    <a:gd name="T5" fmla="*/ 15 h 70"/>
                    <a:gd name="T6" fmla="*/ 4 w 4"/>
                    <a:gd name="T7" fmla="*/ 15 h 70"/>
                    <a:gd name="T8" fmla="*/ 4 w 4"/>
                    <a:gd name="T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15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56" name="Line 2309"/>
                <p:cNvSpPr>
                  <a:spLocks noChangeShapeType="1"/>
                </p:cNvSpPr>
                <p:nvPr/>
              </p:nvSpPr>
              <p:spPr bwMode="auto">
                <a:xfrm flipV="1">
                  <a:off x="21748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57" name="Freeform 2310"/>
                <p:cNvSpPr>
                  <a:spLocks/>
                </p:cNvSpPr>
                <p:nvPr/>
              </p:nvSpPr>
              <p:spPr bwMode="auto">
                <a:xfrm flipV="1">
                  <a:off x="2176463" y="4692651"/>
                  <a:ext cx="1587" cy="7938"/>
                </a:xfrm>
                <a:custGeom>
                  <a:avLst/>
                  <a:gdLst>
                    <a:gd name="T0" fmla="*/ 0 w 14"/>
                    <a:gd name="T1" fmla="*/ 0 h 104"/>
                    <a:gd name="T2" fmla="*/ 0 w 14"/>
                    <a:gd name="T3" fmla="*/ 36 h 104"/>
                    <a:gd name="T4" fmla="*/ 2 w 14"/>
                    <a:gd name="T5" fmla="*/ 104 h 104"/>
                    <a:gd name="T6" fmla="*/ 4 w 14"/>
                    <a:gd name="T7" fmla="*/ 39 h 104"/>
                    <a:gd name="T8" fmla="*/ 6 w 14"/>
                    <a:gd name="T9" fmla="*/ 96 h 104"/>
                    <a:gd name="T10" fmla="*/ 8 w 14"/>
                    <a:gd name="T11" fmla="*/ 80 h 104"/>
                    <a:gd name="T12" fmla="*/ 10 w 14"/>
                    <a:gd name="T13" fmla="*/ 15 h 104"/>
                    <a:gd name="T14" fmla="*/ 12 w 14"/>
                    <a:gd name="T15" fmla="*/ 46 h 104"/>
                    <a:gd name="T16" fmla="*/ 14 w 14"/>
                    <a:gd name="T17" fmla="*/ 15 h 104"/>
                    <a:gd name="T18" fmla="*/ 14 w 14"/>
                    <a:gd name="T19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04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104"/>
                      </a:lnTo>
                      <a:lnTo>
                        <a:pt x="4" y="39"/>
                      </a:lnTo>
                      <a:lnTo>
                        <a:pt x="6" y="96"/>
                      </a:lnTo>
                      <a:lnTo>
                        <a:pt x="8" y="80"/>
                      </a:lnTo>
                      <a:lnTo>
                        <a:pt x="10" y="15"/>
                      </a:lnTo>
                      <a:lnTo>
                        <a:pt x="12" y="46"/>
                      </a:lnTo>
                      <a:lnTo>
                        <a:pt x="14" y="15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58" name="Line 2311"/>
                <p:cNvSpPr>
                  <a:spLocks noChangeShapeType="1"/>
                </p:cNvSpPr>
                <p:nvPr/>
              </p:nvSpPr>
              <p:spPr bwMode="auto">
                <a:xfrm flipV="1">
                  <a:off x="2178050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59" name="Freeform 2312"/>
                <p:cNvSpPr>
                  <a:spLocks/>
                </p:cNvSpPr>
                <p:nvPr/>
              </p:nvSpPr>
              <p:spPr bwMode="auto">
                <a:xfrm flipV="1">
                  <a:off x="2181225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39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60" name="Line 2313"/>
                <p:cNvSpPr>
                  <a:spLocks noChangeShapeType="1"/>
                </p:cNvSpPr>
                <p:nvPr/>
              </p:nvSpPr>
              <p:spPr bwMode="auto">
                <a:xfrm>
                  <a:off x="218440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61" name="Freeform 2314"/>
                <p:cNvSpPr>
                  <a:spLocks/>
                </p:cNvSpPr>
                <p:nvPr/>
              </p:nvSpPr>
              <p:spPr bwMode="auto">
                <a:xfrm flipV="1">
                  <a:off x="2184400" y="4678363"/>
                  <a:ext cx="3175" cy="22225"/>
                </a:xfrm>
                <a:custGeom>
                  <a:avLst/>
                  <a:gdLst>
                    <a:gd name="T0" fmla="*/ 0 w 18"/>
                    <a:gd name="T1" fmla="*/ 0 h 297"/>
                    <a:gd name="T2" fmla="*/ 0 w 18"/>
                    <a:gd name="T3" fmla="*/ 140 h 297"/>
                    <a:gd name="T4" fmla="*/ 2 w 18"/>
                    <a:gd name="T5" fmla="*/ 158 h 297"/>
                    <a:gd name="T6" fmla="*/ 4 w 18"/>
                    <a:gd name="T7" fmla="*/ 109 h 297"/>
                    <a:gd name="T8" fmla="*/ 6 w 18"/>
                    <a:gd name="T9" fmla="*/ 260 h 297"/>
                    <a:gd name="T10" fmla="*/ 8 w 18"/>
                    <a:gd name="T11" fmla="*/ 297 h 297"/>
                    <a:gd name="T12" fmla="*/ 10 w 18"/>
                    <a:gd name="T13" fmla="*/ 46 h 297"/>
                    <a:gd name="T14" fmla="*/ 12 w 18"/>
                    <a:gd name="T15" fmla="*/ 85 h 297"/>
                    <a:gd name="T16" fmla="*/ 14 w 18"/>
                    <a:gd name="T17" fmla="*/ 46 h 297"/>
                    <a:gd name="T18" fmla="*/ 16 w 18"/>
                    <a:gd name="T19" fmla="*/ 46 h 297"/>
                    <a:gd name="T20" fmla="*/ 18 w 18"/>
                    <a:gd name="T21" fmla="*/ 46 h 297"/>
                    <a:gd name="T22" fmla="*/ 18 w 18"/>
                    <a:gd name="T23" fmla="*/ 0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297">
                      <a:moveTo>
                        <a:pt x="0" y="0"/>
                      </a:moveTo>
                      <a:lnTo>
                        <a:pt x="0" y="140"/>
                      </a:lnTo>
                      <a:lnTo>
                        <a:pt x="2" y="158"/>
                      </a:lnTo>
                      <a:lnTo>
                        <a:pt x="4" y="109"/>
                      </a:lnTo>
                      <a:lnTo>
                        <a:pt x="6" y="260"/>
                      </a:lnTo>
                      <a:lnTo>
                        <a:pt x="8" y="297"/>
                      </a:lnTo>
                      <a:lnTo>
                        <a:pt x="10" y="46"/>
                      </a:lnTo>
                      <a:lnTo>
                        <a:pt x="12" y="85"/>
                      </a:lnTo>
                      <a:lnTo>
                        <a:pt x="14" y="46"/>
                      </a:lnTo>
                      <a:lnTo>
                        <a:pt x="16" y="46"/>
                      </a:lnTo>
                      <a:lnTo>
                        <a:pt x="18" y="46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62" name="Line 2315"/>
                <p:cNvSpPr>
                  <a:spLocks noChangeShapeType="1"/>
                </p:cNvSpPr>
                <p:nvPr/>
              </p:nvSpPr>
              <p:spPr bwMode="auto">
                <a:xfrm flipV="1">
                  <a:off x="21891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63" name="Line 2316"/>
                <p:cNvSpPr>
                  <a:spLocks noChangeShapeType="1"/>
                </p:cNvSpPr>
                <p:nvPr/>
              </p:nvSpPr>
              <p:spPr bwMode="auto">
                <a:xfrm flipV="1">
                  <a:off x="21907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64" name="Freeform 2317"/>
                <p:cNvSpPr>
                  <a:spLocks/>
                </p:cNvSpPr>
                <p:nvPr/>
              </p:nvSpPr>
              <p:spPr bwMode="auto">
                <a:xfrm flipV="1">
                  <a:off x="2193925" y="4691063"/>
                  <a:ext cx="1587" cy="9525"/>
                </a:xfrm>
                <a:custGeom>
                  <a:avLst/>
                  <a:gdLst>
                    <a:gd name="T0" fmla="*/ 0 w 10"/>
                    <a:gd name="T1" fmla="*/ 0 h 125"/>
                    <a:gd name="T2" fmla="*/ 0 w 10"/>
                    <a:gd name="T3" fmla="*/ 23 h 125"/>
                    <a:gd name="T4" fmla="*/ 2 w 10"/>
                    <a:gd name="T5" fmla="*/ 13 h 125"/>
                    <a:gd name="T6" fmla="*/ 4 w 10"/>
                    <a:gd name="T7" fmla="*/ 125 h 125"/>
                    <a:gd name="T8" fmla="*/ 6 w 10"/>
                    <a:gd name="T9" fmla="*/ 72 h 125"/>
                    <a:gd name="T10" fmla="*/ 8 w 10"/>
                    <a:gd name="T11" fmla="*/ 62 h 125"/>
                    <a:gd name="T12" fmla="*/ 10 w 10"/>
                    <a:gd name="T13" fmla="*/ 109 h 125"/>
                    <a:gd name="T14" fmla="*/ 10 w 10"/>
                    <a:gd name="T15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25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4" y="125"/>
                      </a:lnTo>
                      <a:lnTo>
                        <a:pt x="6" y="72"/>
                      </a:lnTo>
                      <a:lnTo>
                        <a:pt x="8" y="62"/>
                      </a:lnTo>
                      <a:lnTo>
                        <a:pt x="10" y="109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65" name="Line 2318"/>
                <p:cNvSpPr>
                  <a:spLocks noChangeShapeType="1"/>
                </p:cNvSpPr>
                <p:nvPr/>
              </p:nvSpPr>
              <p:spPr bwMode="auto">
                <a:xfrm>
                  <a:off x="2195513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66" name="Line 2319"/>
                <p:cNvSpPr>
                  <a:spLocks noChangeShapeType="1"/>
                </p:cNvSpPr>
                <p:nvPr/>
              </p:nvSpPr>
              <p:spPr bwMode="auto">
                <a:xfrm>
                  <a:off x="220027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67" name="Freeform 2320"/>
                <p:cNvSpPr>
                  <a:spLocks/>
                </p:cNvSpPr>
                <p:nvPr/>
              </p:nvSpPr>
              <p:spPr bwMode="auto">
                <a:xfrm flipV="1">
                  <a:off x="2201863" y="4691063"/>
                  <a:ext cx="1587" cy="9525"/>
                </a:xfrm>
                <a:custGeom>
                  <a:avLst/>
                  <a:gdLst>
                    <a:gd name="T0" fmla="*/ 0 w 4"/>
                    <a:gd name="T1" fmla="*/ 0 h 140"/>
                    <a:gd name="T2" fmla="*/ 0 w 4"/>
                    <a:gd name="T3" fmla="*/ 26 h 140"/>
                    <a:gd name="T4" fmla="*/ 2 w 4"/>
                    <a:gd name="T5" fmla="*/ 13 h 140"/>
                    <a:gd name="T6" fmla="*/ 4 w 4"/>
                    <a:gd name="T7" fmla="*/ 140 h 140"/>
                    <a:gd name="T8" fmla="*/ 4 w 4"/>
                    <a:gd name="T9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0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13"/>
                      </a:lnTo>
                      <a:lnTo>
                        <a:pt x="4" y="14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68" name="Freeform 2321"/>
                <p:cNvSpPr>
                  <a:spLocks/>
                </p:cNvSpPr>
                <p:nvPr/>
              </p:nvSpPr>
              <p:spPr bwMode="auto">
                <a:xfrm>
                  <a:off x="2203450" y="4700588"/>
                  <a:ext cx="0" cy="0"/>
                </a:xfrm>
                <a:custGeom>
                  <a:avLst/>
                  <a:gdLst>
                    <a:gd name="T0" fmla="*/ 0 w 4"/>
                    <a:gd name="T1" fmla="*/ 0 h 13"/>
                    <a:gd name="T2" fmla="*/ 0 w 4"/>
                    <a:gd name="T3" fmla="*/ 13 h 13"/>
                    <a:gd name="T4" fmla="*/ 2 w 4"/>
                    <a:gd name="T5" fmla="*/ 13 h 13"/>
                    <a:gd name="T6" fmla="*/ 4 w 4"/>
                    <a:gd name="T7" fmla="*/ 13 h 13"/>
                    <a:gd name="T8" fmla="*/ 4 w 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3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69" name="Line 2322"/>
                <p:cNvSpPr>
                  <a:spLocks noChangeShapeType="1"/>
                </p:cNvSpPr>
                <p:nvPr/>
              </p:nvSpPr>
              <p:spPr bwMode="auto">
                <a:xfrm flipV="1">
                  <a:off x="22050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70" name="Line 2323"/>
                <p:cNvSpPr>
                  <a:spLocks noChangeShapeType="1"/>
                </p:cNvSpPr>
                <p:nvPr/>
              </p:nvSpPr>
              <p:spPr bwMode="auto">
                <a:xfrm flipV="1">
                  <a:off x="220662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71" name="Line 2324"/>
                <p:cNvSpPr>
                  <a:spLocks noChangeShapeType="1"/>
                </p:cNvSpPr>
                <p:nvPr/>
              </p:nvSpPr>
              <p:spPr bwMode="auto">
                <a:xfrm flipV="1">
                  <a:off x="22113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72" name="Line 2325"/>
                <p:cNvSpPr>
                  <a:spLocks noChangeShapeType="1"/>
                </p:cNvSpPr>
                <p:nvPr/>
              </p:nvSpPr>
              <p:spPr bwMode="auto">
                <a:xfrm flipV="1">
                  <a:off x="22129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73" name="Line 2326"/>
                <p:cNvSpPr>
                  <a:spLocks noChangeShapeType="1"/>
                </p:cNvSpPr>
                <p:nvPr/>
              </p:nvSpPr>
              <p:spPr bwMode="auto">
                <a:xfrm flipV="1">
                  <a:off x="22129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74" name="Line 2327"/>
                <p:cNvSpPr>
                  <a:spLocks noChangeShapeType="1"/>
                </p:cNvSpPr>
                <p:nvPr/>
              </p:nvSpPr>
              <p:spPr bwMode="auto">
                <a:xfrm flipV="1">
                  <a:off x="22161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75" name="Line 2328"/>
                <p:cNvSpPr>
                  <a:spLocks noChangeShapeType="1"/>
                </p:cNvSpPr>
                <p:nvPr/>
              </p:nvSpPr>
              <p:spPr bwMode="auto">
                <a:xfrm flipV="1">
                  <a:off x="2216150" y="4692651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76" name="Line 2329"/>
                <p:cNvSpPr>
                  <a:spLocks noChangeShapeType="1"/>
                </p:cNvSpPr>
                <p:nvPr/>
              </p:nvSpPr>
              <p:spPr bwMode="auto">
                <a:xfrm flipV="1">
                  <a:off x="22193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77" name="Line 2330"/>
                <p:cNvSpPr>
                  <a:spLocks noChangeShapeType="1"/>
                </p:cNvSpPr>
                <p:nvPr/>
              </p:nvSpPr>
              <p:spPr bwMode="auto">
                <a:xfrm flipV="1">
                  <a:off x="2220913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78" name="Line 2331"/>
                <p:cNvSpPr>
                  <a:spLocks noChangeShapeType="1"/>
                </p:cNvSpPr>
                <p:nvPr/>
              </p:nvSpPr>
              <p:spPr bwMode="auto">
                <a:xfrm flipV="1">
                  <a:off x="22272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79" name="Line 2332"/>
                <p:cNvSpPr>
                  <a:spLocks noChangeShapeType="1"/>
                </p:cNvSpPr>
                <p:nvPr/>
              </p:nvSpPr>
              <p:spPr bwMode="auto">
                <a:xfrm flipV="1">
                  <a:off x="2228850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80" name="Line 2333"/>
                <p:cNvSpPr>
                  <a:spLocks noChangeShapeType="1"/>
                </p:cNvSpPr>
                <p:nvPr/>
              </p:nvSpPr>
              <p:spPr bwMode="auto">
                <a:xfrm flipV="1">
                  <a:off x="22304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81" name="Line 2334"/>
                <p:cNvSpPr>
                  <a:spLocks noChangeShapeType="1"/>
                </p:cNvSpPr>
                <p:nvPr/>
              </p:nvSpPr>
              <p:spPr bwMode="auto">
                <a:xfrm flipV="1">
                  <a:off x="2233613" y="4692651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82" name="Freeform 2335"/>
                <p:cNvSpPr>
                  <a:spLocks/>
                </p:cNvSpPr>
                <p:nvPr/>
              </p:nvSpPr>
              <p:spPr bwMode="auto">
                <a:xfrm flipV="1">
                  <a:off x="2238375" y="4660901"/>
                  <a:ext cx="1587" cy="39688"/>
                </a:xfrm>
                <a:custGeom>
                  <a:avLst/>
                  <a:gdLst>
                    <a:gd name="T0" fmla="*/ 0 w 17"/>
                    <a:gd name="T1" fmla="*/ 0 h 523"/>
                    <a:gd name="T2" fmla="*/ 0 w 17"/>
                    <a:gd name="T3" fmla="*/ 148 h 523"/>
                    <a:gd name="T4" fmla="*/ 2 w 17"/>
                    <a:gd name="T5" fmla="*/ 320 h 523"/>
                    <a:gd name="T6" fmla="*/ 4 w 17"/>
                    <a:gd name="T7" fmla="*/ 523 h 523"/>
                    <a:gd name="T8" fmla="*/ 7 w 17"/>
                    <a:gd name="T9" fmla="*/ 497 h 523"/>
                    <a:gd name="T10" fmla="*/ 9 w 17"/>
                    <a:gd name="T11" fmla="*/ 396 h 523"/>
                    <a:gd name="T12" fmla="*/ 11 w 17"/>
                    <a:gd name="T13" fmla="*/ 31 h 523"/>
                    <a:gd name="T14" fmla="*/ 13 w 17"/>
                    <a:gd name="T15" fmla="*/ 143 h 523"/>
                    <a:gd name="T16" fmla="*/ 15 w 17"/>
                    <a:gd name="T17" fmla="*/ 46 h 523"/>
                    <a:gd name="T18" fmla="*/ 17 w 17"/>
                    <a:gd name="T19" fmla="*/ 23 h 523"/>
                    <a:gd name="T20" fmla="*/ 17 w 17"/>
                    <a:gd name="T21" fmla="*/ 0 h 5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" h="523">
                      <a:moveTo>
                        <a:pt x="0" y="0"/>
                      </a:moveTo>
                      <a:lnTo>
                        <a:pt x="0" y="148"/>
                      </a:lnTo>
                      <a:lnTo>
                        <a:pt x="2" y="320"/>
                      </a:lnTo>
                      <a:lnTo>
                        <a:pt x="4" y="523"/>
                      </a:lnTo>
                      <a:lnTo>
                        <a:pt x="7" y="497"/>
                      </a:lnTo>
                      <a:lnTo>
                        <a:pt x="9" y="396"/>
                      </a:lnTo>
                      <a:lnTo>
                        <a:pt x="11" y="31"/>
                      </a:lnTo>
                      <a:lnTo>
                        <a:pt x="13" y="143"/>
                      </a:lnTo>
                      <a:lnTo>
                        <a:pt x="15" y="46"/>
                      </a:lnTo>
                      <a:lnTo>
                        <a:pt x="17" y="23"/>
                      </a:lnTo>
                      <a:lnTo>
                        <a:pt x="1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83" name="Line 2336"/>
                <p:cNvSpPr>
                  <a:spLocks noChangeShapeType="1"/>
                </p:cNvSpPr>
                <p:nvPr/>
              </p:nvSpPr>
              <p:spPr bwMode="auto">
                <a:xfrm flipV="1">
                  <a:off x="22399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84" name="Line 2337"/>
                <p:cNvSpPr>
                  <a:spLocks noChangeShapeType="1"/>
                </p:cNvSpPr>
                <p:nvPr/>
              </p:nvSpPr>
              <p:spPr bwMode="auto">
                <a:xfrm flipV="1">
                  <a:off x="22399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85" name="Line 2338"/>
                <p:cNvSpPr>
                  <a:spLocks noChangeShapeType="1"/>
                </p:cNvSpPr>
                <p:nvPr/>
              </p:nvSpPr>
              <p:spPr bwMode="auto">
                <a:xfrm flipV="1">
                  <a:off x="22415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86" name="Freeform 2339"/>
                <p:cNvSpPr>
                  <a:spLocks/>
                </p:cNvSpPr>
                <p:nvPr/>
              </p:nvSpPr>
              <p:spPr bwMode="auto">
                <a:xfrm flipV="1">
                  <a:off x="2243138" y="4695826"/>
                  <a:ext cx="0" cy="4763"/>
                </a:xfrm>
                <a:custGeom>
                  <a:avLst/>
                  <a:gdLst>
                    <a:gd name="T0" fmla="*/ 0 w 8"/>
                    <a:gd name="T1" fmla="*/ 0 h 62"/>
                    <a:gd name="T2" fmla="*/ 0 w 8"/>
                    <a:gd name="T3" fmla="*/ 23 h 62"/>
                    <a:gd name="T4" fmla="*/ 2 w 8"/>
                    <a:gd name="T5" fmla="*/ 39 h 62"/>
                    <a:gd name="T6" fmla="*/ 4 w 8"/>
                    <a:gd name="T7" fmla="*/ 23 h 62"/>
                    <a:gd name="T8" fmla="*/ 6 w 8"/>
                    <a:gd name="T9" fmla="*/ 62 h 62"/>
                    <a:gd name="T10" fmla="*/ 8 w 8"/>
                    <a:gd name="T11" fmla="*/ 23 h 62"/>
                    <a:gd name="T12" fmla="*/ 8 w 8"/>
                    <a:gd name="T13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9"/>
                      </a:lnTo>
                      <a:lnTo>
                        <a:pt x="4" y="23"/>
                      </a:lnTo>
                      <a:lnTo>
                        <a:pt x="6" y="62"/>
                      </a:lnTo>
                      <a:lnTo>
                        <a:pt x="8" y="2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87" name="Freeform 2340"/>
                <p:cNvSpPr>
                  <a:spLocks/>
                </p:cNvSpPr>
                <p:nvPr/>
              </p:nvSpPr>
              <p:spPr bwMode="auto">
                <a:xfrm flipV="1">
                  <a:off x="2246313" y="4508501"/>
                  <a:ext cx="3175" cy="192088"/>
                </a:xfrm>
                <a:custGeom>
                  <a:avLst/>
                  <a:gdLst>
                    <a:gd name="T0" fmla="*/ 0 w 31"/>
                    <a:gd name="T1" fmla="*/ 0 h 2530"/>
                    <a:gd name="T2" fmla="*/ 0 w 31"/>
                    <a:gd name="T3" fmla="*/ 72 h 2530"/>
                    <a:gd name="T4" fmla="*/ 2 w 31"/>
                    <a:gd name="T5" fmla="*/ 117 h 2530"/>
                    <a:gd name="T6" fmla="*/ 4 w 31"/>
                    <a:gd name="T7" fmla="*/ 1086 h 2530"/>
                    <a:gd name="T8" fmla="*/ 6 w 31"/>
                    <a:gd name="T9" fmla="*/ 2530 h 2530"/>
                    <a:gd name="T10" fmla="*/ 8 w 31"/>
                    <a:gd name="T11" fmla="*/ 2186 h 2530"/>
                    <a:gd name="T12" fmla="*/ 10 w 31"/>
                    <a:gd name="T13" fmla="*/ 2272 h 2530"/>
                    <a:gd name="T14" fmla="*/ 12 w 31"/>
                    <a:gd name="T15" fmla="*/ 2462 h 2530"/>
                    <a:gd name="T16" fmla="*/ 14 w 31"/>
                    <a:gd name="T17" fmla="*/ 1104 h 2530"/>
                    <a:gd name="T18" fmla="*/ 16 w 31"/>
                    <a:gd name="T19" fmla="*/ 351 h 2530"/>
                    <a:gd name="T20" fmla="*/ 18 w 31"/>
                    <a:gd name="T21" fmla="*/ 406 h 2530"/>
                    <a:gd name="T22" fmla="*/ 20 w 31"/>
                    <a:gd name="T23" fmla="*/ 132 h 2530"/>
                    <a:gd name="T24" fmla="*/ 22 w 31"/>
                    <a:gd name="T25" fmla="*/ 80 h 2530"/>
                    <a:gd name="T26" fmla="*/ 24 w 31"/>
                    <a:gd name="T27" fmla="*/ 148 h 2530"/>
                    <a:gd name="T28" fmla="*/ 27 w 31"/>
                    <a:gd name="T29" fmla="*/ 15 h 2530"/>
                    <a:gd name="T30" fmla="*/ 29 w 31"/>
                    <a:gd name="T31" fmla="*/ 26 h 2530"/>
                    <a:gd name="T32" fmla="*/ 31 w 31"/>
                    <a:gd name="T33" fmla="*/ 26 h 2530"/>
                    <a:gd name="T34" fmla="*/ 31 w 31"/>
                    <a:gd name="T35" fmla="*/ 0 h 25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" h="2530">
                      <a:moveTo>
                        <a:pt x="0" y="0"/>
                      </a:moveTo>
                      <a:lnTo>
                        <a:pt x="0" y="72"/>
                      </a:lnTo>
                      <a:lnTo>
                        <a:pt x="2" y="117"/>
                      </a:lnTo>
                      <a:lnTo>
                        <a:pt x="4" y="1086"/>
                      </a:lnTo>
                      <a:lnTo>
                        <a:pt x="6" y="2530"/>
                      </a:lnTo>
                      <a:lnTo>
                        <a:pt x="8" y="2186"/>
                      </a:lnTo>
                      <a:lnTo>
                        <a:pt x="10" y="2272"/>
                      </a:lnTo>
                      <a:lnTo>
                        <a:pt x="12" y="2462"/>
                      </a:lnTo>
                      <a:lnTo>
                        <a:pt x="14" y="1104"/>
                      </a:lnTo>
                      <a:lnTo>
                        <a:pt x="16" y="351"/>
                      </a:lnTo>
                      <a:lnTo>
                        <a:pt x="18" y="406"/>
                      </a:lnTo>
                      <a:lnTo>
                        <a:pt x="20" y="132"/>
                      </a:lnTo>
                      <a:lnTo>
                        <a:pt x="22" y="80"/>
                      </a:lnTo>
                      <a:lnTo>
                        <a:pt x="24" y="148"/>
                      </a:lnTo>
                      <a:lnTo>
                        <a:pt x="27" y="15"/>
                      </a:lnTo>
                      <a:lnTo>
                        <a:pt x="29" y="26"/>
                      </a:lnTo>
                      <a:lnTo>
                        <a:pt x="31" y="26"/>
                      </a:lnTo>
                      <a:lnTo>
                        <a:pt x="3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88" name="Line 2341"/>
                <p:cNvSpPr>
                  <a:spLocks noChangeShapeType="1"/>
                </p:cNvSpPr>
                <p:nvPr/>
              </p:nvSpPr>
              <p:spPr bwMode="auto">
                <a:xfrm flipV="1">
                  <a:off x="224948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89" name="Line 2342"/>
                <p:cNvSpPr>
                  <a:spLocks noChangeShapeType="1"/>
                </p:cNvSpPr>
                <p:nvPr/>
              </p:nvSpPr>
              <p:spPr bwMode="auto">
                <a:xfrm flipV="1">
                  <a:off x="225107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90" name="Freeform 2343"/>
                <p:cNvSpPr>
                  <a:spLocks/>
                </p:cNvSpPr>
                <p:nvPr/>
              </p:nvSpPr>
              <p:spPr bwMode="auto">
                <a:xfrm flipV="1">
                  <a:off x="2251075" y="4689476"/>
                  <a:ext cx="1587" cy="11113"/>
                </a:xfrm>
                <a:custGeom>
                  <a:avLst/>
                  <a:gdLst>
                    <a:gd name="T0" fmla="*/ 0 w 8"/>
                    <a:gd name="T1" fmla="*/ 0 h 153"/>
                    <a:gd name="T2" fmla="*/ 0 w 8"/>
                    <a:gd name="T3" fmla="*/ 83 h 153"/>
                    <a:gd name="T4" fmla="*/ 2 w 8"/>
                    <a:gd name="T5" fmla="*/ 153 h 153"/>
                    <a:gd name="T6" fmla="*/ 4 w 8"/>
                    <a:gd name="T7" fmla="*/ 28 h 153"/>
                    <a:gd name="T8" fmla="*/ 6 w 8"/>
                    <a:gd name="T9" fmla="*/ 46 h 153"/>
                    <a:gd name="T10" fmla="*/ 8 w 8"/>
                    <a:gd name="T11" fmla="*/ 31 h 153"/>
                    <a:gd name="T12" fmla="*/ 8 w 8"/>
                    <a:gd name="T13" fmla="*/ 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53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2" y="153"/>
                      </a:lnTo>
                      <a:lnTo>
                        <a:pt x="4" y="28"/>
                      </a:lnTo>
                      <a:lnTo>
                        <a:pt x="6" y="46"/>
                      </a:lnTo>
                      <a:lnTo>
                        <a:pt x="8" y="3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91" name="Line 2344"/>
                <p:cNvSpPr>
                  <a:spLocks noChangeShapeType="1"/>
                </p:cNvSpPr>
                <p:nvPr/>
              </p:nvSpPr>
              <p:spPr bwMode="auto">
                <a:xfrm flipV="1">
                  <a:off x="22526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92" name="Freeform 2345"/>
                <p:cNvSpPr>
                  <a:spLocks/>
                </p:cNvSpPr>
                <p:nvPr/>
              </p:nvSpPr>
              <p:spPr bwMode="auto">
                <a:xfrm flipV="1">
                  <a:off x="2255838" y="4687888"/>
                  <a:ext cx="1587" cy="12700"/>
                </a:xfrm>
                <a:custGeom>
                  <a:avLst/>
                  <a:gdLst>
                    <a:gd name="T0" fmla="*/ 0 w 14"/>
                    <a:gd name="T1" fmla="*/ 0 h 171"/>
                    <a:gd name="T2" fmla="*/ 0 w 14"/>
                    <a:gd name="T3" fmla="*/ 39 h 171"/>
                    <a:gd name="T4" fmla="*/ 2 w 14"/>
                    <a:gd name="T5" fmla="*/ 153 h 171"/>
                    <a:gd name="T6" fmla="*/ 4 w 14"/>
                    <a:gd name="T7" fmla="*/ 78 h 171"/>
                    <a:gd name="T8" fmla="*/ 6 w 14"/>
                    <a:gd name="T9" fmla="*/ 171 h 171"/>
                    <a:gd name="T10" fmla="*/ 8 w 14"/>
                    <a:gd name="T11" fmla="*/ 127 h 171"/>
                    <a:gd name="T12" fmla="*/ 10 w 14"/>
                    <a:gd name="T13" fmla="*/ 49 h 171"/>
                    <a:gd name="T14" fmla="*/ 12 w 14"/>
                    <a:gd name="T15" fmla="*/ 31 h 171"/>
                    <a:gd name="T16" fmla="*/ 14 w 14"/>
                    <a:gd name="T17" fmla="*/ 23 h 171"/>
                    <a:gd name="T18" fmla="*/ 14 w 14"/>
                    <a:gd name="T19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71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53"/>
                      </a:lnTo>
                      <a:lnTo>
                        <a:pt x="4" y="78"/>
                      </a:lnTo>
                      <a:lnTo>
                        <a:pt x="6" y="171"/>
                      </a:lnTo>
                      <a:lnTo>
                        <a:pt x="8" y="127"/>
                      </a:lnTo>
                      <a:lnTo>
                        <a:pt x="10" y="49"/>
                      </a:lnTo>
                      <a:lnTo>
                        <a:pt x="12" y="31"/>
                      </a:lnTo>
                      <a:lnTo>
                        <a:pt x="14" y="2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93" name="Line 2346"/>
                <p:cNvSpPr>
                  <a:spLocks noChangeShapeType="1"/>
                </p:cNvSpPr>
                <p:nvPr/>
              </p:nvSpPr>
              <p:spPr bwMode="auto">
                <a:xfrm>
                  <a:off x="2259013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94" name="Freeform 2347"/>
                <p:cNvSpPr>
                  <a:spLocks/>
                </p:cNvSpPr>
                <p:nvPr/>
              </p:nvSpPr>
              <p:spPr bwMode="auto">
                <a:xfrm flipV="1">
                  <a:off x="2263775" y="4699001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13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95" name="Freeform 2348"/>
                <p:cNvSpPr>
                  <a:spLocks/>
                </p:cNvSpPr>
                <p:nvPr/>
              </p:nvSpPr>
              <p:spPr bwMode="auto">
                <a:xfrm flipV="1">
                  <a:off x="2265363" y="4697413"/>
                  <a:ext cx="0" cy="3175"/>
                </a:xfrm>
                <a:custGeom>
                  <a:avLst/>
                  <a:gdLst>
                    <a:gd name="T0" fmla="*/ 0 w 2"/>
                    <a:gd name="T1" fmla="*/ 0 h 52"/>
                    <a:gd name="T2" fmla="*/ 0 w 2"/>
                    <a:gd name="T3" fmla="*/ 52 h 52"/>
                    <a:gd name="T4" fmla="*/ 2 w 2"/>
                    <a:gd name="T5" fmla="*/ 26 h 52"/>
                    <a:gd name="T6" fmla="*/ 2 w 2"/>
                    <a:gd name="T7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2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96" name="Freeform 2349"/>
                <p:cNvSpPr>
                  <a:spLocks/>
                </p:cNvSpPr>
                <p:nvPr/>
              </p:nvSpPr>
              <p:spPr bwMode="auto">
                <a:xfrm flipV="1">
                  <a:off x="2273300" y="4691063"/>
                  <a:ext cx="0" cy="9525"/>
                </a:xfrm>
                <a:custGeom>
                  <a:avLst/>
                  <a:gdLst>
                    <a:gd name="T0" fmla="*/ 0 w 6"/>
                    <a:gd name="T1" fmla="*/ 0 h 132"/>
                    <a:gd name="T2" fmla="*/ 0 w 6"/>
                    <a:gd name="T3" fmla="*/ 132 h 132"/>
                    <a:gd name="T4" fmla="*/ 2 w 6"/>
                    <a:gd name="T5" fmla="*/ 52 h 132"/>
                    <a:gd name="T6" fmla="*/ 4 w 6"/>
                    <a:gd name="T7" fmla="*/ 119 h 132"/>
                    <a:gd name="T8" fmla="*/ 6 w 6"/>
                    <a:gd name="T9" fmla="*/ 52 h 132"/>
                    <a:gd name="T10" fmla="*/ 6 w 6"/>
                    <a:gd name="T11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32">
                      <a:moveTo>
                        <a:pt x="0" y="0"/>
                      </a:moveTo>
                      <a:lnTo>
                        <a:pt x="0" y="132"/>
                      </a:lnTo>
                      <a:lnTo>
                        <a:pt x="2" y="52"/>
                      </a:lnTo>
                      <a:lnTo>
                        <a:pt x="4" y="119"/>
                      </a:lnTo>
                      <a:lnTo>
                        <a:pt x="6" y="5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97" name="Line 2350"/>
                <p:cNvSpPr>
                  <a:spLocks noChangeShapeType="1"/>
                </p:cNvSpPr>
                <p:nvPr/>
              </p:nvSpPr>
              <p:spPr bwMode="auto">
                <a:xfrm>
                  <a:off x="2274888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98" name="Freeform 2351"/>
                <p:cNvSpPr>
                  <a:spLocks/>
                </p:cNvSpPr>
                <p:nvPr/>
              </p:nvSpPr>
              <p:spPr bwMode="auto">
                <a:xfrm flipV="1">
                  <a:off x="2278063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13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099" name="Line 2352"/>
                <p:cNvSpPr>
                  <a:spLocks noChangeShapeType="1"/>
                </p:cNvSpPr>
                <p:nvPr/>
              </p:nvSpPr>
              <p:spPr bwMode="auto">
                <a:xfrm flipV="1">
                  <a:off x="22812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00" name="Freeform 2353"/>
                <p:cNvSpPr>
                  <a:spLocks/>
                </p:cNvSpPr>
                <p:nvPr/>
              </p:nvSpPr>
              <p:spPr bwMode="auto">
                <a:xfrm flipV="1">
                  <a:off x="2282825" y="4691063"/>
                  <a:ext cx="0" cy="9525"/>
                </a:xfrm>
                <a:custGeom>
                  <a:avLst/>
                  <a:gdLst>
                    <a:gd name="T0" fmla="*/ 0 w 12"/>
                    <a:gd name="T1" fmla="*/ 0 h 140"/>
                    <a:gd name="T2" fmla="*/ 0 w 12"/>
                    <a:gd name="T3" fmla="*/ 93 h 140"/>
                    <a:gd name="T4" fmla="*/ 2 w 12"/>
                    <a:gd name="T5" fmla="*/ 117 h 140"/>
                    <a:gd name="T6" fmla="*/ 4 w 12"/>
                    <a:gd name="T7" fmla="*/ 46 h 140"/>
                    <a:gd name="T8" fmla="*/ 6 w 12"/>
                    <a:gd name="T9" fmla="*/ 117 h 140"/>
                    <a:gd name="T10" fmla="*/ 8 w 12"/>
                    <a:gd name="T11" fmla="*/ 13 h 140"/>
                    <a:gd name="T12" fmla="*/ 10 w 12"/>
                    <a:gd name="T13" fmla="*/ 140 h 140"/>
                    <a:gd name="T14" fmla="*/ 12 w 12"/>
                    <a:gd name="T15" fmla="*/ 13 h 140"/>
                    <a:gd name="T16" fmla="*/ 12 w 12"/>
                    <a:gd name="T17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40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117"/>
                      </a:lnTo>
                      <a:lnTo>
                        <a:pt x="4" y="46"/>
                      </a:lnTo>
                      <a:lnTo>
                        <a:pt x="6" y="117"/>
                      </a:lnTo>
                      <a:lnTo>
                        <a:pt x="8" y="13"/>
                      </a:lnTo>
                      <a:lnTo>
                        <a:pt x="10" y="140"/>
                      </a:lnTo>
                      <a:lnTo>
                        <a:pt x="12" y="1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01" name="Line 2354"/>
                <p:cNvSpPr>
                  <a:spLocks noChangeShapeType="1"/>
                </p:cNvSpPr>
                <p:nvPr/>
              </p:nvSpPr>
              <p:spPr bwMode="auto">
                <a:xfrm flipV="1">
                  <a:off x="228600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02" name="Line 2355"/>
                <p:cNvSpPr>
                  <a:spLocks noChangeShapeType="1"/>
                </p:cNvSpPr>
                <p:nvPr/>
              </p:nvSpPr>
              <p:spPr bwMode="auto">
                <a:xfrm flipV="1">
                  <a:off x="22860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03" name="Line 2356"/>
                <p:cNvSpPr>
                  <a:spLocks noChangeShapeType="1"/>
                </p:cNvSpPr>
                <p:nvPr/>
              </p:nvSpPr>
              <p:spPr bwMode="auto">
                <a:xfrm flipV="1">
                  <a:off x="228758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04" name="Line 2357"/>
                <p:cNvSpPr>
                  <a:spLocks noChangeShapeType="1"/>
                </p:cNvSpPr>
                <p:nvPr/>
              </p:nvSpPr>
              <p:spPr bwMode="auto">
                <a:xfrm flipV="1">
                  <a:off x="22891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05" name="Line 2358"/>
                <p:cNvSpPr>
                  <a:spLocks noChangeShapeType="1"/>
                </p:cNvSpPr>
                <p:nvPr/>
              </p:nvSpPr>
              <p:spPr bwMode="auto">
                <a:xfrm flipV="1">
                  <a:off x="22907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06" name="Freeform 2359"/>
                <p:cNvSpPr>
                  <a:spLocks/>
                </p:cNvSpPr>
                <p:nvPr/>
              </p:nvSpPr>
              <p:spPr bwMode="auto">
                <a:xfrm flipV="1">
                  <a:off x="2290763" y="4695826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15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07" name="Line 2360"/>
                <p:cNvSpPr>
                  <a:spLocks noChangeShapeType="1"/>
                </p:cNvSpPr>
                <p:nvPr/>
              </p:nvSpPr>
              <p:spPr bwMode="auto">
                <a:xfrm flipV="1">
                  <a:off x="229552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08" name="Line 2361"/>
                <p:cNvSpPr>
                  <a:spLocks noChangeShapeType="1"/>
                </p:cNvSpPr>
                <p:nvPr/>
              </p:nvSpPr>
              <p:spPr bwMode="auto">
                <a:xfrm flipV="1">
                  <a:off x="22971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09" name="Line 2362"/>
                <p:cNvSpPr>
                  <a:spLocks noChangeShapeType="1"/>
                </p:cNvSpPr>
                <p:nvPr/>
              </p:nvSpPr>
              <p:spPr bwMode="auto">
                <a:xfrm flipV="1">
                  <a:off x="230028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10" name="Line 2363"/>
                <p:cNvSpPr>
                  <a:spLocks noChangeShapeType="1"/>
                </p:cNvSpPr>
                <p:nvPr/>
              </p:nvSpPr>
              <p:spPr bwMode="auto">
                <a:xfrm>
                  <a:off x="230505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11" name="Freeform 2364"/>
                <p:cNvSpPr>
                  <a:spLocks/>
                </p:cNvSpPr>
                <p:nvPr/>
              </p:nvSpPr>
              <p:spPr bwMode="auto">
                <a:xfrm flipV="1">
                  <a:off x="2305050" y="4697413"/>
                  <a:ext cx="0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28 h 46"/>
                    <a:gd name="T4" fmla="*/ 2 w 4"/>
                    <a:gd name="T5" fmla="*/ 15 h 46"/>
                    <a:gd name="T6" fmla="*/ 4 w 4"/>
                    <a:gd name="T7" fmla="*/ 46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28"/>
                      </a:lnTo>
                      <a:lnTo>
                        <a:pt x="2" y="15"/>
                      </a:lnTo>
                      <a:lnTo>
                        <a:pt x="4" y="4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12" name="Freeform 2365"/>
                <p:cNvSpPr>
                  <a:spLocks/>
                </p:cNvSpPr>
                <p:nvPr/>
              </p:nvSpPr>
              <p:spPr bwMode="auto">
                <a:xfrm flipV="1">
                  <a:off x="2308225" y="4694238"/>
                  <a:ext cx="1587" cy="6350"/>
                </a:xfrm>
                <a:custGeom>
                  <a:avLst/>
                  <a:gdLst>
                    <a:gd name="T0" fmla="*/ 0 w 10"/>
                    <a:gd name="T1" fmla="*/ 0 h 93"/>
                    <a:gd name="T2" fmla="*/ 0 w 10"/>
                    <a:gd name="T3" fmla="*/ 26 h 93"/>
                    <a:gd name="T4" fmla="*/ 2 w 10"/>
                    <a:gd name="T5" fmla="*/ 15 h 93"/>
                    <a:gd name="T6" fmla="*/ 4 w 10"/>
                    <a:gd name="T7" fmla="*/ 28 h 93"/>
                    <a:gd name="T8" fmla="*/ 6 w 10"/>
                    <a:gd name="T9" fmla="*/ 93 h 93"/>
                    <a:gd name="T10" fmla="*/ 8 w 10"/>
                    <a:gd name="T11" fmla="*/ 46 h 93"/>
                    <a:gd name="T12" fmla="*/ 10 w 10"/>
                    <a:gd name="T13" fmla="*/ 23 h 93"/>
                    <a:gd name="T14" fmla="*/ 10 w 10"/>
                    <a:gd name="T15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93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15"/>
                      </a:lnTo>
                      <a:lnTo>
                        <a:pt x="4" y="28"/>
                      </a:lnTo>
                      <a:lnTo>
                        <a:pt x="6" y="93"/>
                      </a:lnTo>
                      <a:lnTo>
                        <a:pt x="8" y="46"/>
                      </a:lnTo>
                      <a:lnTo>
                        <a:pt x="10" y="23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13" name="Line 2366"/>
                <p:cNvSpPr>
                  <a:spLocks noChangeShapeType="1"/>
                </p:cNvSpPr>
                <p:nvPr/>
              </p:nvSpPr>
              <p:spPr bwMode="auto">
                <a:xfrm>
                  <a:off x="2312988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14" name="Line 2367"/>
                <p:cNvSpPr>
                  <a:spLocks noChangeShapeType="1"/>
                </p:cNvSpPr>
                <p:nvPr/>
              </p:nvSpPr>
              <p:spPr bwMode="auto">
                <a:xfrm>
                  <a:off x="231775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15" name="Freeform 2368"/>
                <p:cNvSpPr>
                  <a:spLocks/>
                </p:cNvSpPr>
                <p:nvPr/>
              </p:nvSpPr>
              <p:spPr bwMode="auto">
                <a:xfrm flipV="1">
                  <a:off x="2322513" y="4695826"/>
                  <a:ext cx="0" cy="4763"/>
                </a:xfrm>
                <a:custGeom>
                  <a:avLst/>
                  <a:gdLst>
                    <a:gd name="T0" fmla="*/ 0 w 4"/>
                    <a:gd name="T1" fmla="*/ 0 h 75"/>
                    <a:gd name="T2" fmla="*/ 0 w 4"/>
                    <a:gd name="T3" fmla="*/ 75 h 75"/>
                    <a:gd name="T4" fmla="*/ 2 w 4"/>
                    <a:gd name="T5" fmla="*/ 54 h 75"/>
                    <a:gd name="T6" fmla="*/ 4 w 4"/>
                    <a:gd name="T7" fmla="*/ 46 h 75"/>
                    <a:gd name="T8" fmla="*/ 4 w 4"/>
                    <a:gd name="T9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5">
                      <a:moveTo>
                        <a:pt x="0" y="0"/>
                      </a:moveTo>
                      <a:lnTo>
                        <a:pt x="0" y="75"/>
                      </a:lnTo>
                      <a:lnTo>
                        <a:pt x="2" y="54"/>
                      </a:lnTo>
                      <a:lnTo>
                        <a:pt x="4" y="4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16" name="Freeform 2369"/>
                <p:cNvSpPr>
                  <a:spLocks/>
                </p:cNvSpPr>
                <p:nvPr/>
              </p:nvSpPr>
              <p:spPr bwMode="auto">
                <a:xfrm flipV="1">
                  <a:off x="2327275" y="4695826"/>
                  <a:ext cx="0" cy="4763"/>
                </a:xfrm>
                <a:custGeom>
                  <a:avLst/>
                  <a:gdLst>
                    <a:gd name="T0" fmla="*/ 0 w 8"/>
                    <a:gd name="T1" fmla="*/ 0 h 65"/>
                    <a:gd name="T2" fmla="*/ 0 w 8"/>
                    <a:gd name="T3" fmla="*/ 46 h 65"/>
                    <a:gd name="T4" fmla="*/ 2 w 8"/>
                    <a:gd name="T5" fmla="*/ 65 h 65"/>
                    <a:gd name="T6" fmla="*/ 4 w 8"/>
                    <a:gd name="T7" fmla="*/ 23 h 65"/>
                    <a:gd name="T8" fmla="*/ 6 w 8"/>
                    <a:gd name="T9" fmla="*/ 65 h 65"/>
                    <a:gd name="T10" fmla="*/ 8 w 8"/>
                    <a:gd name="T11" fmla="*/ 31 h 65"/>
                    <a:gd name="T12" fmla="*/ 8 w 8"/>
                    <a:gd name="T13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5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65"/>
                      </a:lnTo>
                      <a:lnTo>
                        <a:pt x="4" y="23"/>
                      </a:lnTo>
                      <a:lnTo>
                        <a:pt x="6" y="65"/>
                      </a:lnTo>
                      <a:lnTo>
                        <a:pt x="8" y="3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17" name="Line 2370"/>
                <p:cNvSpPr>
                  <a:spLocks noChangeShapeType="1"/>
                </p:cNvSpPr>
                <p:nvPr/>
              </p:nvSpPr>
              <p:spPr bwMode="auto">
                <a:xfrm flipV="1">
                  <a:off x="23288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18" name="Line 2371"/>
                <p:cNvSpPr>
                  <a:spLocks noChangeShapeType="1"/>
                </p:cNvSpPr>
                <p:nvPr/>
              </p:nvSpPr>
              <p:spPr bwMode="auto">
                <a:xfrm flipV="1">
                  <a:off x="23288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19" name="Line 2372"/>
                <p:cNvSpPr>
                  <a:spLocks noChangeShapeType="1"/>
                </p:cNvSpPr>
                <p:nvPr/>
              </p:nvSpPr>
              <p:spPr bwMode="auto">
                <a:xfrm flipV="1">
                  <a:off x="23304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20" name="Line 2373"/>
                <p:cNvSpPr>
                  <a:spLocks noChangeShapeType="1"/>
                </p:cNvSpPr>
                <p:nvPr/>
              </p:nvSpPr>
              <p:spPr bwMode="auto">
                <a:xfrm flipV="1">
                  <a:off x="23336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21" name="Line 2374"/>
                <p:cNvSpPr>
                  <a:spLocks noChangeShapeType="1"/>
                </p:cNvSpPr>
                <p:nvPr/>
              </p:nvSpPr>
              <p:spPr bwMode="auto">
                <a:xfrm flipV="1">
                  <a:off x="233680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22" name="Line 2375"/>
                <p:cNvSpPr>
                  <a:spLocks noChangeShapeType="1"/>
                </p:cNvSpPr>
                <p:nvPr/>
              </p:nvSpPr>
              <p:spPr bwMode="auto">
                <a:xfrm flipV="1">
                  <a:off x="23431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23" name="Line 2376"/>
                <p:cNvSpPr>
                  <a:spLocks noChangeShapeType="1"/>
                </p:cNvSpPr>
                <p:nvPr/>
              </p:nvSpPr>
              <p:spPr bwMode="auto">
                <a:xfrm flipV="1">
                  <a:off x="23447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24" name="Line 2377"/>
                <p:cNvSpPr>
                  <a:spLocks noChangeShapeType="1"/>
                </p:cNvSpPr>
                <p:nvPr/>
              </p:nvSpPr>
              <p:spPr bwMode="auto">
                <a:xfrm flipV="1">
                  <a:off x="2349500" y="4692651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25" name="Freeform 2378"/>
                <p:cNvSpPr>
                  <a:spLocks/>
                </p:cNvSpPr>
                <p:nvPr/>
              </p:nvSpPr>
              <p:spPr bwMode="auto">
                <a:xfrm flipV="1">
                  <a:off x="2352675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15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26" name="Line 2379"/>
                <p:cNvSpPr>
                  <a:spLocks noChangeShapeType="1"/>
                </p:cNvSpPr>
                <p:nvPr/>
              </p:nvSpPr>
              <p:spPr bwMode="auto">
                <a:xfrm>
                  <a:off x="235267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27" name="Line 2380"/>
                <p:cNvSpPr>
                  <a:spLocks noChangeShapeType="1"/>
                </p:cNvSpPr>
                <p:nvPr/>
              </p:nvSpPr>
              <p:spPr bwMode="auto">
                <a:xfrm flipV="1">
                  <a:off x="23558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28" name="Line 2381"/>
                <p:cNvSpPr>
                  <a:spLocks noChangeShapeType="1"/>
                </p:cNvSpPr>
                <p:nvPr/>
              </p:nvSpPr>
              <p:spPr bwMode="auto">
                <a:xfrm flipV="1">
                  <a:off x="235743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29" name="Line 2382"/>
                <p:cNvSpPr>
                  <a:spLocks noChangeShapeType="1"/>
                </p:cNvSpPr>
                <p:nvPr/>
              </p:nvSpPr>
              <p:spPr bwMode="auto">
                <a:xfrm flipV="1">
                  <a:off x="23590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30" name="Freeform 2383"/>
                <p:cNvSpPr>
                  <a:spLocks/>
                </p:cNvSpPr>
                <p:nvPr/>
              </p:nvSpPr>
              <p:spPr bwMode="auto">
                <a:xfrm flipV="1">
                  <a:off x="2360613" y="4586288"/>
                  <a:ext cx="3175" cy="114300"/>
                </a:xfrm>
                <a:custGeom>
                  <a:avLst/>
                  <a:gdLst>
                    <a:gd name="T0" fmla="*/ 0 w 20"/>
                    <a:gd name="T1" fmla="*/ 0 h 1519"/>
                    <a:gd name="T2" fmla="*/ 0 w 20"/>
                    <a:gd name="T3" fmla="*/ 132 h 1519"/>
                    <a:gd name="T4" fmla="*/ 2 w 20"/>
                    <a:gd name="T5" fmla="*/ 330 h 1519"/>
                    <a:gd name="T6" fmla="*/ 4 w 20"/>
                    <a:gd name="T7" fmla="*/ 893 h 1519"/>
                    <a:gd name="T8" fmla="*/ 6 w 20"/>
                    <a:gd name="T9" fmla="*/ 1519 h 1519"/>
                    <a:gd name="T10" fmla="*/ 8 w 20"/>
                    <a:gd name="T11" fmla="*/ 1485 h 1519"/>
                    <a:gd name="T12" fmla="*/ 10 w 20"/>
                    <a:gd name="T13" fmla="*/ 1407 h 1519"/>
                    <a:gd name="T14" fmla="*/ 12 w 20"/>
                    <a:gd name="T15" fmla="*/ 750 h 1519"/>
                    <a:gd name="T16" fmla="*/ 14 w 20"/>
                    <a:gd name="T17" fmla="*/ 265 h 1519"/>
                    <a:gd name="T18" fmla="*/ 16 w 20"/>
                    <a:gd name="T19" fmla="*/ 330 h 1519"/>
                    <a:gd name="T20" fmla="*/ 18 w 20"/>
                    <a:gd name="T21" fmla="*/ 250 h 1519"/>
                    <a:gd name="T22" fmla="*/ 20 w 20"/>
                    <a:gd name="T23" fmla="*/ 13 h 1519"/>
                    <a:gd name="T24" fmla="*/ 20 w 20"/>
                    <a:gd name="T25" fmla="*/ 0 h 1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1519">
                      <a:moveTo>
                        <a:pt x="0" y="0"/>
                      </a:moveTo>
                      <a:lnTo>
                        <a:pt x="0" y="132"/>
                      </a:lnTo>
                      <a:lnTo>
                        <a:pt x="2" y="330"/>
                      </a:lnTo>
                      <a:lnTo>
                        <a:pt x="4" y="893"/>
                      </a:lnTo>
                      <a:lnTo>
                        <a:pt x="6" y="1519"/>
                      </a:lnTo>
                      <a:lnTo>
                        <a:pt x="8" y="1485"/>
                      </a:lnTo>
                      <a:lnTo>
                        <a:pt x="10" y="1407"/>
                      </a:lnTo>
                      <a:lnTo>
                        <a:pt x="12" y="750"/>
                      </a:lnTo>
                      <a:lnTo>
                        <a:pt x="14" y="265"/>
                      </a:lnTo>
                      <a:lnTo>
                        <a:pt x="16" y="330"/>
                      </a:lnTo>
                      <a:lnTo>
                        <a:pt x="18" y="250"/>
                      </a:lnTo>
                      <a:lnTo>
                        <a:pt x="20" y="13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31" name="Line 2384"/>
                <p:cNvSpPr>
                  <a:spLocks noChangeShapeType="1"/>
                </p:cNvSpPr>
                <p:nvPr/>
              </p:nvSpPr>
              <p:spPr bwMode="auto">
                <a:xfrm flipV="1">
                  <a:off x="2363788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32" name="Freeform 2385"/>
                <p:cNvSpPr>
                  <a:spLocks/>
                </p:cNvSpPr>
                <p:nvPr/>
              </p:nvSpPr>
              <p:spPr bwMode="auto">
                <a:xfrm flipV="1">
                  <a:off x="2365375" y="4697413"/>
                  <a:ext cx="1587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15 h 46"/>
                    <a:gd name="T4" fmla="*/ 2 w 4"/>
                    <a:gd name="T5" fmla="*/ 15 h 46"/>
                    <a:gd name="T6" fmla="*/ 4 w 4"/>
                    <a:gd name="T7" fmla="*/ 46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5"/>
                      </a:lnTo>
                      <a:lnTo>
                        <a:pt x="4" y="4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33" name="Freeform 2386"/>
                <p:cNvSpPr>
                  <a:spLocks/>
                </p:cNvSpPr>
                <p:nvPr/>
              </p:nvSpPr>
              <p:spPr bwMode="auto">
                <a:xfrm flipV="1">
                  <a:off x="2370138" y="4632326"/>
                  <a:ext cx="1587" cy="68263"/>
                </a:xfrm>
                <a:custGeom>
                  <a:avLst/>
                  <a:gdLst>
                    <a:gd name="T0" fmla="*/ 0 w 20"/>
                    <a:gd name="T1" fmla="*/ 0 h 901"/>
                    <a:gd name="T2" fmla="*/ 0 w 20"/>
                    <a:gd name="T3" fmla="*/ 62 h 901"/>
                    <a:gd name="T4" fmla="*/ 2 w 20"/>
                    <a:gd name="T5" fmla="*/ 59 h 901"/>
                    <a:gd name="T6" fmla="*/ 4 w 20"/>
                    <a:gd name="T7" fmla="*/ 276 h 901"/>
                    <a:gd name="T8" fmla="*/ 6 w 20"/>
                    <a:gd name="T9" fmla="*/ 815 h 901"/>
                    <a:gd name="T10" fmla="*/ 8 w 20"/>
                    <a:gd name="T11" fmla="*/ 737 h 901"/>
                    <a:gd name="T12" fmla="*/ 10 w 20"/>
                    <a:gd name="T13" fmla="*/ 901 h 901"/>
                    <a:gd name="T14" fmla="*/ 12 w 20"/>
                    <a:gd name="T15" fmla="*/ 721 h 901"/>
                    <a:gd name="T16" fmla="*/ 14 w 20"/>
                    <a:gd name="T17" fmla="*/ 461 h 901"/>
                    <a:gd name="T18" fmla="*/ 16 w 20"/>
                    <a:gd name="T19" fmla="*/ 99 h 901"/>
                    <a:gd name="T20" fmla="*/ 18 w 20"/>
                    <a:gd name="T21" fmla="*/ 54 h 901"/>
                    <a:gd name="T22" fmla="*/ 20 w 20"/>
                    <a:gd name="T23" fmla="*/ 39 h 901"/>
                    <a:gd name="T24" fmla="*/ 20 w 20"/>
                    <a:gd name="T25" fmla="*/ 0 h 9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901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59"/>
                      </a:lnTo>
                      <a:lnTo>
                        <a:pt x="4" y="276"/>
                      </a:lnTo>
                      <a:lnTo>
                        <a:pt x="6" y="815"/>
                      </a:lnTo>
                      <a:lnTo>
                        <a:pt x="8" y="737"/>
                      </a:lnTo>
                      <a:lnTo>
                        <a:pt x="10" y="901"/>
                      </a:lnTo>
                      <a:lnTo>
                        <a:pt x="12" y="721"/>
                      </a:lnTo>
                      <a:lnTo>
                        <a:pt x="14" y="461"/>
                      </a:lnTo>
                      <a:lnTo>
                        <a:pt x="16" y="99"/>
                      </a:lnTo>
                      <a:lnTo>
                        <a:pt x="18" y="54"/>
                      </a:lnTo>
                      <a:lnTo>
                        <a:pt x="20" y="39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34" name="Line 2387"/>
                <p:cNvSpPr>
                  <a:spLocks noChangeShapeType="1"/>
                </p:cNvSpPr>
                <p:nvPr/>
              </p:nvSpPr>
              <p:spPr bwMode="auto">
                <a:xfrm flipV="1">
                  <a:off x="237331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35" name="Line 2388"/>
                <p:cNvSpPr>
                  <a:spLocks noChangeShapeType="1"/>
                </p:cNvSpPr>
                <p:nvPr/>
              </p:nvSpPr>
              <p:spPr bwMode="auto">
                <a:xfrm flipV="1">
                  <a:off x="23733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136" name="Line 2389"/>
                <p:cNvSpPr>
                  <a:spLocks noChangeShapeType="1"/>
                </p:cNvSpPr>
                <p:nvPr/>
              </p:nvSpPr>
              <p:spPr bwMode="auto">
                <a:xfrm flipV="1">
                  <a:off x="23749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37" name="Line 2391"/>
                <p:cNvSpPr>
                  <a:spLocks noChangeShapeType="1"/>
                </p:cNvSpPr>
                <p:nvPr/>
              </p:nvSpPr>
              <p:spPr bwMode="auto">
                <a:xfrm flipV="1">
                  <a:off x="23780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38" name="Line 2392"/>
                <p:cNvSpPr>
                  <a:spLocks noChangeShapeType="1"/>
                </p:cNvSpPr>
                <p:nvPr/>
              </p:nvSpPr>
              <p:spPr bwMode="auto">
                <a:xfrm flipV="1">
                  <a:off x="23796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39" name="Line 2393"/>
                <p:cNvSpPr>
                  <a:spLocks noChangeShapeType="1"/>
                </p:cNvSpPr>
                <p:nvPr/>
              </p:nvSpPr>
              <p:spPr bwMode="auto">
                <a:xfrm flipV="1">
                  <a:off x="23796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40" name="Line 2394"/>
                <p:cNvSpPr>
                  <a:spLocks noChangeShapeType="1"/>
                </p:cNvSpPr>
                <p:nvPr/>
              </p:nvSpPr>
              <p:spPr bwMode="auto">
                <a:xfrm flipV="1">
                  <a:off x="2382838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41" name="Line 2395"/>
                <p:cNvSpPr>
                  <a:spLocks noChangeShapeType="1"/>
                </p:cNvSpPr>
                <p:nvPr/>
              </p:nvSpPr>
              <p:spPr bwMode="auto">
                <a:xfrm flipV="1">
                  <a:off x="239077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42" name="Line 2396"/>
                <p:cNvSpPr>
                  <a:spLocks noChangeShapeType="1"/>
                </p:cNvSpPr>
                <p:nvPr/>
              </p:nvSpPr>
              <p:spPr bwMode="auto">
                <a:xfrm flipV="1">
                  <a:off x="23923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43" name="Line 2397"/>
                <p:cNvSpPr>
                  <a:spLocks noChangeShapeType="1"/>
                </p:cNvSpPr>
                <p:nvPr/>
              </p:nvSpPr>
              <p:spPr bwMode="auto">
                <a:xfrm flipV="1">
                  <a:off x="23939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44" name="Line 2398"/>
                <p:cNvSpPr>
                  <a:spLocks noChangeShapeType="1"/>
                </p:cNvSpPr>
                <p:nvPr/>
              </p:nvSpPr>
              <p:spPr bwMode="auto">
                <a:xfrm flipV="1">
                  <a:off x="24003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45" name="Line 2399"/>
                <p:cNvSpPr>
                  <a:spLocks noChangeShapeType="1"/>
                </p:cNvSpPr>
                <p:nvPr/>
              </p:nvSpPr>
              <p:spPr bwMode="auto">
                <a:xfrm flipV="1">
                  <a:off x="24018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46" name="Line 2400"/>
                <p:cNvSpPr>
                  <a:spLocks noChangeShapeType="1"/>
                </p:cNvSpPr>
                <p:nvPr/>
              </p:nvSpPr>
              <p:spPr bwMode="auto">
                <a:xfrm flipV="1">
                  <a:off x="24050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47" name="Line 2401"/>
                <p:cNvSpPr>
                  <a:spLocks noChangeShapeType="1"/>
                </p:cNvSpPr>
                <p:nvPr/>
              </p:nvSpPr>
              <p:spPr bwMode="auto">
                <a:xfrm>
                  <a:off x="240665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48" name="Line 2402"/>
                <p:cNvSpPr>
                  <a:spLocks noChangeShapeType="1"/>
                </p:cNvSpPr>
                <p:nvPr/>
              </p:nvSpPr>
              <p:spPr bwMode="auto">
                <a:xfrm flipV="1">
                  <a:off x="241458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49" name="Line 2403"/>
                <p:cNvSpPr>
                  <a:spLocks noChangeShapeType="1"/>
                </p:cNvSpPr>
                <p:nvPr/>
              </p:nvSpPr>
              <p:spPr bwMode="auto">
                <a:xfrm flipV="1">
                  <a:off x="24193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50" name="Line 2404"/>
                <p:cNvSpPr>
                  <a:spLocks noChangeShapeType="1"/>
                </p:cNvSpPr>
                <p:nvPr/>
              </p:nvSpPr>
              <p:spPr bwMode="auto">
                <a:xfrm flipV="1">
                  <a:off x="24193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51" name="Line 2405"/>
                <p:cNvSpPr>
                  <a:spLocks noChangeShapeType="1"/>
                </p:cNvSpPr>
                <p:nvPr/>
              </p:nvSpPr>
              <p:spPr bwMode="auto">
                <a:xfrm flipV="1">
                  <a:off x="24225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52" name="Line 2406"/>
                <p:cNvSpPr>
                  <a:spLocks noChangeShapeType="1"/>
                </p:cNvSpPr>
                <p:nvPr/>
              </p:nvSpPr>
              <p:spPr bwMode="auto">
                <a:xfrm flipV="1">
                  <a:off x="24241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53" name="Line 2407"/>
                <p:cNvSpPr>
                  <a:spLocks noChangeShapeType="1"/>
                </p:cNvSpPr>
                <p:nvPr/>
              </p:nvSpPr>
              <p:spPr bwMode="auto">
                <a:xfrm>
                  <a:off x="242570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54" name="Line 2408"/>
                <p:cNvSpPr>
                  <a:spLocks noChangeShapeType="1"/>
                </p:cNvSpPr>
                <p:nvPr/>
              </p:nvSpPr>
              <p:spPr bwMode="auto">
                <a:xfrm flipV="1">
                  <a:off x="242728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55" name="Line 2409"/>
                <p:cNvSpPr>
                  <a:spLocks noChangeShapeType="1"/>
                </p:cNvSpPr>
                <p:nvPr/>
              </p:nvSpPr>
              <p:spPr bwMode="auto">
                <a:xfrm flipV="1">
                  <a:off x="24304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56" name="Freeform 2410"/>
                <p:cNvSpPr>
                  <a:spLocks/>
                </p:cNvSpPr>
                <p:nvPr/>
              </p:nvSpPr>
              <p:spPr bwMode="auto">
                <a:xfrm flipV="1">
                  <a:off x="2433638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15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57" name="Line 2411"/>
                <p:cNvSpPr>
                  <a:spLocks noChangeShapeType="1"/>
                </p:cNvSpPr>
                <p:nvPr/>
              </p:nvSpPr>
              <p:spPr bwMode="auto">
                <a:xfrm flipV="1">
                  <a:off x="24368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58" name="Line 2412"/>
                <p:cNvSpPr>
                  <a:spLocks noChangeShapeType="1"/>
                </p:cNvSpPr>
                <p:nvPr/>
              </p:nvSpPr>
              <p:spPr bwMode="auto">
                <a:xfrm flipV="1">
                  <a:off x="244157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59" name="Line 2413"/>
                <p:cNvSpPr>
                  <a:spLocks noChangeShapeType="1"/>
                </p:cNvSpPr>
                <p:nvPr/>
              </p:nvSpPr>
              <p:spPr bwMode="auto">
                <a:xfrm flipV="1">
                  <a:off x="244633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60" name="Line 2414"/>
                <p:cNvSpPr>
                  <a:spLocks noChangeShapeType="1"/>
                </p:cNvSpPr>
                <p:nvPr/>
              </p:nvSpPr>
              <p:spPr bwMode="auto">
                <a:xfrm flipV="1">
                  <a:off x="2446338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61" name="Freeform 2415"/>
                <p:cNvSpPr>
                  <a:spLocks/>
                </p:cNvSpPr>
                <p:nvPr/>
              </p:nvSpPr>
              <p:spPr bwMode="auto">
                <a:xfrm flipV="1">
                  <a:off x="2451100" y="4697413"/>
                  <a:ext cx="1588" cy="3175"/>
                </a:xfrm>
                <a:custGeom>
                  <a:avLst/>
                  <a:gdLst>
                    <a:gd name="T0" fmla="*/ 0 w 14"/>
                    <a:gd name="T1" fmla="*/ 0 h 39"/>
                    <a:gd name="T2" fmla="*/ 0 w 14"/>
                    <a:gd name="T3" fmla="*/ 23 h 39"/>
                    <a:gd name="T4" fmla="*/ 2 w 14"/>
                    <a:gd name="T5" fmla="*/ 13 h 39"/>
                    <a:gd name="T6" fmla="*/ 4 w 14"/>
                    <a:gd name="T7" fmla="*/ 13 h 39"/>
                    <a:gd name="T8" fmla="*/ 6 w 14"/>
                    <a:gd name="T9" fmla="*/ 36 h 39"/>
                    <a:gd name="T10" fmla="*/ 8 w 14"/>
                    <a:gd name="T11" fmla="*/ 26 h 39"/>
                    <a:gd name="T12" fmla="*/ 10 w 14"/>
                    <a:gd name="T13" fmla="*/ 39 h 39"/>
                    <a:gd name="T14" fmla="*/ 12 w 14"/>
                    <a:gd name="T15" fmla="*/ 15 h 39"/>
                    <a:gd name="T16" fmla="*/ 14 w 14"/>
                    <a:gd name="T17" fmla="*/ 15 h 39"/>
                    <a:gd name="T18" fmla="*/ 14 w 14"/>
                    <a:gd name="T1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3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4" y="13"/>
                      </a:lnTo>
                      <a:lnTo>
                        <a:pt x="6" y="36"/>
                      </a:lnTo>
                      <a:lnTo>
                        <a:pt x="8" y="26"/>
                      </a:lnTo>
                      <a:lnTo>
                        <a:pt x="10" y="39"/>
                      </a:lnTo>
                      <a:lnTo>
                        <a:pt x="12" y="15"/>
                      </a:lnTo>
                      <a:lnTo>
                        <a:pt x="14" y="15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62" name="Line 2416"/>
                <p:cNvSpPr>
                  <a:spLocks noChangeShapeType="1"/>
                </p:cNvSpPr>
                <p:nvPr/>
              </p:nvSpPr>
              <p:spPr bwMode="auto">
                <a:xfrm flipV="1">
                  <a:off x="2460625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63" name="Line 2417"/>
                <p:cNvSpPr>
                  <a:spLocks noChangeShapeType="1"/>
                </p:cNvSpPr>
                <p:nvPr/>
              </p:nvSpPr>
              <p:spPr bwMode="auto">
                <a:xfrm flipV="1">
                  <a:off x="24606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64" name="Line 2418"/>
                <p:cNvSpPr>
                  <a:spLocks noChangeShapeType="1"/>
                </p:cNvSpPr>
                <p:nvPr/>
              </p:nvSpPr>
              <p:spPr bwMode="auto">
                <a:xfrm flipV="1">
                  <a:off x="24622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65" name="Line 2419"/>
                <p:cNvSpPr>
                  <a:spLocks noChangeShapeType="1"/>
                </p:cNvSpPr>
                <p:nvPr/>
              </p:nvSpPr>
              <p:spPr bwMode="auto">
                <a:xfrm flipV="1">
                  <a:off x="2463800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66" name="Line 2420"/>
                <p:cNvSpPr>
                  <a:spLocks noChangeShapeType="1"/>
                </p:cNvSpPr>
                <p:nvPr/>
              </p:nvSpPr>
              <p:spPr bwMode="auto">
                <a:xfrm>
                  <a:off x="246380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67" name="Line 2421"/>
                <p:cNvSpPr>
                  <a:spLocks noChangeShapeType="1"/>
                </p:cNvSpPr>
                <p:nvPr/>
              </p:nvSpPr>
              <p:spPr bwMode="auto">
                <a:xfrm flipV="1">
                  <a:off x="24685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68" name="Line 2422"/>
                <p:cNvSpPr>
                  <a:spLocks noChangeShapeType="1"/>
                </p:cNvSpPr>
                <p:nvPr/>
              </p:nvSpPr>
              <p:spPr bwMode="auto">
                <a:xfrm flipV="1">
                  <a:off x="24685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69" name="Line 2423"/>
                <p:cNvSpPr>
                  <a:spLocks noChangeShapeType="1"/>
                </p:cNvSpPr>
                <p:nvPr/>
              </p:nvSpPr>
              <p:spPr bwMode="auto">
                <a:xfrm flipV="1">
                  <a:off x="24685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70" name="Line 2424"/>
                <p:cNvSpPr>
                  <a:spLocks noChangeShapeType="1"/>
                </p:cNvSpPr>
                <p:nvPr/>
              </p:nvSpPr>
              <p:spPr bwMode="auto">
                <a:xfrm flipV="1">
                  <a:off x="24765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71" name="Line 2425"/>
                <p:cNvSpPr>
                  <a:spLocks noChangeShapeType="1"/>
                </p:cNvSpPr>
                <p:nvPr/>
              </p:nvSpPr>
              <p:spPr bwMode="auto">
                <a:xfrm>
                  <a:off x="2478088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72" name="Freeform 2426"/>
                <p:cNvSpPr>
                  <a:spLocks/>
                </p:cNvSpPr>
                <p:nvPr/>
              </p:nvSpPr>
              <p:spPr bwMode="auto">
                <a:xfrm flipV="1">
                  <a:off x="2486025" y="4694238"/>
                  <a:ext cx="0" cy="6350"/>
                </a:xfrm>
                <a:custGeom>
                  <a:avLst/>
                  <a:gdLst>
                    <a:gd name="T0" fmla="*/ 0 w 2"/>
                    <a:gd name="T1" fmla="*/ 0 h 96"/>
                    <a:gd name="T2" fmla="*/ 0 w 2"/>
                    <a:gd name="T3" fmla="*/ 96 h 96"/>
                    <a:gd name="T4" fmla="*/ 2 w 2"/>
                    <a:gd name="T5" fmla="*/ 13 h 96"/>
                    <a:gd name="T6" fmla="*/ 2 w 2"/>
                    <a:gd name="T7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6">
                      <a:moveTo>
                        <a:pt x="0" y="0"/>
                      </a:moveTo>
                      <a:lnTo>
                        <a:pt x="0" y="96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73" name="Line 2427"/>
                <p:cNvSpPr>
                  <a:spLocks noChangeShapeType="1"/>
                </p:cNvSpPr>
                <p:nvPr/>
              </p:nvSpPr>
              <p:spPr bwMode="auto">
                <a:xfrm flipV="1">
                  <a:off x="24955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74" name="Line 2428"/>
                <p:cNvSpPr>
                  <a:spLocks noChangeShapeType="1"/>
                </p:cNvSpPr>
                <p:nvPr/>
              </p:nvSpPr>
              <p:spPr bwMode="auto">
                <a:xfrm flipV="1">
                  <a:off x="24987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75" name="Freeform 2429"/>
                <p:cNvSpPr>
                  <a:spLocks/>
                </p:cNvSpPr>
                <p:nvPr/>
              </p:nvSpPr>
              <p:spPr bwMode="auto">
                <a:xfrm flipV="1">
                  <a:off x="2503488" y="4694238"/>
                  <a:ext cx="0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13 h 93"/>
                    <a:gd name="T4" fmla="*/ 2 w 2"/>
                    <a:gd name="T5" fmla="*/ 93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9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76" name="Line 2430"/>
                <p:cNvSpPr>
                  <a:spLocks noChangeShapeType="1"/>
                </p:cNvSpPr>
                <p:nvPr/>
              </p:nvSpPr>
              <p:spPr bwMode="auto">
                <a:xfrm flipV="1">
                  <a:off x="25082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77" name="Line 2431"/>
                <p:cNvSpPr>
                  <a:spLocks noChangeShapeType="1"/>
                </p:cNvSpPr>
                <p:nvPr/>
              </p:nvSpPr>
              <p:spPr bwMode="auto">
                <a:xfrm flipV="1">
                  <a:off x="2513013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78" name="Line 2432"/>
                <p:cNvSpPr>
                  <a:spLocks noChangeShapeType="1"/>
                </p:cNvSpPr>
                <p:nvPr/>
              </p:nvSpPr>
              <p:spPr bwMode="auto">
                <a:xfrm flipV="1">
                  <a:off x="2513013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79" name="Freeform 2433"/>
                <p:cNvSpPr>
                  <a:spLocks/>
                </p:cNvSpPr>
                <p:nvPr/>
              </p:nvSpPr>
              <p:spPr bwMode="auto">
                <a:xfrm flipV="1">
                  <a:off x="2525713" y="4695826"/>
                  <a:ext cx="0" cy="4763"/>
                </a:xfrm>
                <a:custGeom>
                  <a:avLst/>
                  <a:gdLst>
                    <a:gd name="T0" fmla="*/ 0 w 12"/>
                    <a:gd name="T1" fmla="*/ 0 h 65"/>
                    <a:gd name="T2" fmla="*/ 0 w 12"/>
                    <a:gd name="T3" fmla="*/ 13 h 65"/>
                    <a:gd name="T4" fmla="*/ 2 w 12"/>
                    <a:gd name="T5" fmla="*/ 54 h 65"/>
                    <a:gd name="T6" fmla="*/ 4 w 12"/>
                    <a:gd name="T7" fmla="*/ 31 h 65"/>
                    <a:gd name="T8" fmla="*/ 6 w 12"/>
                    <a:gd name="T9" fmla="*/ 65 h 65"/>
                    <a:gd name="T10" fmla="*/ 8 w 12"/>
                    <a:gd name="T11" fmla="*/ 31 h 65"/>
                    <a:gd name="T12" fmla="*/ 10 w 12"/>
                    <a:gd name="T13" fmla="*/ 49 h 65"/>
                    <a:gd name="T14" fmla="*/ 12 w 12"/>
                    <a:gd name="T15" fmla="*/ 23 h 65"/>
                    <a:gd name="T16" fmla="*/ 12 w 12"/>
                    <a:gd name="T17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65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54"/>
                      </a:lnTo>
                      <a:lnTo>
                        <a:pt x="4" y="31"/>
                      </a:lnTo>
                      <a:lnTo>
                        <a:pt x="6" y="65"/>
                      </a:lnTo>
                      <a:lnTo>
                        <a:pt x="8" y="31"/>
                      </a:lnTo>
                      <a:lnTo>
                        <a:pt x="10" y="49"/>
                      </a:lnTo>
                      <a:lnTo>
                        <a:pt x="12" y="2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80" name="Line 2434"/>
                <p:cNvSpPr>
                  <a:spLocks noChangeShapeType="1"/>
                </p:cNvSpPr>
                <p:nvPr/>
              </p:nvSpPr>
              <p:spPr bwMode="auto">
                <a:xfrm flipV="1">
                  <a:off x="2527300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81" name="Freeform 2435"/>
                <p:cNvSpPr>
                  <a:spLocks/>
                </p:cNvSpPr>
                <p:nvPr/>
              </p:nvSpPr>
              <p:spPr bwMode="auto">
                <a:xfrm flipV="1">
                  <a:off x="2528888" y="4692651"/>
                  <a:ext cx="1588" cy="7938"/>
                </a:xfrm>
                <a:custGeom>
                  <a:avLst/>
                  <a:gdLst>
                    <a:gd name="T0" fmla="*/ 0 w 8"/>
                    <a:gd name="T1" fmla="*/ 0 h 101"/>
                    <a:gd name="T2" fmla="*/ 0 w 8"/>
                    <a:gd name="T3" fmla="*/ 70 h 101"/>
                    <a:gd name="T4" fmla="*/ 2 w 8"/>
                    <a:gd name="T5" fmla="*/ 93 h 101"/>
                    <a:gd name="T6" fmla="*/ 4 w 8"/>
                    <a:gd name="T7" fmla="*/ 39 h 101"/>
                    <a:gd name="T8" fmla="*/ 6 w 8"/>
                    <a:gd name="T9" fmla="*/ 101 h 101"/>
                    <a:gd name="T10" fmla="*/ 8 w 8"/>
                    <a:gd name="T11" fmla="*/ 93 h 101"/>
                    <a:gd name="T12" fmla="*/ 8 w 8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1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93"/>
                      </a:lnTo>
                      <a:lnTo>
                        <a:pt x="4" y="39"/>
                      </a:lnTo>
                      <a:lnTo>
                        <a:pt x="6" y="101"/>
                      </a:lnTo>
                      <a:lnTo>
                        <a:pt x="8" y="9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82" name="Line 2436"/>
                <p:cNvSpPr>
                  <a:spLocks noChangeShapeType="1"/>
                </p:cNvSpPr>
                <p:nvPr/>
              </p:nvSpPr>
              <p:spPr bwMode="auto">
                <a:xfrm flipV="1">
                  <a:off x="253841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83" name="Line 2437"/>
                <p:cNvSpPr>
                  <a:spLocks noChangeShapeType="1"/>
                </p:cNvSpPr>
                <p:nvPr/>
              </p:nvSpPr>
              <p:spPr bwMode="auto">
                <a:xfrm flipV="1">
                  <a:off x="25400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84" name="Line 2438"/>
                <p:cNvSpPr>
                  <a:spLocks noChangeShapeType="1"/>
                </p:cNvSpPr>
                <p:nvPr/>
              </p:nvSpPr>
              <p:spPr bwMode="auto">
                <a:xfrm>
                  <a:off x="2544763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85" name="Line 2439"/>
                <p:cNvSpPr>
                  <a:spLocks noChangeShapeType="1"/>
                </p:cNvSpPr>
                <p:nvPr/>
              </p:nvSpPr>
              <p:spPr bwMode="auto">
                <a:xfrm flipV="1">
                  <a:off x="25527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86" name="Line 2440"/>
                <p:cNvSpPr>
                  <a:spLocks noChangeShapeType="1"/>
                </p:cNvSpPr>
                <p:nvPr/>
              </p:nvSpPr>
              <p:spPr bwMode="auto">
                <a:xfrm flipV="1">
                  <a:off x="25527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87" name="Line 2441"/>
                <p:cNvSpPr>
                  <a:spLocks noChangeShapeType="1"/>
                </p:cNvSpPr>
                <p:nvPr/>
              </p:nvSpPr>
              <p:spPr bwMode="auto">
                <a:xfrm flipV="1">
                  <a:off x="256063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88" name="Freeform 2442"/>
                <p:cNvSpPr>
                  <a:spLocks/>
                </p:cNvSpPr>
                <p:nvPr/>
              </p:nvSpPr>
              <p:spPr bwMode="auto">
                <a:xfrm flipV="1">
                  <a:off x="2560638" y="4695826"/>
                  <a:ext cx="1588" cy="4763"/>
                </a:xfrm>
                <a:custGeom>
                  <a:avLst/>
                  <a:gdLst>
                    <a:gd name="T0" fmla="*/ 0 w 6"/>
                    <a:gd name="T1" fmla="*/ 0 h 70"/>
                    <a:gd name="T2" fmla="*/ 0 w 6"/>
                    <a:gd name="T3" fmla="*/ 23 h 70"/>
                    <a:gd name="T4" fmla="*/ 2 w 6"/>
                    <a:gd name="T5" fmla="*/ 13 h 70"/>
                    <a:gd name="T6" fmla="*/ 4 w 6"/>
                    <a:gd name="T7" fmla="*/ 23 h 70"/>
                    <a:gd name="T8" fmla="*/ 6 w 6"/>
                    <a:gd name="T9" fmla="*/ 70 h 70"/>
                    <a:gd name="T10" fmla="*/ 6 w 6"/>
                    <a:gd name="T11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4" y="23"/>
                      </a:lnTo>
                      <a:lnTo>
                        <a:pt x="6" y="7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89" name="Line 2443"/>
                <p:cNvSpPr>
                  <a:spLocks noChangeShapeType="1"/>
                </p:cNvSpPr>
                <p:nvPr/>
              </p:nvSpPr>
              <p:spPr bwMode="auto">
                <a:xfrm>
                  <a:off x="256540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90" name="Line 2444"/>
                <p:cNvSpPr>
                  <a:spLocks noChangeShapeType="1"/>
                </p:cNvSpPr>
                <p:nvPr/>
              </p:nvSpPr>
              <p:spPr bwMode="auto">
                <a:xfrm flipV="1">
                  <a:off x="25669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91" name="Line 2445"/>
                <p:cNvSpPr>
                  <a:spLocks noChangeShapeType="1"/>
                </p:cNvSpPr>
                <p:nvPr/>
              </p:nvSpPr>
              <p:spPr bwMode="auto">
                <a:xfrm flipV="1">
                  <a:off x="25669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92" name="Line 2446"/>
                <p:cNvSpPr>
                  <a:spLocks noChangeShapeType="1"/>
                </p:cNvSpPr>
                <p:nvPr/>
              </p:nvSpPr>
              <p:spPr bwMode="auto">
                <a:xfrm>
                  <a:off x="2570163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93" name="Freeform 2447"/>
                <p:cNvSpPr>
                  <a:spLocks/>
                </p:cNvSpPr>
                <p:nvPr/>
              </p:nvSpPr>
              <p:spPr bwMode="auto">
                <a:xfrm flipV="1">
                  <a:off x="2586038" y="4697413"/>
                  <a:ext cx="1588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23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94" name="Line 2448"/>
                <p:cNvSpPr>
                  <a:spLocks noChangeShapeType="1"/>
                </p:cNvSpPr>
                <p:nvPr/>
              </p:nvSpPr>
              <p:spPr bwMode="auto">
                <a:xfrm>
                  <a:off x="258762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95" name="Line 2449"/>
                <p:cNvSpPr>
                  <a:spLocks noChangeShapeType="1"/>
                </p:cNvSpPr>
                <p:nvPr/>
              </p:nvSpPr>
              <p:spPr bwMode="auto">
                <a:xfrm flipV="1">
                  <a:off x="25971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96" name="Line 2450"/>
                <p:cNvSpPr>
                  <a:spLocks noChangeShapeType="1"/>
                </p:cNvSpPr>
                <p:nvPr/>
              </p:nvSpPr>
              <p:spPr bwMode="auto">
                <a:xfrm flipV="1">
                  <a:off x="25971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97" name="Line 2451"/>
                <p:cNvSpPr>
                  <a:spLocks noChangeShapeType="1"/>
                </p:cNvSpPr>
                <p:nvPr/>
              </p:nvSpPr>
              <p:spPr bwMode="auto">
                <a:xfrm flipV="1">
                  <a:off x="26019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98" name="Line 2452"/>
                <p:cNvSpPr>
                  <a:spLocks noChangeShapeType="1"/>
                </p:cNvSpPr>
                <p:nvPr/>
              </p:nvSpPr>
              <p:spPr bwMode="auto">
                <a:xfrm flipV="1">
                  <a:off x="260191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799" name="Freeform 2453"/>
                <p:cNvSpPr>
                  <a:spLocks/>
                </p:cNvSpPr>
                <p:nvPr/>
              </p:nvSpPr>
              <p:spPr bwMode="auto">
                <a:xfrm flipV="1">
                  <a:off x="2605088" y="4695826"/>
                  <a:ext cx="0" cy="4763"/>
                </a:xfrm>
                <a:custGeom>
                  <a:avLst/>
                  <a:gdLst>
                    <a:gd name="T0" fmla="*/ 0 w 2"/>
                    <a:gd name="T1" fmla="*/ 0 h 75"/>
                    <a:gd name="T2" fmla="*/ 0 w 2"/>
                    <a:gd name="T3" fmla="*/ 70 h 75"/>
                    <a:gd name="T4" fmla="*/ 2 w 2"/>
                    <a:gd name="T5" fmla="*/ 75 h 75"/>
                    <a:gd name="T6" fmla="*/ 2 w 2"/>
                    <a:gd name="T7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5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7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00" name="Freeform 2454"/>
                <p:cNvSpPr>
                  <a:spLocks/>
                </p:cNvSpPr>
                <p:nvPr/>
              </p:nvSpPr>
              <p:spPr bwMode="auto">
                <a:xfrm flipV="1">
                  <a:off x="2609850" y="4699001"/>
                  <a:ext cx="0" cy="1588"/>
                </a:xfrm>
                <a:custGeom>
                  <a:avLst/>
                  <a:gdLst>
                    <a:gd name="T0" fmla="*/ 0 w 4"/>
                    <a:gd name="T1" fmla="*/ 0 h 31"/>
                    <a:gd name="T2" fmla="*/ 0 w 4"/>
                    <a:gd name="T3" fmla="*/ 13 h 31"/>
                    <a:gd name="T4" fmla="*/ 2 w 4"/>
                    <a:gd name="T5" fmla="*/ 23 h 31"/>
                    <a:gd name="T6" fmla="*/ 4 w 4"/>
                    <a:gd name="T7" fmla="*/ 31 h 31"/>
                    <a:gd name="T8" fmla="*/ 4 w 4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1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3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01" name="Line 2455"/>
                <p:cNvSpPr>
                  <a:spLocks noChangeShapeType="1"/>
                </p:cNvSpPr>
                <p:nvPr/>
              </p:nvSpPr>
              <p:spPr bwMode="auto">
                <a:xfrm flipV="1">
                  <a:off x="26114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02" name="Line 2456"/>
                <p:cNvSpPr>
                  <a:spLocks noChangeShapeType="1"/>
                </p:cNvSpPr>
                <p:nvPr/>
              </p:nvSpPr>
              <p:spPr bwMode="auto">
                <a:xfrm flipV="1">
                  <a:off x="2614613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03" name="Line 2457"/>
                <p:cNvSpPr>
                  <a:spLocks noChangeShapeType="1"/>
                </p:cNvSpPr>
                <p:nvPr/>
              </p:nvSpPr>
              <p:spPr bwMode="auto">
                <a:xfrm flipV="1">
                  <a:off x="261937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04" name="Freeform 2458"/>
                <p:cNvSpPr>
                  <a:spLocks/>
                </p:cNvSpPr>
                <p:nvPr/>
              </p:nvSpPr>
              <p:spPr bwMode="auto">
                <a:xfrm flipV="1">
                  <a:off x="2622550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31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05" name="Line 2459"/>
                <p:cNvSpPr>
                  <a:spLocks noChangeShapeType="1"/>
                </p:cNvSpPr>
                <p:nvPr/>
              </p:nvSpPr>
              <p:spPr bwMode="auto">
                <a:xfrm flipV="1">
                  <a:off x="26225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06" name="Freeform 2460"/>
                <p:cNvSpPr>
                  <a:spLocks/>
                </p:cNvSpPr>
                <p:nvPr/>
              </p:nvSpPr>
              <p:spPr bwMode="auto">
                <a:xfrm flipV="1">
                  <a:off x="2624138" y="4697413"/>
                  <a:ext cx="0" cy="3175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9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07" name="Freeform 2461"/>
                <p:cNvSpPr>
                  <a:spLocks/>
                </p:cNvSpPr>
                <p:nvPr/>
              </p:nvSpPr>
              <p:spPr bwMode="auto">
                <a:xfrm flipV="1">
                  <a:off x="2636838" y="4699001"/>
                  <a:ext cx="1588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13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08" name="Line 2462"/>
                <p:cNvSpPr>
                  <a:spLocks noChangeShapeType="1"/>
                </p:cNvSpPr>
                <p:nvPr/>
              </p:nvSpPr>
              <p:spPr bwMode="auto">
                <a:xfrm>
                  <a:off x="2640013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09" name="Line 2463"/>
                <p:cNvSpPr>
                  <a:spLocks noChangeShapeType="1"/>
                </p:cNvSpPr>
                <p:nvPr/>
              </p:nvSpPr>
              <p:spPr bwMode="auto">
                <a:xfrm flipV="1">
                  <a:off x="264477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10" name="Freeform 2464"/>
                <p:cNvSpPr>
                  <a:spLocks/>
                </p:cNvSpPr>
                <p:nvPr/>
              </p:nvSpPr>
              <p:spPr bwMode="auto">
                <a:xfrm flipV="1">
                  <a:off x="2654300" y="4697413"/>
                  <a:ext cx="0" cy="3175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26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11" name="Line 2465"/>
                <p:cNvSpPr>
                  <a:spLocks noChangeShapeType="1"/>
                </p:cNvSpPr>
                <p:nvPr/>
              </p:nvSpPr>
              <p:spPr bwMode="auto">
                <a:xfrm flipV="1">
                  <a:off x="2654300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12" name="Line 2466"/>
                <p:cNvSpPr>
                  <a:spLocks noChangeShapeType="1"/>
                </p:cNvSpPr>
                <p:nvPr/>
              </p:nvSpPr>
              <p:spPr bwMode="auto">
                <a:xfrm flipV="1">
                  <a:off x="26606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13" name="Line 2467"/>
                <p:cNvSpPr>
                  <a:spLocks noChangeShapeType="1"/>
                </p:cNvSpPr>
                <p:nvPr/>
              </p:nvSpPr>
              <p:spPr bwMode="auto">
                <a:xfrm flipV="1">
                  <a:off x="26638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14" name="Line 2468"/>
                <p:cNvSpPr>
                  <a:spLocks noChangeShapeType="1"/>
                </p:cNvSpPr>
                <p:nvPr/>
              </p:nvSpPr>
              <p:spPr bwMode="auto">
                <a:xfrm flipV="1">
                  <a:off x="266700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15" name="Line 2469"/>
                <p:cNvSpPr>
                  <a:spLocks noChangeShapeType="1"/>
                </p:cNvSpPr>
                <p:nvPr/>
              </p:nvSpPr>
              <p:spPr bwMode="auto">
                <a:xfrm flipV="1">
                  <a:off x="267017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16" name="Line 2470"/>
                <p:cNvSpPr>
                  <a:spLocks noChangeShapeType="1"/>
                </p:cNvSpPr>
                <p:nvPr/>
              </p:nvSpPr>
              <p:spPr bwMode="auto">
                <a:xfrm>
                  <a:off x="267335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17" name="Line 2471"/>
                <p:cNvSpPr>
                  <a:spLocks noChangeShapeType="1"/>
                </p:cNvSpPr>
                <p:nvPr/>
              </p:nvSpPr>
              <p:spPr bwMode="auto">
                <a:xfrm flipV="1">
                  <a:off x="26765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18" name="Freeform 2472"/>
                <p:cNvSpPr>
                  <a:spLocks/>
                </p:cNvSpPr>
                <p:nvPr/>
              </p:nvSpPr>
              <p:spPr bwMode="auto">
                <a:xfrm flipV="1">
                  <a:off x="2679700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19" name="Line 2473"/>
                <p:cNvSpPr>
                  <a:spLocks noChangeShapeType="1"/>
                </p:cNvSpPr>
                <p:nvPr/>
              </p:nvSpPr>
              <p:spPr bwMode="auto">
                <a:xfrm flipV="1">
                  <a:off x="26812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20" name="Freeform 2474"/>
                <p:cNvSpPr>
                  <a:spLocks/>
                </p:cNvSpPr>
                <p:nvPr/>
              </p:nvSpPr>
              <p:spPr bwMode="auto">
                <a:xfrm flipV="1">
                  <a:off x="2689225" y="4697413"/>
                  <a:ext cx="0" cy="3175"/>
                </a:xfrm>
                <a:custGeom>
                  <a:avLst/>
                  <a:gdLst>
                    <a:gd name="T0" fmla="*/ 0 w 2"/>
                    <a:gd name="T1" fmla="*/ 0 h 49"/>
                    <a:gd name="T2" fmla="*/ 0 w 2"/>
                    <a:gd name="T3" fmla="*/ 31 h 49"/>
                    <a:gd name="T4" fmla="*/ 2 w 2"/>
                    <a:gd name="T5" fmla="*/ 49 h 49"/>
                    <a:gd name="T6" fmla="*/ 2 w 2"/>
                    <a:gd name="T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9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4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21" name="Line 2475"/>
                <p:cNvSpPr>
                  <a:spLocks noChangeShapeType="1"/>
                </p:cNvSpPr>
                <p:nvPr/>
              </p:nvSpPr>
              <p:spPr bwMode="auto">
                <a:xfrm flipV="1">
                  <a:off x="268922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22" name="Freeform 2476"/>
                <p:cNvSpPr>
                  <a:spLocks/>
                </p:cNvSpPr>
                <p:nvPr/>
              </p:nvSpPr>
              <p:spPr bwMode="auto">
                <a:xfrm flipV="1">
                  <a:off x="2690813" y="4695826"/>
                  <a:ext cx="0" cy="4763"/>
                </a:xfrm>
                <a:custGeom>
                  <a:avLst/>
                  <a:gdLst>
                    <a:gd name="T0" fmla="*/ 0 w 2"/>
                    <a:gd name="T1" fmla="*/ 0 h 57"/>
                    <a:gd name="T2" fmla="*/ 0 w 2"/>
                    <a:gd name="T3" fmla="*/ 57 h 57"/>
                    <a:gd name="T4" fmla="*/ 2 w 2"/>
                    <a:gd name="T5" fmla="*/ 46 h 57"/>
                    <a:gd name="T6" fmla="*/ 2 w 2"/>
                    <a:gd name="T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7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23" name="Line 2477"/>
                <p:cNvSpPr>
                  <a:spLocks noChangeShapeType="1"/>
                </p:cNvSpPr>
                <p:nvPr/>
              </p:nvSpPr>
              <p:spPr bwMode="auto">
                <a:xfrm flipV="1">
                  <a:off x="26924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24" name="Line 2478"/>
                <p:cNvSpPr>
                  <a:spLocks noChangeShapeType="1"/>
                </p:cNvSpPr>
                <p:nvPr/>
              </p:nvSpPr>
              <p:spPr bwMode="auto">
                <a:xfrm flipV="1">
                  <a:off x="26924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25" name="Line 2479"/>
                <p:cNvSpPr>
                  <a:spLocks noChangeShapeType="1"/>
                </p:cNvSpPr>
                <p:nvPr/>
              </p:nvSpPr>
              <p:spPr bwMode="auto">
                <a:xfrm flipV="1">
                  <a:off x="2695575" y="4692651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26" name="Line 2480"/>
                <p:cNvSpPr>
                  <a:spLocks noChangeShapeType="1"/>
                </p:cNvSpPr>
                <p:nvPr/>
              </p:nvSpPr>
              <p:spPr bwMode="auto">
                <a:xfrm flipV="1">
                  <a:off x="26987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27" name="Freeform 2481"/>
                <p:cNvSpPr>
                  <a:spLocks/>
                </p:cNvSpPr>
                <p:nvPr/>
              </p:nvSpPr>
              <p:spPr bwMode="auto">
                <a:xfrm flipV="1">
                  <a:off x="2698750" y="4686301"/>
                  <a:ext cx="1588" cy="14288"/>
                </a:xfrm>
                <a:custGeom>
                  <a:avLst/>
                  <a:gdLst>
                    <a:gd name="T0" fmla="*/ 0 w 8"/>
                    <a:gd name="T1" fmla="*/ 0 h 190"/>
                    <a:gd name="T2" fmla="*/ 0 w 8"/>
                    <a:gd name="T3" fmla="*/ 46 h 190"/>
                    <a:gd name="T4" fmla="*/ 2 w 8"/>
                    <a:gd name="T5" fmla="*/ 65 h 190"/>
                    <a:gd name="T6" fmla="*/ 4 w 8"/>
                    <a:gd name="T7" fmla="*/ 70 h 190"/>
                    <a:gd name="T8" fmla="*/ 6 w 8"/>
                    <a:gd name="T9" fmla="*/ 190 h 190"/>
                    <a:gd name="T10" fmla="*/ 8 w 8"/>
                    <a:gd name="T11" fmla="*/ 39 h 190"/>
                    <a:gd name="T12" fmla="*/ 8 w 8"/>
                    <a:gd name="T13" fmla="*/ 0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90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65"/>
                      </a:lnTo>
                      <a:lnTo>
                        <a:pt x="4" y="70"/>
                      </a:lnTo>
                      <a:lnTo>
                        <a:pt x="6" y="190"/>
                      </a:lnTo>
                      <a:lnTo>
                        <a:pt x="8" y="3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28" name="Line 2482"/>
                <p:cNvSpPr>
                  <a:spLocks noChangeShapeType="1"/>
                </p:cNvSpPr>
                <p:nvPr/>
              </p:nvSpPr>
              <p:spPr bwMode="auto">
                <a:xfrm flipV="1">
                  <a:off x="270033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29" name="Line 2483"/>
                <p:cNvSpPr>
                  <a:spLocks noChangeShapeType="1"/>
                </p:cNvSpPr>
                <p:nvPr/>
              </p:nvSpPr>
              <p:spPr bwMode="auto">
                <a:xfrm flipV="1">
                  <a:off x="27035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30" name="Line 2484"/>
                <p:cNvSpPr>
                  <a:spLocks noChangeShapeType="1"/>
                </p:cNvSpPr>
                <p:nvPr/>
              </p:nvSpPr>
              <p:spPr bwMode="auto">
                <a:xfrm flipV="1">
                  <a:off x="27066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31" name="Line 2485"/>
                <p:cNvSpPr>
                  <a:spLocks noChangeShapeType="1"/>
                </p:cNvSpPr>
                <p:nvPr/>
              </p:nvSpPr>
              <p:spPr bwMode="auto">
                <a:xfrm flipV="1">
                  <a:off x="27066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32" name="Line 2486"/>
                <p:cNvSpPr>
                  <a:spLocks noChangeShapeType="1"/>
                </p:cNvSpPr>
                <p:nvPr/>
              </p:nvSpPr>
              <p:spPr bwMode="auto">
                <a:xfrm flipV="1">
                  <a:off x="27114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33" name="Line 2487"/>
                <p:cNvSpPr>
                  <a:spLocks noChangeShapeType="1"/>
                </p:cNvSpPr>
                <p:nvPr/>
              </p:nvSpPr>
              <p:spPr bwMode="auto">
                <a:xfrm flipV="1">
                  <a:off x="27114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34" name="Line 2488"/>
                <p:cNvSpPr>
                  <a:spLocks noChangeShapeType="1"/>
                </p:cNvSpPr>
                <p:nvPr/>
              </p:nvSpPr>
              <p:spPr bwMode="auto">
                <a:xfrm>
                  <a:off x="2713038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35" name="Freeform 2489"/>
                <p:cNvSpPr>
                  <a:spLocks/>
                </p:cNvSpPr>
                <p:nvPr/>
              </p:nvSpPr>
              <p:spPr bwMode="auto">
                <a:xfrm flipV="1">
                  <a:off x="2716213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2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36" name="Line 2490"/>
                <p:cNvSpPr>
                  <a:spLocks noChangeShapeType="1"/>
                </p:cNvSpPr>
                <p:nvPr/>
              </p:nvSpPr>
              <p:spPr bwMode="auto">
                <a:xfrm flipV="1">
                  <a:off x="271780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37" name="Line 2491"/>
                <p:cNvSpPr>
                  <a:spLocks noChangeShapeType="1"/>
                </p:cNvSpPr>
                <p:nvPr/>
              </p:nvSpPr>
              <p:spPr bwMode="auto">
                <a:xfrm flipV="1">
                  <a:off x="271938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38" name="Line 2492"/>
                <p:cNvSpPr>
                  <a:spLocks noChangeShapeType="1"/>
                </p:cNvSpPr>
                <p:nvPr/>
              </p:nvSpPr>
              <p:spPr bwMode="auto">
                <a:xfrm flipV="1">
                  <a:off x="27209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39" name="Line 2493"/>
                <p:cNvSpPr>
                  <a:spLocks noChangeShapeType="1"/>
                </p:cNvSpPr>
                <p:nvPr/>
              </p:nvSpPr>
              <p:spPr bwMode="auto">
                <a:xfrm flipV="1">
                  <a:off x="2728913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40" name="Freeform 2494"/>
                <p:cNvSpPr>
                  <a:spLocks/>
                </p:cNvSpPr>
                <p:nvPr/>
              </p:nvSpPr>
              <p:spPr bwMode="auto">
                <a:xfrm flipV="1">
                  <a:off x="2738438" y="4697413"/>
                  <a:ext cx="0" cy="3175"/>
                </a:xfrm>
                <a:custGeom>
                  <a:avLst/>
                  <a:gdLst>
                    <a:gd name="T0" fmla="*/ 0 w 2"/>
                    <a:gd name="T1" fmla="*/ 0 h 52"/>
                    <a:gd name="T2" fmla="*/ 0 w 2"/>
                    <a:gd name="T3" fmla="*/ 52 h 52"/>
                    <a:gd name="T4" fmla="*/ 2 w 2"/>
                    <a:gd name="T5" fmla="*/ 13 h 52"/>
                    <a:gd name="T6" fmla="*/ 2 w 2"/>
                    <a:gd name="T7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2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41" name="Line 2495"/>
                <p:cNvSpPr>
                  <a:spLocks noChangeShapeType="1"/>
                </p:cNvSpPr>
                <p:nvPr/>
              </p:nvSpPr>
              <p:spPr bwMode="auto">
                <a:xfrm flipV="1">
                  <a:off x="27384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42" name="Freeform 2496"/>
                <p:cNvSpPr>
                  <a:spLocks/>
                </p:cNvSpPr>
                <p:nvPr/>
              </p:nvSpPr>
              <p:spPr bwMode="auto">
                <a:xfrm flipV="1">
                  <a:off x="2743200" y="4699001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15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43" name="Line 2497"/>
                <p:cNvSpPr>
                  <a:spLocks noChangeShapeType="1"/>
                </p:cNvSpPr>
                <p:nvPr/>
              </p:nvSpPr>
              <p:spPr bwMode="auto">
                <a:xfrm flipV="1">
                  <a:off x="27511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44" name="Line 2498"/>
                <p:cNvSpPr>
                  <a:spLocks noChangeShapeType="1"/>
                </p:cNvSpPr>
                <p:nvPr/>
              </p:nvSpPr>
              <p:spPr bwMode="auto">
                <a:xfrm flipV="1">
                  <a:off x="27543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45" name="Line 2499"/>
                <p:cNvSpPr>
                  <a:spLocks noChangeShapeType="1"/>
                </p:cNvSpPr>
                <p:nvPr/>
              </p:nvSpPr>
              <p:spPr bwMode="auto">
                <a:xfrm flipV="1">
                  <a:off x="27559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46" name="Line 2500"/>
                <p:cNvSpPr>
                  <a:spLocks noChangeShapeType="1"/>
                </p:cNvSpPr>
                <p:nvPr/>
              </p:nvSpPr>
              <p:spPr bwMode="auto">
                <a:xfrm>
                  <a:off x="2760663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47" name="Line 2501"/>
                <p:cNvSpPr>
                  <a:spLocks noChangeShapeType="1"/>
                </p:cNvSpPr>
                <p:nvPr/>
              </p:nvSpPr>
              <p:spPr bwMode="auto">
                <a:xfrm flipV="1">
                  <a:off x="276383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48" name="Line 2502"/>
                <p:cNvSpPr>
                  <a:spLocks noChangeShapeType="1"/>
                </p:cNvSpPr>
                <p:nvPr/>
              </p:nvSpPr>
              <p:spPr bwMode="auto">
                <a:xfrm flipV="1">
                  <a:off x="27654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49" name="Line 2503"/>
                <p:cNvSpPr>
                  <a:spLocks noChangeShapeType="1"/>
                </p:cNvSpPr>
                <p:nvPr/>
              </p:nvSpPr>
              <p:spPr bwMode="auto">
                <a:xfrm flipV="1">
                  <a:off x="27654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50" name="Line 2504"/>
                <p:cNvSpPr>
                  <a:spLocks noChangeShapeType="1"/>
                </p:cNvSpPr>
                <p:nvPr/>
              </p:nvSpPr>
              <p:spPr bwMode="auto">
                <a:xfrm flipV="1">
                  <a:off x="27781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51" name="Line 2505"/>
                <p:cNvSpPr>
                  <a:spLocks noChangeShapeType="1"/>
                </p:cNvSpPr>
                <p:nvPr/>
              </p:nvSpPr>
              <p:spPr bwMode="auto">
                <a:xfrm flipV="1">
                  <a:off x="27781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52" name="Line 2506"/>
                <p:cNvSpPr>
                  <a:spLocks noChangeShapeType="1"/>
                </p:cNvSpPr>
                <p:nvPr/>
              </p:nvSpPr>
              <p:spPr bwMode="auto">
                <a:xfrm flipV="1">
                  <a:off x="2781300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53" name="Line 2507"/>
                <p:cNvSpPr>
                  <a:spLocks noChangeShapeType="1"/>
                </p:cNvSpPr>
                <p:nvPr/>
              </p:nvSpPr>
              <p:spPr bwMode="auto">
                <a:xfrm flipV="1">
                  <a:off x="27828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54" name="Freeform 2508"/>
                <p:cNvSpPr>
                  <a:spLocks/>
                </p:cNvSpPr>
                <p:nvPr/>
              </p:nvSpPr>
              <p:spPr bwMode="auto">
                <a:xfrm flipV="1">
                  <a:off x="2786063" y="4697413"/>
                  <a:ext cx="1588" cy="3175"/>
                </a:xfrm>
                <a:custGeom>
                  <a:avLst/>
                  <a:gdLst>
                    <a:gd name="T0" fmla="*/ 0 w 4"/>
                    <a:gd name="T1" fmla="*/ 0 h 36"/>
                    <a:gd name="T2" fmla="*/ 0 w 4"/>
                    <a:gd name="T3" fmla="*/ 23 h 36"/>
                    <a:gd name="T4" fmla="*/ 2 w 4"/>
                    <a:gd name="T5" fmla="*/ 36 h 36"/>
                    <a:gd name="T6" fmla="*/ 4 w 4"/>
                    <a:gd name="T7" fmla="*/ 23 h 36"/>
                    <a:gd name="T8" fmla="*/ 4 w 4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6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55" name="Line 2509"/>
                <p:cNvSpPr>
                  <a:spLocks noChangeShapeType="1"/>
                </p:cNvSpPr>
                <p:nvPr/>
              </p:nvSpPr>
              <p:spPr bwMode="auto">
                <a:xfrm flipV="1">
                  <a:off x="279082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56" name="Line 2510"/>
                <p:cNvSpPr>
                  <a:spLocks noChangeShapeType="1"/>
                </p:cNvSpPr>
                <p:nvPr/>
              </p:nvSpPr>
              <p:spPr bwMode="auto">
                <a:xfrm flipV="1">
                  <a:off x="27955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57" name="Line 2511"/>
                <p:cNvSpPr>
                  <a:spLocks noChangeShapeType="1"/>
                </p:cNvSpPr>
                <p:nvPr/>
              </p:nvSpPr>
              <p:spPr bwMode="auto">
                <a:xfrm flipV="1">
                  <a:off x="28130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58" name="Freeform 2512"/>
                <p:cNvSpPr>
                  <a:spLocks/>
                </p:cNvSpPr>
                <p:nvPr/>
              </p:nvSpPr>
              <p:spPr bwMode="auto">
                <a:xfrm flipV="1">
                  <a:off x="2813050" y="4697413"/>
                  <a:ext cx="0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46 h 46"/>
                    <a:gd name="T4" fmla="*/ 2 w 4"/>
                    <a:gd name="T5" fmla="*/ 31 h 46"/>
                    <a:gd name="T6" fmla="*/ 4 w 4"/>
                    <a:gd name="T7" fmla="*/ 23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31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59" name="Line 2513"/>
                <p:cNvSpPr>
                  <a:spLocks noChangeShapeType="1"/>
                </p:cNvSpPr>
                <p:nvPr/>
              </p:nvSpPr>
              <p:spPr bwMode="auto">
                <a:xfrm flipV="1">
                  <a:off x="2825750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60" name="Line 2514"/>
                <p:cNvSpPr>
                  <a:spLocks noChangeShapeType="1"/>
                </p:cNvSpPr>
                <p:nvPr/>
              </p:nvSpPr>
              <p:spPr bwMode="auto">
                <a:xfrm flipV="1">
                  <a:off x="28305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61" name="Line 2515"/>
                <p:cNvSpPr>
                  <a:spLocks noChangeShapeType="1"/>
                </p:cNvSpPr>
                <p:nvPr/>
              </p:nvSpPr>
              <p:spPr bwMode="auto">
                <a:xfrm flipV="1">
                  <a:off x="28321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62" name="Freeform 2516"/>
                <p:cNvSpPr>
                  <a:spLocks/>
                </p:cNvSpPr>
                <p:nvPr/>
              </p:nvSpPr>
              <p:spPr bwMode="auto">
                <a:xfrm flipV="1">
                  <a:off x="2835275" y="4699001"/>
                  <a:ext cx="0" cy="1588"/>
                </a:xfrm>
                <a:custGeom>
                  <a:avLst/>
                  <a:gdLst>
                    <a:gd name="T0" fmla="*/ 0 w 4"/>
                    <a:gd name="T1" fmla="*/ 0 h 31"/>
                    <a:gd name="T2" fmla="*/ 0 w 4"/>
                    <a:gd name="T3" fmla="*/ 13 h 31"/>
                    <a:gd name="T4" fmla="*/ 2 w 4"/>
                    <a:gd name="T5" fmla="*/ 23 h 31"/>
                    <a:gd name="T6" fmla="*/ 4 w 4"/>
                    <a:gd name="T7" fmla="*/ 31 h 31"/>
                    <a:gd name="T8" fmla="*/ 4 w 4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1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3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63" name="Line 2517"/>
                <p:cNvSpPr>
                  <a:spLocks noChangeShapeType="1"/>
                </p:cNvSpPr>
                <p:nvPr/>
              </p:nvSpPr>
              <p:spPr bwMode="auto">
                <a:xfrm flipV="1">
                  <a:off x="28368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64" name="Line 2518"/>
                <p:cNvSpPr>
                  <a:spLocks noChangeShapeType="1"/>
                </p:cNvSpPr>
                <p:nvPr/>
              </p:nvSpPr>
              <p:spPr bwMode="auto">
                <a:xfrm flipV="1">
                  <a:off x="28384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65" name="Freeform 2519"/>
                <p:cNvSpPr>
                  <a:spLocks/>
                </p:cNvSpPr>
                <p:nvPr/>
              </p:nvSpPr>
              <p:spPr bwMode="auto">
                <a:xfrm flipV="1">
                  <a:off x="2843213" y="4691063"/>
                  <a:ext cx="1588" cy="9525"/>
                </a:xfrm>
                <a:custGeom>
                  <a:avLst/>
                  <a:gdLst>
                    <a:gd name="T0" fmla="*/ 0 w 8"/>
                    <a:gd name="T1" fmla="*/ 0 h 140"/>
                    <a:gd name="T2" fmla="*/ 0 w 8"/>
                    <a:gd name="T3" fmla="*/ 78 h 140"/>
                    <a:gd name="T4" fmla="*/ 2 w 8"/>
                    <a:gd name="T5" fmla="*/ 62 h 140"/>
                    <a:gd name="T6" fmla="*/ 4 w 8"/>
                    <a:gd name="T7" fmla="*/ 140 h 140"/>
                    <a:gd name="T8" fmla="*/ 6 w 8"/>
                    <a:gd name="T9" fmla="*/ 46 h 140"/>
                    <a:gd name="T10" fmla="*/ 8 w 8"/>
                    <a:gd name="T11" fmla="*/ 46 h 140"/>
                    <a:gd name="T12" fmla="*/ 8 w 8"/>
                    <a:gd name="T13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40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62"/>
                      </a:lnTo>
                      <a:lnTo>
                        <a:pt x="4" y="140"/>
                      </a:lnTo>
                      <a:lnTo>
                        <a:pt x="6" y="46"/>
                      </a:lnTo>
                      <a:lnTo>
                        <a:pt x="8" y="46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66" name="Line 2520"/>
                <p:cNvSpPr>
                  <a:spLocks noChangeShapeType="1"/>
                </p:cNvSpPr>
                <p:nvPr/>
              </p:nvSpPr>
              <p:spPr bwMode="auto">
                <a:xfrm flipV="1">
                  <a:off x="28448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67" name="Freeform 2521"/>
                <p:cNvSpPr>
                  <a:spLocks/>
                </p:cNvSpPr>
                <p:nvPr/>
              </p:nvSpPr>
              <p:spPr bwMode="auto">
                <a:xfrm flipV="1">
                  <a:off x="2852738" y="4699001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68" name="Line 2522"/>
                <p:cNvSpPr>
                  <a:spLocks noChangeShapeType="1"/>
                </p:cNvSpPr>
                <p:nvPr/>
              </p:nvSpPr>
              <p:spPr bwMode="auto">
                <a:xfrm flipV="1">
                  <a:off x="28559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69" name="Line 2523"/>
                <p:cNvSpPr>
                  <a:spLocks noChangeShapeType="1"/>
                </p:cNvSpPr>
                <p:nvPr/>
              </p:nvSpPr>
              <p:spPr bwMode="auto">
                <a:xfrm flipV="1">
                  <a:off x="2857500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70" name="Freeform 2524"/>
                <p:cNvSpPr>
                  <a:spLocks/>
                </p:cNvSpPr>
                <p:nvPr/>
              </p:nvSpPr>
              <p:spPr bwMode="auto">
                <a:xfrm flipV="1">
                  <a:off x="2860675" y="4697413"/>
                  <a:ext cx="0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15 h 46"/>
                    <a:gd name="T4" fmla="*/ 2 w 4"/>
                    <a:gd name="T5" fmla="*/ 46 h 46"/>
                    <a:gd name="T6" fmla="*/ 4 w 4"/>
                    <a:gd name="T7" fmla="*/ 26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46"/>
                      </a:lnTo>
                      <a:lnTo>
                        <a:pt x="4" y="2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71" name="Line 2525"/>
                <p:cNvSpPr>
                  <a:spLocks noChangeShapeType="1"/>
                </p:cNvSpPr>
                <p:nvPr/>
              </p:nvSpPr>
              <p:spPr bwMode="auto">
                <a:xfrm flipV="1">
                  <a:off x="28622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72" name="Line 2526"/>
                <p:cNvSpPr>
                  <a:spLocks noChangeShapeType="1"/>
                </p:cNvSpPr>
                <p:nvPr/>
              </p:nvSpPr>
              <p:spPr bwMode="auto">
                <a:xfrm flipV="1">
                  <a:off x="28622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73" name="Line 2527"/>
                <p:cNvSpPr>
                  <a:spLocks noChangeShapeType="1"/>
                </p:cNvSpPr>
                <p:nvPr/>
              </p:nvSpPr>
              <p:spPr bwMode="auto">
                <a:xfrm flipV="1">
                  <a:off x="28702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74" name="Line 2528"/>
                <p:cNvSpPr>
                  <a:spLocks noChangeShapeType="1"/>
                </p:cNvSpPr>
                <p:nvPr/>
              </p:nvSpPr>
              <p:spPr bwMode="auto">
                <a:xfrm flipV="1">
                  <a:off x="28717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75" name="Line 2529"/>
                <p:cNvSpPr>
                  <a:spLocks noChangeShapeType="1"/>
                </p:cNvSpPr>
                <p:nvPr/>
              </p:nvSpPr>
              <p:spPr bwMode="auto">
                <a:xfrm flipV="1">
                  <a:off x="28749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76" name="Line 2530"/>
                <p:cNvSpPr>
                  <a:spLocks noChangeShapeType="1"/>
                </p:cNvSpPr>
                <p:nvPr/>
              </p:nvSpPr>
              <p:spPr bwMode="auto">
                <a:xfrm flipV="1">
                  <a:off x="28749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77" name="Line 2531"/>
                <p:cNvSpPr>
                  <a:spLocks noChangeShapeType="1"/>
                </p:cNvSpPr>
                <p:nvPr/>
              </p:nvSpPr>
              <p:spPr bwMode="auto">
                <a:xfrm flipV="1">
                  <a:off x="288290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78" name="Line 2532"/>
                <p:cNvSpPr>
                  <a:spLocks noChangeShapeType="1"/>
                </p:cNvSpPr>
                <p:nvPr/>
              </p:nvSpPr>
              <p:spPr bwMode="auto">
                <a:xfrm flipV="1">
                  <a:off x="2884488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79" name="Freeform 2533"/>
                <p:cNvSpPr>
                  <a:spLocks/>
                </p:cNvSpPr>
                <p:nvPr/>
              </p:nvSpPr>
              <p:spPr bwMode="auto">
                <a:xfrm flipV="1">
                  <a:off x="2889250" y="4695826"/>
                  <a:ext cx="0" cy="4763"/>
                </a:xfrm>
                <a:custGeom>
                  <a:avLst/>
                  <a:gdLst>
                    <a:gd name="T0" fmla="*/ 0 w 2"/>
                    <a:gd name="T1" fmla="*/ 0 h 72"/>
                    <a:gd name="T2" fmla="*/ 0 w 2"/>
                    <a:gd name="T3" fmla="*/ 39 h 72"/>
                    <a:gd name="T4" fmla="*/ 2 w 2"/>
                    <a:gd name="T5" fmla="*/ 72 h 72"/>
                    <a:gd name="T6" fmla="*/ 2 w 2"/>
                    <a:gd name="T7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2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7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80" name="Line 2534"/>
                <p:cNvSpPr>
                  <a:spLocks noChangeShapeType="1"/>
                </p:cNvSpPr>
                <p:nvPr/>
              </p:nvSpPr>
              <p:spPr bwMode="auto">
                <a:xfrm flipV="1">
                  <a:off x="28940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81" name="Line 2535"/>
                <p:cNvSpPr>
                  <a:spLocks noChangeShapeType="1"/>
                </p:cNvSpPr>
                <p:nvPr/>
              </p:nvSpPr>
              <p:spPr bwMode="auto">
                <a:xfrm>
                  <a:off x="2897188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82" name="Line 2536"/>
                <p:cNvSpPr>
                  <a:spLocks noChangeShapeType="1"/>
                </p:cNvSpPr>
                <p:nvPr/>
              </p:nvSpPr>
              <p:spPr bwMode="auto">
                <a:xfrm flipV="1">
                  <a:off x="29019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83" name="Line 2537"/>
                <p:cNvSpPr>
                  <a:spLocks noChangeShapeType="1"/>
                </p:cNvSpPr>
                <p:nvPr/>
              </p:nvSpPr>
              <p:spPr bwMode="auto">
                <a:xfrm flipV="1">
                  <a:off x="29019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84" name="Freeform 2538"/>
                <p:cNvSpPr>
                  <a:spLocks/>
                </p:cNvSpPr>
                <p:nvPr/>
              </p:nvSpPr>
              <p:spPr bwMode="auto">
                <a:xfrm flipV="1">
                  <a:off x="2901950" y="4695826"/>
                  <a:ext cx="1588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23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85" name="Line 2539"/>
                <p:cNvSpPr>
                  <a:spLocks noChangeShapeType="1"/>
                </p:cNvSpPr>
                <p:nvPr/>
              </p:nvSpPr>
              <p:spPr bwMode="auto">
                <a:xfrm flipV="1">
                  <a:off x="290671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86" name="Line 2540"/>
                <p:cNvSpPr>
                  <a:spLocks noChangeShapeType="1"/>
                </p:cNvSpPr>
                <p:nvPr/>
              </p:nvSpPr>
              <p:spPr bwMode="auto">
                <a:xfrm flipV="1">
                  <a:off x="29067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87" name="Line 2541"/>
                <p:cNvSpPr>
                  <a:spLocks noChangeShapeType="1"/>
                </p:cNvSpPr>
                <p:nvPr/>
              </p:nvSpPr>
              <p:spPr bwMode="auto">
                <a:xfrm flipV="1">
                  <a:off x="29098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88" name="Line 2542"/>
                <p:cNvSpPr>
                  <a:spLocks noChangeShapeType="1"/>
                </p:cNvSpPr>
                <p:nvPr/>
              </p:nvSpPr>
              <p:spPr bwMode="auto">
                <a:xfrm flipV="1">
                  <a:off x="29146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89" name="Line 2543"/>
                <p:cNvSpPr>
                  <a:spLocks noChangeShapeType="1"/>
                </p:cNvSpPr>
                <p:nvPr/>
              </p:nvSpPr>
              <p:spPr bwMode="auto">
                <a:xfrm flipV="1">
                  <a:off x="291465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90" name="Line 2544"/>
                <p:cNvSpPr>
                  <a:spLocks noChangeShapeType="1"/>
                </p:cNvSpPr>
                <p:nvPr/>
              </p:nvSpPr>
              <p:spPr bwMode="auto">
                <a:xfrm>
                  <a:off x="2932113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91" name="Line 2545"/>
                <p:cNvSpPr>
                  <a:spLocks noChangeShapeType="1"/>
                </p:cNvSpPr>
                <p:nvPr/>
              </p:nvSpPr>
              <p:spPr bwMode="auto">
                <a:xfrm flipV="1">
                  <a:off x="293211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92" name="Line 2546"/>
                <p:cNvSpPr>
                  <a:spLocks noChangeShapeType="1"/>
                </p:cNvSpPr>
                <p:nvPr/>
              </p:nvSpPr>
              <p:spPr bwMode="auto">
                <a:xfrm flipV="1">
                  <a:off x="293687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93" name="Line 2547"/>
                <p:cNvSpPr>
                  <a:spLocks noChangeShapeType="1"/>
                </p:cNvSpPr>
                <p:nvPr/>
              </p:nvSpPr>
              <p:spPr bwMode="auto">
                <a:xfrm>
                  <a:off x="293687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94" name="Line 2548"/>
                <p:cNvSpPr>
                  <a:spLocks noChangeShapeType="1"/>
                </p:cNvSpPr>
                <p:nvPr/>
              </p:nvSpPr>
              <p:spPr bwMode="auto">
                <a:xfrm flipV="1">
                  <a:off x="29384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95" name="Line 2549"/>
                <p:cNvSpPr>
                  <a:spLocks noChangeShapeType="1"/>
                </p:cNvSpPr>
                <p:nvPr/>
              </p:nvSpPr>
              <p:spPr bwMode="auto">
                <a:xfrm flipV="1">
                  <a:off x="294163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96" name="Line 2550"/>
                <p:cNvSpPr>
                  <a:spLocks noChangeShapeType="1"/>
                </p:cNvSpPr>
                <p:nvPr/>
              </p:nvSpPr>
              <p:spPr bwMode="auto">
                <a:xfrm flipV="1">
                  <a:off x="294957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97" name="Freeform 2551"/>
                <p:cNvSpPr>
                  <a:spLocks/>
                </p:cNvSpPr>
                <p:nvPr/>
              </p:nvSpPr>
              <p:spPr bwMode="auto">
                <a:xfrm flipV="1">
                  <a:off x="2951163" y="4697413"/>
                  <a:ext cx="0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23 h 46"/>
                    <a:gd name="T4" fmla="*/ 2 w 4"/>
                    <a:gd name="T5" fmla="*/ 13 h 46"/>
                    <a:gd name="T6" fmla="*/ 4 w 4"/>
                    <a:gd name="T7" fmla="*/ 46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4" y="4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98" name="Line 2552"/>
                <p:cNvSpPr>
                  <a:spLocks noChangeShapeType="1"/>
                </p:cNvSpPr>
                <p:nvPr/>
              </p:nvSpPr>
              <p:spPr bwMode="auto">
                <a:xfrm flipV="1">
                  <a:off x="29543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899" name="Freeform 2553"/>
                <p:cNvSpPr>
                  <a:spLocks/>
                </p:cNvSpPr>
                <p:nvPr/>
              </p:nvSpPr>
              <p:spPr bwMode="auto">
                <a:xfrm flipV="1">
                  <a:off x="2955925" y="4694238"/>
                  <a:ext cx="0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31 h 93"/>
                    <a:gd name="T4" fmla="*/ 2 w 2"/>
                    <a:gd name="T5" fmla="*/ 93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9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00" name="Line 2554"/>
                <p:cNvSpPr>
                  <a:spLocks noChangeShapeType="1"/>
                </p:cNvSpPr>
                <p:nvPr/>
              </p:nvSpPr>
              <p:spPr bwMode="auto">
                <a:xfrm>
                  <a:off x="295910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01" name="Line 2555"/>
                <p:cNvSpPr>
                  <a:spLocks noChangeShapeType="1"/>
                </p:cNvSpPr>
                <p:nvPr/>
              </p:nvSpPr>
              <p:spPr bwMode="auto">
                <a:xfrm flipV="1">
                  <a:off x="29591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02" name="Line 2556"/>
                <p:cNvSpPr>
                  <a:spLocks noChangeShapeType="1"/>
                </p:cNvSpPr>
                <p:nvPr/>
              </p:nvSpPr>
              <p:spPr bwMode="auto">
                <a:xfrm flipV="1">
                  <a:off x="2963863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03" name="Line 2557"/>
                <p:cNvSpPr>
                  <a:spLocks noChangeShapeType="1"/>
                </p:cNvSpPr>
                <p:nvPr/>
              </p:nvSpPr>
              <p:spPr bwMode="auto">
                <a:xfrm flipV="1">
                  <a:off x="2967038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04" name="Line 2558"/>
                <p:cNvSpPr>
                  <a:spLocks noChangeShapeType="1"/>
                </p:cNvSpPr>
                <p:nvPr/>
              </p:nvSpPr>
              <p:spPr bwMode="auto">
                <a:xfrm flipV="1">
                  <a:off x="29670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05" name="Line 2559"/>
                <p:cNvSpPr>
                  <a:spLocks noChangeShapeType="1"/>
                </p:cNvSpPr>
                <p:nvPr/>
              </p:nvSpPr>
              <p:spPr bwMode="auto">
                <a:xfrm flipV="1">
                  <a:off x="2968625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06" name="Line 2560"/>
                <p:cNvSpPr>
                  <a:spLocks noChangeShapeType="1"/>
                </p:cNvSpPr>
                <p:nvPr/>
              </p:nvSpPr>
              <p:spPr bwMode="auto">
                <a:xfrm>
                  <a:off x="296862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07" name="Line 2561"/>
                <p:cNvSpPr>
                  <a:spLocks noChangeShapeType="1"/>
                </p:cNvSpPr>
                <p:nvPr/>
              </p:nvSpPr>
              <p:spPr bwMode="auto">
                <a:xfrm flipV="1">
                  <a:off x="29718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08" name="Line 2562"/>
                <p:cNvSpPr>
                  <a:spLocks noChangeShapeType="1"/>
                </p:cNvSpPr>
                <p:nvPr/>
              </p:nvSpPr>
              <p:spPr bwMode="auto">
                <a:xfrm flipV="1">
                  <a:off x="29733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09" name="Line 2563"/>
                <p:cNvSpPr>
                  <a:spLocks noChangeShapeType="1"/>
                </p:cNvSpPr>
                <p:nvPr/>
              </p:nvSpPr>
              <p:spPr bwMode="auto">
                <a:xfrm flipV="1">
                  <a:off x="29749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10" name="Freeform 2564"/>
                <p:cNvSpPr>
                  <a:spLocks/>
                </p:cNvSpPr>
                <p:nvPr/>
              </p:nvSpPr>
              <p:spPr bwMode="auto">
                <a:xfrm flipV="1">
                  <a:off x="2976563" y="4697413"/>
                  <a:ext cx="1588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46 h 46"/>
                    <a:gd name="T4" fmla="*/ 2 w 4"/>
                    <a:gd name="T5" fmla="*/ 36 h 46"/>
                    <a:gd name="T6" fmla="*/ 4 w 4"/>
                    <a:gd name="T7" fmla="*/ 46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36"/>
                      </a:lnTo>
                      <a:lnTo>
                        <a:pt x="4" y="4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11" name="Line 2565"/>
                <p:cNvSpPr>
                  <a:spLocks noChangeShapeType="1"/>
                </p:cNvSpPr>
                <p:nvPr/>
              </p:nvSpPr>
              <p:spPr bwMode="auto">
                <a:xfrm flipV="1">
                  <a:off x="298132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12" name="Freeform 2566"/>
                <p:cNvSpPr>
                  <a:spLocks/>
                </p:cNvSpPr>
                <p:nvPr/>
              </p:nvSpPr>
              <p:spPr bwMode="auto">
                <a:xfrm flipV="1">
                  <a:off x="2981325" y="4692651"/>
                  <a:ext cx="0" cy="7938"/>
                </a:xfrm>
                <a:custGeom>
                  <a:avLst/>
                  <a:gdLst>
                    <a:gd name="T0" fmla="*/ 0 w 2"/>
                    <a:gd name="T1" fmla="*/ 0 h 106"/>
                    <a:gd name="T2" fmla="*/ 0 w 2"/>
                    <a:gd name="T3" fmla="*/ 93 h 106"/>
                    <a:gd name="T4" fmla="*/ 2 w 2"/>
                    <a:gd name="T5" fmla="*/ 106 h 106"/>
                    <a:gd name="T6" fmla="*/ 2 w 2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6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10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13" name="Line 2567"/>
                <p:cNvSpPr>
                  <a:spLocks noChangeShapeType="1"/>
                </p:cNvSpPr>
                <p:nvPr/>
              </p:nvSpPr>
              <p:spPr bwMode="auto">
                <a:xfrm flipV="1">
                  <a:off x="298291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14" name="Line 2568"/>
                <p:cNvSpPr>
                  <a:spLocks noChangeShapeType="1"/>
                </p:cNvSpPr>
                <p:nvPr/>
              </p:nvSpPr>
              <p:spPr bwMode="auto">
                <a:xfrm flipV="1">
                  <a:off x="2986088" y="4695826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15" name="Line 2569"/>
                <p:cNvSpPr>
                  <a:spLocks noChangeShapeType="1"/>
                </p:cNvSpPr>
                <p:nvPr/>
              </p:nvSpPr>
              <p:spPr bwMode="auto">
                <a:xfrm flipV="1">
                  <a:off x="29892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16" name="Line 2570"/>
                <p:cNvSpPr>
                  <a:spLocks noChangeShapeType="1"/>
                </p:cNvSpPr>
                <p:nvPr/>
              </p:nvSpPr>
              <p:spPr bwMode="auto">
                <a:xfrm flipV="1">
                  <a:off x="299878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17" name="Line 2571"/>
                <p:cNvSpPr>
                  <a:spLocks noChangeShapeType="1"/>
                </p:cNvSpPr>
                <p:nvPr/>
              </p:nvSpPr>
              <p:spPr bwMode="auto">
                <a:xfrm flipV="1">
                  <a:off x="30035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18" name="Line 2572"/>
                <p:cNvSpPr>
                  <a:spLocks noChangeShapeType="1"/>
                </p:cNvSpPr>
                <p:nvPr/>
              </p:nvSpPr>
              <p:spPr bwMode="auto">
                <a:xfrm flipV="1">
                  <a:off x="30035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19" name="Line 2573"/>
                <p:cNvSpPr>
                  <a:spLocks noChangeShapeType="1"/>
                </p:cNvSpPr>
                <p:nvPr/>
              </p:nvSpPr>
              <p:spPr bwMode="auto">
                <a:xfrm flipV="1">
                  <a:off x="300831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20" name="Line 2574"/>
                <p:cNvSpPr>
                  <a:spLocks noChangeShapeType="1"/>
                </p:cNvSpPr>
                <p:nvPr/>
              </p:nvSpPr>
              <p:spPr bwMode="auto">
                <a:xfrm flipV="1">
                  <a:off x="30178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21" name="Line 2575"/>
                <p:cNvSpPr>
                  <a:spLocks noChangeShapeType="1"/>
                </p:cNvSpPr>
                <p:nvPr/>
              </p:nvSpPr>
              <p:spPr bwMode="auto">
                <a:xfrm flipV="1">
                  <a:off x="30178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22" name="Line 2576"/>
                <p:cNvSpPr>
                  <a:spLocks noChangeShapeType="1"/>
                </p:cNvSpPr>
                <p:nvPr/>
              </p:nvSpPr>
              <p:spPr bwMode="auto">
                <a:xfrm flipV="1">
                  <a:off x="302577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23" name="Line 2577"/>
                <p:cNvSpPr>
                  <a:spLocks noChangeShapeType="1"/>
                </p:cNvSpPr>
                <p:nvPr/>
              </p:nvSpPr>
              <p:spPr bwMode="auto">
                <a:xfrm flipV="1">
                  <a:off x="302577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24" name="Line 2578"/>
                <p:cNvSpPr>
                  <a:spLocks noChangeShapeType="1"/>
                </p:cNvSpPr>
                <p:nvPr/>
              </p:nvSpPr>
              <p:spPr bwMode="auto">
                <a:xfrm flipV="1">
                  <a:off x="302577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25" name="Line 2579"/>
                <p:cNvSpPr>
                  <a:spLocks noChangeShapeType="1"/>
                </p:cNvSpPr>
                <p:nvPr/>
              </p:nvSpPr>
              <p:spPr bwMode="auto">
                <a:xfrm flipV="1">
                  <a:off x="3027363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26" name="Line 2580"/>
                <p:cNvSpPr>
                  <a:spLocks noChangeShapeType="1"/>
                </p:cNvSpPr>
                <p:nvPr/>
              </p:nvSpPr>
              <p:spPr bwMode="auto">
                <a:xfrm flipV="1">
                  <a:off x="30289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27" name="Freeform 2581"/>
                <p:cNvSpPr>
                  <a:spLocks/>
                </p:cNvSpPr>
                <p:nvPr/>
              </p:nvSpPr>
              <p:spPr bwMode="auto">
                <a:xfrm flipV="1">
                  <a:off x="3028950" y="4424363"/>
                  <a:ext cx="3175" cy="276225"/>
                </a:xfrm>
                <a:custGeom>
                  <a:avLst/>
                  <a:gdLst>
                    <a:gd name="T0" fmla="*/ 0 w 19"/>
                    <a:gd name="T1" fmla="*/ 0 h 3645"/>
                    <a:gd name="T2" fmla="*/ 0 w 19"/>
                    <a:gd name="T3" fmla="*/ 195 h 3645"/>
                    <a:gd name="T4" fmla="*/ 2 w 19"/>
                    <a:gd name="T5" fmla="*/ 1698 h 3645"/>
                    <a:gd name="T6" fmla="*/ 4 w 19"/>
                    <a:gd name="T7" fmla="*/ 2960 h 3645"/>
                    <a:gd name="T8" fmla="*/ 7 w 19"/>
                    <a:gd name="T9" fmla="*/ 3645 h 3645"/>
                    <a:gd name="T10" fmla="*/ 9 w 19"/>
                    <a:gd name="T11" fmla="*/ 2949 h 3645"/>
                    <a:gd name="T12" fmla="*/ 11 w 19"/>
                    <a:gd name="T13" fmla="*/ 2365 h 3645"/>
                    <a:gd name="T14" fmla="*/ 13 w 19"/>
                    <a:gd name="T15" fmla="*/ 651 h 3645"/>
                    <a:gd name="T16" fmla="*/ 15 w 19"/>
                    <a:gd name="T17" fmla="*/ 320 h 3645"/>
                    <a:gd name="T18" fmla="*/ 17 w 19"/>
                    <a:gd name="T19" fmla="*/ 96 h 3645"/>
                    <a:gd name="T20" fmla="*/ 19 w 19"/>
                    <a:gd name="T21" fmla="*/ 59 h 3645"/>
                    <a:gd name="T22" fmla="*/ 19 w 19"/>
                    <a:gd name="T23" fmla="*/ 0 h 36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3645">
                      <a:moveTo>
                        <a:pt x="0" y="0"/>
                      </a:moveTo>
                      <a:lnTo>
                        <a:pt x="0" y="195"/>
                      </a:lnTo>
                      <a:lnTo>
                        <a:pt x="2" y="1698"/>
                      </a:lnTo>
                      <a:lnTo>
                        <a:pt x="4" y="2960"/>
                      </a:lnTo>
                      <a:lnTo>
                        <a:pt x="7" y="3645"/>
                      </a:lnTo>
                      <a:lnTo>
                        <a:pt x="9" y="2949"/>
                      </a:lnTo>
                      <a:lnTo>
                        <a:pt x="11" y="2365"/>
                      </a:lnTo>
                      <a:lnTo>
                        <a:pt x="13" y="651"/>
                      </a:lnTo>
                      <a:lnTo>
                        <a:pt x="15" y="320"/>
                      </a:lnTo>
                      <a:lnTo>
                        <a:pt x="17" y="96"/>
                      </a:lnTo>
                      <a:lnTo>
                        <a:pt x="19" y="59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28" name="Line 2582"/>
                <p:cNvSpPr>
                  <a:spLocks noChangeShapeType="1"/>
                </p:cNvSpPr>
                <p:nvPr/>
              </p:nvSpPr>
              <p:spPr bwMode="auto">
                <a:xfrm flipV="1">
                  <a:off x="3032125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29" name="Freeform 2583"/>
                <p:cNvSpPr>
                  <a:spLocks/>
                </p:cNvSpPr>
                <p:nvPr/>
              </p:nvSpPr>
              <p:spPr bwMode="auto">
                <a:xfrm flipV="1">
                  <a:off x="3033713" y="4699001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15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30" name="Line 2584"/>
                <p:cNvSpPr>
                  <a:spLocks noChangeShapeType="1"/>
                </p:cNvSpPr>
                <p:nvPr/>
              </p:nvSpPr>
              <p:spPr bwMode="auto">
                <a:xfrm flipV="1">
                  <a:off x="3035300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31" name="Line 2585"/>
                <p:cNvSpPr>
                  <a:spLocks noChangeShapeType="1"/>
                </p:cNvSpPr>
                <p:nvPr/>
              </p:nvSpPr>
              <p:spPr bwMode="auto">
                <a:xfrm flipV="1">
                  <a:off x="303688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32" name="Line 2586"/>
                <p:cNvSpPr>
                  <a:spLocks noChangeShapeType="1"/>
                </p:cNvSpPr>
                <p:nvPr/>
              </p:nvSpPr>
              <p:spPr bwMode="auto">
                <a:xfrm>
                  <a:off x="303847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33" name="Freeform 2587"/>
                <p:cNvSpPr>
                  <a:spLocks/>
                </p:cNvSpPr>
                <p:nvPr/>
              </p:nvSpPr>
              <p:spPr bwMode="auto">
                <a:xfrm flipV="1">
                  <a:off x="3038475" y="4683126"/>
                  <a:ext cx="1588" cy="17463"/>
                </a:xfrm>
                <a:custGeom>
                  <a:avLst/>
                  <a:gdLst>
                    <a:gd name="T0" fmla="*/ 0 w 4"/>
                    <a:gd name="T1" fmla="*/ 0 h 226"/>
                    <a:gd name="T2" fmla="*/ 0 w 4"/>
                    <a:gd name="T3" fmla="*/ 226 h 226"/>
                    <a:gd name="T4" fmla="*/ 2 w 4"/>
                    <a:gd name="T5" fmla="*/ 13 h 226"/>
                    <a:gd name="T6" fmla="*/ 4 w 4"/>
                    <a:gd name="T7" fmla="*/ 39 h 226"/>
                    <a:gd name="T8" fmla="*/ 4 w 4"/>
                    <a:gd name="T9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26">
                      <a:moveTo>
                        <a:pt x="0" y="0"/>
                      </a:moveTo>
                      <a:lnTo>
                        <a:pt x="0" y="226"/>
                      </a:lnTo>
                      <a:lnTo>
                        <a:pt x="2" y="13"/>
                      </a:lnTo>
                      <a:lnTo>
                        <a:pt x="4" y="3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34" name="Line 2588"/>
                <p:cNvSpPr>
                  <a:spLocks noChangeShapeType="1"/>
                </p:cNvSpPr>
                <p:nvPr/>
              </p:nvSpPr>
              <p:spPr bwMode="auto">
                <a:xfrm flipV="1">
                  <a:off x="3043238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35" name="Line 2589"/>
                <p:cNvSpPr>
                  <a:spLocks noChangeShapeType="1"/>
                </p:cNvSpPr>
                <p:nvPr/>
              </p:nvSpPr>
              <p:spPr bwMode="auto">
                <a:xfrm flipV="1">
                  <a:off x="3043238" y="4691063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936" name="Line 2590"/>
                <p:cNvSpPr>
                  <a:spLocks noChangeShapeType="1"/>
                </p:cNvSpPr>
                <p:nvPr/>
              </p:nvSpPr>
              <p:spPr bwMode="auto">
                <a:xfrm flipV="1">
                  <a:off x="3044825" y="4699001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89" name="Freeform 2592"/>
                <p:cNvSpPr>
                  <a:spLocks/>
                </p:cNvSpPr>
                <p:nvPr/>
              </p:nvSpPr>
              <p:spPr bwMode="auto">
                <a:xfrm flipV="1">
                  <a:off x="3048000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39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90" name="Line 2593"/>
                <p:cNvSpPr>
                  <a:spLocks noChangeShapeType="1"/>
                </p:cNvSpPr>
                <p:nvPr/>
              </p:nvSpPr>
              <p:spPr bwMode="auto">
                <a:xfrm flipV="1">
                  <a:off x="30495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91" name="Freeform 2594"/>
                <p:cNvSpPr>
                  <a:spLocks/>
                </p:cNvSpPr>
                <p:nvPr/>
              </p:nvSpPr>
              <p:spPr bwMode="auto">
                <a:xfrm flipV="1">
                  <a:off x="3051175" y="4665663"/>
                  <a:ext cx="3175" cy="34925"/>
                </a:xfrm>
                <a:custGeom>
                  <a:avLst/>
                  <a:gdLst>
                    <a:gd name="T0" fmla="*/ 0 w 20"/>
                    <a:gd name="T1" fmla="*/ 0 h 456"/>
                    <a:gd name="T2" fmla="*/ 0 w 20"/>
                    <a:gd name="T3" fmla="*/ 143 h 456"/>
                    <a:gd name="T4" fmla="*/ 2 w 20"/>
                    <a:gd name="T5" fmla="*/ 23 h 456"/>
                    <a:gd name="T6" fmla="*/ 4 w 20"/>
                    <a:gd name="T7" fmla="*/ 91 h 456"/>
                    <a:gd name="T8" fmla="*/ 6 w 20"/>
                    <a:gd name="T9" fmla="*/ 315 h 456"/>
                    <a:gd name="T10" fmla="*/ 8 w 20"/>
                    <a:gd name="T11" fmla="*/ 456 h 456"/>
                    <a:gd name="T12" fmla="*/ 10 w 20"/>
                    <a:gd name="T13" fmla="*/ 364 h 456"/>
                    <a:gd name="T14" fmla="*/ 12 w 20"/>
                    <a:gd name="T15" fmla="*/ 377 h 456"/>
                    <a:gd name="T16" fmla="*/ 14 w 20"/>
                    <a:gd name="T17" fmla="*/ 310 h 456"/>
                    <a:gd name="T18" fmla="*/ 16 w 20"/>
                    <a:gd name="T19" fmla="*/ 85 h 456"/>
                    <a:gd name="T20" fmla="*/ 18 w 20"/>
                    <a:gd name="T21" fmla="*/ 62 h 456"/>
                    <a:gd name="T22" fmla="*/ 20 w 20"/>
                    <a:gd name="T23" fmla="*/ 117 h 456"/>
                    <a:gd name="T24" fmla="*/ 20 w 20"/>
                    <a:gd name="T25" fmla="*/ 0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456">
                      <a:moveTo>
                        <a:pt x="0" y="0"/>
                      </a:moveTo>
                      <a:lnTo>
                        <a:pt x="0" y="143"/>
                      </a:lnTo>
                      <a:lnTo>
                        <a:pt x="2" y="23"/>
                      </a:lnTo>
                      <a:lnTo>
                        <a:pt x="4" y="91"/>
                      </a:lnTo>
                      <a:lnTo>
                        <a:pt x="6" y="315"/>
                      </a:lnTo>
                      <a:lnTo>
                        <a:pt x="8" y="456"/>
                      </a:lnTo>
                      <a:lnTo>
                        <a:pt x="10" y="364"/>
                      </a:lnTo>
                      <a:lnTo>
                        <a:pt x="12" y="377"/>
                      </a:lnTo>
                      <a:lnTo>
                        <a:pt x="14" y="310"/>
                      </a:lnTo>
                      <a:lnTo>
                        <a:pt x="16" y="85"/>
                      </a:lnTo>
                      <a:lnTo>
                        <a:pt x="18" y="62"/>
                      </a:lnTo>
                      <a:lnTo>
                        <a:pt x="20" y="117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92" name="Line 2595"/>
                <p:cNvSpPr>
                  <a:spLocks noChangeShapeType="1"/>
                </p:cNvSpPr>
                <p:nvPr/>
              </p:nvSpPr>
              <p:spPr bwMode="auto">
                <a:xfrm>
                  <a:off x="3055938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93" name="Line 2596"/>
                <p:cNvSpPr>
                  <a:spLocks noChangeShapeType="1"/>
                </p:cNvSpPr>
                <p:nvPr/>
              </p:nvSpPr>
              <p:spPr bwMode="auto">
                <a:xfrm flipV="1">
                  <a:off x="305593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94" name="Freeform 2597"/>
                <p:cNvSpPr>
                  <a:spLocks/>
                </p:cNvSpPr>
                <p:nvPr/>
              </p:nvSpPr>
              <p:spPr bwMode="auto">
                <a:xfrm flipV="1">
                  <a:off x="3055938" y="4695825"/>
                  <a:ext cx="1587" cy="4762"/>
                </a:xfrm>
                <a:custGeom>
                  <a:avLst/>
                  <a:gdLst>
                    <a:gd name="T0" fmla="*/ 0 w 4"/>
                    <a:gd name="T1" fmla="*/ 0 h 70"/>
                    <a:gd name="T2" fmla="*/ 0 w 4"/>
                    <a:gd name="T3" fmla="*/ 46 h 70"/>
                    <a:gd name="T4" fmla="*/ 2 w 4"/>
                    <a:gd name="T5" fmla="*/ 70 h 70"/>
                    <a:gd name="T6" fmla="*/ 4 w 4"/>
                    <a:gd name="T7" fmla="*/ 26 h 70"/>
                    <a:gd name="T8" fmla="*/ 4 w 4"/>
                    <a:gd name="T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0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70"/>
                      </a:lnTo>
                      <a:lnTo>
                        <a:pt x="4" y="2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95" name="Line 2598"/>
                <p:cNvSpPr>
                  <a:spLocks noChangeShapeType="1"/>
                </p:cNvSpPr>
                <p:nvPr/>
              </p:nvSpPr>
              <p:spPr bwMode="auto">
                <a:xfrm flipV="1">
                  <a:off x="30591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96" name="Line 2599"/>
                <p:cNvSpPr>
                  <a:spLocks noChangeShapeType="1"/>
                </p:cNvSpPr>
                <p:nvPr/>
              </p:nvSpPr>
              <p:spPr bwMode="auto">
                <a:xfrm flipV="1">
                  <a:off x="306070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97" name="Freeform 2600"/>
                <p:cNvSpPr>
                  <a:spLocks/>
                </p:cNvSpPr>
                <p:nvPr/>
              </p:nvSpPr>
              <p:spPr bwMode="auto">
                <a:xfrm flipV="1">
                  <a:off x="3070225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13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98" name="Line 2601"/>
                <p:cNvSpPr>
                  <a:spLocks noChangeShapeType="1"/>
                </p:cNvSpPr>
                <p:nvPr/>
              </p:nvSpPr>
              <p:spPr bwMode="auto">
                <a:xfrm flipV="1">
                  <a:off x="3074988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599" name="Line 2602"/>
                <p:cNvSpPr>
                  <a:spLocks noChangeShapeType="1"/>
                </p:cNvSpPr>
                <p:nvPr/>
              </p:nvSpPr>
              <p:spPr bwMode="auto">
                <a:xfrm>
                  <a:off x="307657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00" name="Line 2603"/>
                <p:cNvSpPr>
                  <a:spLocks noChangeShapeType="1"/>
                </p:cNvSpPr>
                <p:nvPr/>
              </p:nvSpPr>
              <p:spPr bwMode="auto">
                <a:xfrm flipV="1">
                  <a:off x="30781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01" name="Line 2604"/>
                <p:cNvSpPr>
                  <a:spLocks noChangeShapeType="1"/>
                </p:cNvSpPr>
                <p:nvPr/>
              </p:nvSpPr>
              <p:spPr bwMode="auto">
                <a:xfrm flipV="1">
                  <a:off x="30781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02" name="Line 2605"/>
                <p:cNvSpPr>
                  <a:spLocks noChangeShapeType="1"/>
                </p:cNvSpPr>
                <p:nvPr/>
              </p:nvSpPr>
              <p:spPr bwMode="auto">
                <a:xfrm>
                  <a:off x="307975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03" name="Line 2606"/>
                <p:cNvSpPr>
                  <a:spLocks noChangeShapeType="1"/>
                </p:cNvSpPr>
                <p:nvPr/>
              </p:nvSpPr>
              <p:spPr bwMode="auto">
                <a:xfrm>
                  <a:off x="308292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04" name="Line 2607"/>
                <p:cNvSpPr>
                  <a:spLocks noChangeShapeType="1"/>
                </p:cNvSpPr>
                <p:nvPr/>
              </p:nvSpPr>
              <p:spPr bwMode="auto">
                <a:xfrm flipV="1">
                  <a:off x="30845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05" name="Line 2608"/>
                <p:cNvSpPr>
                  <a:spLocks noChangeShapeType="1"/>
                </p:cNvSpPr>
                <p:nvPr/>
              </p:nvSpPr>
              <p:spPr bwMode="auto">
                <a:xfrm flipV="1">
                  <a:off x="308610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06" name="Freeform 2609"/>
                <p:cNvSpPr>
                  <a:spLocks/>
                </p:cNvSpPr>
                <p:nvPr/>
              </p:nvSpPr>
              <p:spPr bwMode="auto">
                <a:xfrm flipV="1">
                  <a:off x="3087688" y="4692650"/>
                  <a:ext cx="0" cy="7937"/>
                </a:xfrm>
                <a:custGeom>
                  <a:avLst/>
                  <a:gdLst>
                    <a:gd name="T0" fmla="*/ 0 w 8"/>
                    <a:gd name="T1" fmla="*/ 0 h 117"/>
                    <a:gd name="T2" fmla="*/ 0 w 8"/>
                    <a:gd name="T3" fmla="*/ 23 h 117"/>
                    <a:gd name="T4" fmla="*/ 2 w 8"/>
                    <a:gd name="T5" fmla="*/ 117 h 117"/>
                    <a:gd name="T6" fmla="*/ 4 w 8"/>
                    <a:gd name="T7" fmla="*/ 96 h 117"/>
                    <a:gd name="T8" fmla="*/ 6 w 8"/>
                    <a:gd name="T9" fmla="*/ 41 h 117"/>
                    <a:gd name="T10" fmla="*/ 8 w 8"/>
                    <a:gd name="T11" fmla="*/ 83 h 117"/>
                    <a:gd name="T12" fmla="*/ 8 w 8"/>
                    <a:gd name="T13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7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17"/>
                      </a:lnTo>
                      <a:lnTo>
                        <a:pt x="4" y="96"/>
                      </a:lnTo>
                      <a:lnTo>
                        <a:pt x="6" y="41"/>
                      </a:lnTo>
                      <a:lnTo>
                        <a:pt x="8" y="8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07" name="Line 2610"/>
                <p:cNvSpPr>
                  <a:spLocks noChangeShapeType="1"/>
                </p:cNvSpPr>
                <p:nvPr/>
              </p:nvSpPr>
              <p:spPr bwMode="auto">
                <a:xfrm flipV="1">
                  <a:off x="308927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08" name="Line 2611"/>
                <p:cNvSpPr>
                  <a:spLocks noChangeShapeType="1"/>
                </p:cNvSpPr>
                <p:nvPr/>
              </p:nvSpPr>
              <p:spPr bwMode="auto">
                <a:xfrm flipV="1">
                  <a:off x="3090863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09" name="Freeform 2612"/>
                <p:cNvSpPr>
                  <a:spLocks/>
                </p:cNvSpPr>
                <p:nvPr/>
              </p:nvSpPr>
              <p:spPr bwMode="auto">
                <a:xfrm flipV="1">
                  <a:off x="3090863" y="4697413"/>
                  <a:ext cx="1587" cy="3175"/>
                </a:xfrm>
                <a:custGeom>
                  <a:avLst/>
                  <a:gdLst>
                    <a:gd name="T0" fmla="*/ 0 w 4"/>
                    <a:gd name="T1" fmla="*/ 0 h 46"/>
                    <a:gd name="T2" fmla="*/ 0 w 4"/>
                    <a:gd name="T3" fmla="*/ 23 h 46"/>
                    <a:gd name="T4" fmla="*/ 2 w 4"/>
                    <a:gd name="T5" fmla="*/ 46 h 46"/>
                    <a:gd name="T6" fmla="*/ 4 w 4"/>
                    <a:gd name="T7" fmla="*/ 15 h 46"/>
                    <a:gd name="T8" fmla="*/ 4 w 4"/>
                    <a:gd name="T9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6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10" name="Line 2613"/>
                <p:cNvSpPr>
                  <a:spLocks noChangeShapeType="1"/>
                </p:cNvSpPr>
                <p:nvPr/>
              </p:nvSpPr>
              <p:spPr bwMode="auto">
                <a:xfrm flipV="1">
                  <a:off x="30956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11" name="Line 2614"/>
                <p:cNvSpPr>
                  <a:spLocks noChangeShapeType="1"/>
                </p:cNvSpPr>
                <p:nvPr/>
              </p:nvSpPr>
              <p:spPr bwMode="auto">
                <a:xfrm flipV="1">
                  <a:off x="309880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12" name="Freeform 2615"/>
                <p:cNvSpPr>
                  <a:spLocks/>
                </p:cNvSpPr>
                <p:nvPr/>
              </p:nvSpPr>
              <p:spPr bwMode="auto">
                <a:xfrm flipV="1">
                  <a:off x="3100388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15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13" name="Line 2616"/>
                <p:cNvSpPr>
                  <a:spLocks noChangeShapeType="1"/>
                </p:cNvSpPr>
                <p:nvPr/>
              </p:nvSpPr>
              <p:spPr bwMode="auto">
                <a:xfrm flipV="1">
                  <a:off x="310515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14" name="Freeform 2617"/>
                <p:cNvSpPr>
                  <a:spLocks/>
                </p:cNvSpPr>
                <p:nvPr/>
              </p:nvSpPr>
              <p:spPr bwMode="auto">
                <a:xfrm flipV="1">
                  <a:off x="3105150" y="4692650"/>
                  <a:ext cx="1587" cy="7937"/>
                </a:xfrm>
                <a:custGeom>
                  <a:avLst/>
                  <a:gdLst>
                    <a:gd name="T0" fmla="*/ 0 w 4"/>
                    <a:gd name="T1" fmla="*/ 0 h 117"/>
                    <a:gd name="T2" fmla="*/ 0 w 4"/>
                    <a:gd name="T3" fmla="*/ 117 h 117"/>
                    <a:gd name="T4" fmla="*/ 2 w 4"/>
                    <a:gd name="T5" fmla="*/ 52 h 117"/>
                    <a:gd name="T6" fmla="*/ 4 w 4"/>
                    <a:gd name="T7" fmla="*/ 26 h 117"/>
                    <a:gd name="T8" fmla="*/ 4 w 4"/>
                    <a:gd name="T9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7">
                      <a:moveTo>
                        <a:pt x="0" y="0"/>
                      </a:moveTo>
                      <a:lnTo>
                        <a:pt x="0" y="117"/>
                      </a:lnTo>
                      <a:lnTo>
                        <a:pt x="2" y="52"/>
                      </a:lnTo>
                      <a:lnTo>
                        <a:pt x="4" y="2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15" name="Freeform 2618"/>
                <p:cNvSpPr>
                  <a:spLocks/>
                </p:cNvSpPr>
                <p:nvPr/>
              </p:nvSpPr>
              <p:spPr bwMode="auto">
                <a:xfrm flipV="1">
                  <a:off x="3109913" y="4695825"/>
                  <a:ext cx="0" cy="4762"/>
                </a:xfrm>
                <a:custGeom>
                  <a:avLst/>
                  <a:gdLst>
                    <a:gd name="T0" fmla="*/ 0 w 10"/>
                    <a:gd name="T1" fmla="*/ 0 h 70"/>
                    <a:gd name="T2" fmla="*/ 0 w 10"/>
                    <a:gd name="T3" fmla="*/ 13 h 70"/>
                    <a:gd name="T4" fmla="*/ 2 w 10"/>
                    <a:gd name="T5" fmla="*/ 46 h 70"/>
                    <a:gd name="T6" fmla="*/ 4 w 10"/>
                    <a:gd name="T7" fmla="*/ 70 h 70"/>
                    <a:gd name="T8" fmla="*/ 6 w 10"/>
                    <a:gd name="T9" fmla="*/ 67 h 70"/>
                    <a:gd name="T10" fmla="*/ 8 w 10"/>
                    <a:gd name="T11" fmla="*/ 49 h 70"/>
                    <a:gd name="T12" fmla="*/ 10 w 10"/>
                    <a:gd name="T13" fmla="*/ 46 h 70"/>
                    <a:gd name="T14" fmla="*/ 10 w 10"/>
                    <a:gd name="T15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70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6"/>
                      </a:lnTo>
                      <a:lnTo>
                        <a:pt x="4" y="70"/>
                      </a:lnTo>
                      <a:lnTo>
                        <a:pt x="6" y="67"/>
                      </a:lnTo>
                      <a:lnTo>
                        <a:pt x="8" y="49"/>
                      </a:lnTo>
                      <a:lnTo>
                        <a:pt x="10" y="4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16" name="Freeform 2619"/>
                <p:cNvSpPr>
                  <a:spLocks/>
                </p:cNvSpPr>
                <p:nvPr/>
              </p:nvSpPr>
              <p:spPr bwMode="auto">
                <a:xfrm flipV="1">
                  <a:off x="3113088" y="4654550"/>
                  <a:ext cx="1587" cy="46037"/>
                </a:xfrm>
                <a:custGeom>
                  <a:avLst/>
                  <a:gdLst>
                    <a:gd name="T0" fmla="*/ 0 w 16"/>
                    <a:gd name="T1" fmla="*/ 0 h 617"/>
                    <a:gd name="T2" fmla="*/ 0 w 16"/>
                    <a:gd name="T3" fmla="*/ 49 h 617"/>
                    <a:gd name="T4" fmla="*/ 2 w 16"/>
                    <a:gd name="T5" fmla="*/ 46 h 617"/>
                    <a:gd name="T6" fmla="*/ 4 w 16"/>
                    <a:gd name="T7" fmla="*/ 268 h 617"/>
                    <a:gd name="T8" fmla="*/ 6 w 16"/>
                    <a:gd name="T9" fmla="*/ 403 h 617"/>
                    <a:gd name="T10" fmla="*/ 8 w 16"/>
                    <a:gd name="T11" fmla="*/ 617 h 617"/>
                    <a:gd name="T12" fmla="*/ 10 w 16"/>
                    <a:gd name="T13" fmla="*/ 513 h 617"/>
                    <a:gd name="T14" fmla="*/ 12 w 16"/>
                    <a:gd name="T15" fmla="*/ 393 h 617"/>
                    <a:gd name="T16" fmla="*/ 14 w 16"/>
                    <a:gd name="T17" fmla="*/ 192 h 617"/>
                    <a:gd name="T18" fmla="*/ 16 w 16"/>
                    <a:gd name="T19" fmla="*/ 62 h 617"/>
                    <a:gd name="T20" fmla="*/ 16 w 16"/>
                    <a:gd name="T21" fmla="*/ 0 h 6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617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2" y="46"/>
                      </a:lnTo>
                      <a:lnTo>
                        <a:pt x="4" y="268"/>
                      </a:lnTo>
                      <a:lnTo>
                        <a:pt x="6" y="403"/>
                      </a:lnTo>
                      <a:lnTo>
                        <a:pt x="8" y="617"/>
                      </a:lnTo>
                      <a:lnTo>
                        <a:pt x="10" y="513"/>
                      </a:lnTo>
                      <a:lnTo>
                        <a:pt x="12" y="393"/>
                      </a:lnTo>
                      <a:lnTo>
                        <a:pt x="14" y="192"/>
                      </a:lnTo>
                      <a:lnTo>
                        <a:pt x="16" y="62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17" name="Line 2620"/>
                <p:cNvSpPr>
                  <a:spLocks noChangeShapeType="1"/>
                </p:cNvSpPr>
                <p:nvPr/>
              </p:nvSpPr>
              <p:spPr bwMode="auto">
                <a:xfrm flipV="1">
                  <a:off x="3116263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18" name="Line 2621"/>
                <p:cNvSpPr>
                  <a:spLocks noChangeShapeType="1"/>
                </p:cNvSpPr>
                <p:nvPr/>
              </p:nvSpPr>
              <p:spPr bwMode="auto">
                <a:xfrm flipV="1">
                  <a:off x="31162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19" name="Line 2622"/>
                <p:cNvSpPr>
                  <a:spLocks noChangeShapeType="1"/>
                </p:cNvSpPr>
                <p:nvPr/>
              </p:nvSpPr>
              <p:spPr bwMode="auto">
                <a:xfrm flipV="1">
                  <a:off x="3119438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20" name="Line 2623"/>
                <p:cNvSpPr>
                  <a:spLocks noChangeShapeType="1"/>
                </p:cNvSpPr>
                <p:nvPr/>
              </p:nvSpPr>
              <p:spPr bwMode="auto">
                <a:xfrm flipV="1">
                  <a:off x="312737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21" name="Line 2624"/>
                <p:cNvSpPr>
                  <a:spLocks noChangeShapeType="1"/>
                </p:cNvSpPr>
                <p:nvPr/>
              </p:nvSpPr>
              <p:spPr bwMode="auto">
                <a:xfrm flipV="1">
                  <a:off x="31321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22" name="Line 2625"/>
                <p:cNvSpPr>
                  <a:spLocks noChangeShapeType="1"/>
                </p:cNvSpPr>
                <p:nvPr/>
              </p:nvSpPr>
              <p:spPr bwMode="auto">
                <a:xfrm flipV="1">
                  <a:off x="313213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23" name="Line 2626"/>
                <p:cNvSpPr>
                  <a:spLocks noChangeShapeType="1"/>
                </p:cNvSpPr>
                <p:nvPr/>
              </p:nvSpPr>
              <p:spPr bwMode="auto">
                <a:xfrm flipV="1">
                  <a:off x="31353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24" name="Line 2627"/>
                <p:cNvSpPr>
                  <a:spLocks noChangeShapeType="1"/>
                </p:cNvSpPr>
                <p:nvPr/>
              </p:nvSpPr>
              <p:spPr bwMode="auto">
                <a:xfrm flipV="1">
                  <a:off x="314007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25" name="Line 2628"/>
                <p:cNvSpPr>
                  <a:spLocks noChangeShapeType="1"/>
                </p:cNvSpPr>
                <p:nvPr/>
              </p:nvSpPr>
              <p:spPr bwMode="auto">
                <a:xfrm>
                  <a:off x="314007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26" name="Freeform 2629"/>
                <p:cNvSpPr>
                  <a:spLocks/>
                </p:cNvSpPr>
                <p:nvPr/>
              </p:nvSpPr>
              <p:spPr bwMode="auto">
                <a:xfrm flipV="1">
                  <a:off x="3140075" y="4694238"/>
                  <a:ext cx="1587" cy="6350"/>
                </a:xfrm>
                <a:custGeom>
                  <a:avLst/>
                  <a:gdLst>
                    <a:gd name="T0" fmla="*/ 0 w 4"/>
                    <a:gd name="T1" fmla="*/ 0 h 88"/>
                    <a:gd name="T2" fmla="*/ 0 w 4"/>
                    <a:gd name="T3" fmla="*/ 88 h 88"/>
                    <a:gd name="T4" fmla="*/ 2 w 4"/>
                    <a:gd name="T5" fmla="*/ 15 h 88"/>
                    <a:gd name="T6" fmla="*/ 4 w 4"/>
                    <a:gd name="T7" fmla="*/ 26 h 88"/>
                    <a:gd name="T8" fmla="*/ 4 w 4"/>
                    <a:gd name="T9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8">
                      <a:moveTo>
                        <a:pt x="0" y="0"/>
                      </a:moveTo>
                      <a:lnTo>
                        <a:pt x="0" y="88"/>
                      </a:lnTo>
                      <a:lnTo>
                        <a:pt x="2" y="15"/>
                      </a:lnTo>
                      <a:lnTo>
                        <a:pt x="4" y="2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27" name="Freeform 2630"/>
                <p:cNvSpPr>
                  <a:spLocks/>
                </p:cNvSpPr>
                <p:nvPr/>
              </p:nvSpPr>
              <p:spPr bwMode="auto">
                <a:xfrm flipV="1">
                  <a:off x="3141663" y="4699000"/>
                  <a:ext cx="0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23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28" name="Line 2631"/>
                <p:cNvSpPr>
                  <a:spLocks noChangeShapeType="1"/>
                </p:cNvSpPr>
                <p:nvPr/>
              </p:nvSpPr>
              <p:spPr bwMode="auto">
                <a:xfrm flipV="1">
                  <a:off x="31432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29" name="Line 2632"/>
                <p:cNvSpPr>
                  <a:spLocks noChangeShapeType="1"/>
                </p:cNvSpPr>
                <p:nvPr/>
              </p:nvSpPr>
              <p:spPr bwMode="auto">
                <a:xfrm flipV="1">
                  <a:off x="31448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30" name="Freeform 2633"/>
                <p:cNvSpPr>
                  <a:spLocks/>
                </p:cNvSpPr>
                <p:nvPr/>
              </p:nvSpPr>
              <p:spPr bwMode="auto">
                <a:xfrm flipV="1">
                  <a:off x="3144838" y="4695825"/>
                  <a:ext cx="0" cy="4762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62 h 62"/>
                    <a:gd name="T4" fmla="*/ 2 w 4"/>
                    <a:gd name="T5" fmla="*/ 23 h 62"/>
                    <a:gd name="T6" fmla="*/ 4 w 4"/>
                    <a:gd name="T7" fmla="*/ 23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3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31" name="Line 2634"/>
                <p:cNvSpPr>
                  <a:spLocks noChangeShapeType="1"/>
                </p:cNvSpPr>
                <p:nvPr/>
              </p:nvSpPr>
              <p:spPr bwMode="auto">
                <a:xfrm flipV="1">
                  <a:off x="314642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32" name="Line 2635"/>
                <p:cNvSpPr>
                  <a:spLocks noChangeShapeType="1"/>
                </p:cNvSpPr>
                <p:nvPr/>
              </p:nvSpPr>
              <p:spPr bwMode="auto">
                <a:xfrm flipV="1">
                  <a:off x="31464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33" name="Freeform 2636"/>
                <p:cNvSpPr>
                  <a:spLocks/>
                </p:cNvSpPr>
                <p:nvPr/>
              </p:nvSpPr>
              <p:spPr bwMode="auto">
                <a:xfrm flipV="1">
                  <a:off x="3149600" y="4678363"/>
                  <a:ext cx="1587" cy="22225"/>
                </a:xfrm>
                <a:custGeom>
                  <a:avLst/>
                  <a:gdLst>
                    <a:gd name="T0" fmla="*/ 0 w 16"/>
                    <a:gd name="T1" fmla="*/ 0 h 307"/>
                    <a:gd name="T2" fmla="*/ 0 w 16"/>
                    <a:gd name="T3" fmla="*/ 96 h 307"/>
                    <a:gd name="T4" fmla="*/ 2 w 16"/>
                    <a:gd name="T5" fmla="*/ 273 h 307"/>
                    <a:gd name="T6" fmla="*/ 4 w 16"/>
                    <a:gd name="T7" fmla="*/ 122 h 307"/>
                    <a:gd name="T8" fmla="*/ 6 w 16"/>
                    <a:gd name="T9" fmla="*/ 307 h 307"/>
                    <a:gd name="T10" fmla="*/ 8 w 16"/>
                    <a:gd name="T11" fmla="*/ 99 h 307"/>
                    <a:gd name="T12" fmla="*/ 10 w 16"/>
                    <a:gd name="T13" fmla="*/ 224 h 307"/>
                    <a:gd name="T14" fmla="*/ 12 w 16"/>
                    <a:gd name="T15" fmla="*/ 88 h 307"/>
                    <a:gd name="T16" fmla="*/ 14 w 16"/>
                    <a:gd name="T17" fmla="*/ 83 h 307"/>
                    <a:gd name="T18" fmla="*/ 16 w 16"/>
                    <a:gd name="T19" fmla="*/ 13 h 307"/>
                    <a:gd name="T20" fmla="*/ 16 w 16"/>
                    <a:gd name="T21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07">
                      <a:moveTo>
                        <a:pt x="0" y="0"/>
                      </a:moveTo>
                      <a:lnTo>
                        <a:pt x="0" y="96"/>
                      </a:lnTo>
                      <a:lnTo>
                        <a:pt x="2" y="273"/>
                      </a:lnTo>
                      <a:lnTo>
                        <a:pt x="4" y="122"/>
                      </a:lnTo>
                      <a:lnTo>
                        <a:pt x="6" y="307"/>
                      </a:lnTo>
                      <a:lnTo>
                        <a:pt x="8" y="99"/>
                      </a:lnTo>
                      <a:lnTo>
                        <a:pt x="10" y="224"/>
                      </a:lnTo>
                      <a:lnTo>
                        <a:pt x="12" y="88"/>
                      </a:lnTo>
                      <a:lnTo>
                        <a:pt x="14" y="83"/>
                      </a:lnTo>
                      <a:lnTo>
                        <a:pt x="16" y="13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34" name="Line 2637"/>
                <p:cNvSpPr>
                  <a:spLocks noChangeShapeType="1"/>
                </p:cNvSpPr>
                <p:nvPr/>
              </p:nvSpPr>
              <p:spPr bwMode="auto">
                <a:xfrm flipV="1">
                  <a:off x="315277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35" name="Line 2638"/>
                <p:cNvSpPr>
                  <a:spLocks noChangeShapeType="1"/>
                </p:cNvSpPr>
                <p:nvPr/>
              </p:nvSpPr>
              <p:spPr bwMode="auto">
                <a:xfrm flipV="1">
                  <a:off x="315277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36" name="Freeform 2639"/>
                <p:cNvSpPr>
                  <a:spLocks/>
                </p:cNvSpPr>
                <p:nvPr/>
              </p:nvSpPr>
              <p:spPr bwMode="auto">
                <a:xfrm flipV="1">
                  <a:off x="3154363" y="4699000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37" name="Freeform 2640"/>
                <p:cNvSpPr>
                  <a:spLocks/>
                </p:cNvSpPr>
                <p:nvPr/>
              </p:nvSpPr>
              <p:spPr bwMode="auto">
                <a:xfrm flipV="1">
                  <a:off x="3154363" y="4695825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15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38" name="Line 2641"/>
                <p:cNvSpPr>
                  <a:spLocks noChangeShapeType="1"/>
                </p:cNvSpPr>
                <p:nvPr/>
              </p:nvSpPr>
              <p:spPr bwMode="auto">
                <a:xfrm>
                  <a:off x="3157538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39" name="Line 2642"/>
                <p:cNvSpPr>
                  <a:spLocks noChangeShapeType="1"/>
                </p:cNvSpPr>
                <p:nvPr/>
              </p:nvSpPr>
              <p:spPr bwMode="auto">
                <a:xfrm flipV="1">
                  <a:off x="31575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40" name="Line 2643"/>
                <p:cNvSpPr>
                  <a:spLocks noChangeShapeType="1"/>
                </p:cNvSpPr>
                <p:nvPr/>
              </p:nvSpPr>
              <p:spPr bwMode="auto">
                <a:xfrm flipV="1">
                  <a:off x="315912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41" name="Line 2644"/>
                <p:cNvSpPr>
                  <a:spLocks noChangeShapeType="1"/>
                </p:cNvSpPr>
                <p:nvPr/>
              </p:nvSpPr>
              <p:spPr bwMode="auto">
                <a:xfrm flipV="1">
                  <a:off x="3159125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42" name="Line 2645"/>
                <p:cNvSpPr>
                  <a:spLocks noChangeShapeType="1"/>
                </p:cNvSpPr>
                <p:nvPr/>
              </p:nvSpPr>
              <p:spPr bwMode="auto">
                <a:xfrm flipV="1">
                  <a:off x="3162300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43" name="Line 2646"/>
                <p:cNvSpPr>
                  <a:spLocks noChangeShapeType="1"/>
                </p:cNvSpPr>
                <p:nvPr/>
              </p:nvSpPr>
              <p:spPr bwMode="auto">
                <a:xfrm flipV="1">
                  <a:off x="316388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44" name="Line 2647"/>
                <p:cNvSpPr>
                  <a:spLocks noChangeShapeType="1"/>
                </p:cNvSpPr>
                <p:nvPr/>
              </p:nvSpPr>
              <p:spPr bwMode="auto">
                <a:xfrm flipV="1">
                  <a:off x="316547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45" name="Line 2648"/>
                <p:cNvSpPr>
                  <a:spLocks noChangeShapeType="1"/>
                </p:cNvSpPr>
                <p:nvPr/>
              </p:nvSpPr>
              <p:spPr bwMode="auto">
                <a:xfrm flipV="1">
                  <a:off x="31670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46" name="Line 2649"/>
                <p:cNvSpPr>
                  <a:spLocks noChangeShapeType="1"/>
                </p:cNvSpPr>
                <p:nvPr/>
              </p:nvSpPr>
              <p:spPr bwMode="auto">
                <a:xfrm flipV="1">
                  <a:off x="3167063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47" name="Line 2650"/>
                <p:cNvSpPr>
                  <a:spLocks noChangeShapeType="1"/>
                </p:cNvSpPr>
                <p:nvPr/>
              </p:nvSpPr>
              <p:spPr bwMode="auto">
                <a:xfrm flipV="1">
                  <a:off x="31670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48" name="Freeform 2651"/>
                <p:cNvSpPr>
                  <a:spLocks/>
                </p:cNvSpPr>
                <p:nvPr/>
              </p:nvSpPr>
              <p:spPr bwMode="auto">
                <a:xfrm flipV="1">
                  <a:off x="3171825" y="4692650"/>
                  <a:ext cx="0" cy="7937"/>
                </a:xfrm>
                <a:custGeom>
                  <a:avLst/>
                  <a:gdLst>
                    <a:gd name="T0" fmla="*/ 0 w 2"/>
                    <a:gd name="T1" fmla="*/ 0 h 117"/>
                    <a:gd name="T2" fmla="*/ 0 w 2"/>
                    <a:gd name="T3" fmla="*/ 117 h 117"/>
                    <a:gd name="T4" fmla="*/ 2 w 2"/>
                    <a:gd name="T5" fmla="*/ 62 h 117"/>
                    <a:gd name="T6" fmla="*/ 2 w 2"/>
                    <a:gd name="T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7">
                      <a:moveTo>
                        <a:pt x="0" y="0"/>
                      </a:moveTo>
                      <a:lnTo>
                        <a:pt x="0" y="117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49" name="Line 2652"/>
                <p:cNvSpPr>
                  <a:spLocks noChangeShapeType="1"/>
                </p:cNvSpPr>
                <p:nvPr/>
              </p:nvSpPr>
              <p:spPr bwMode="auto">
                <a:xfrm flipV="1">
                  <a:off x="319405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50" name="Line 2653"/>
                <p:cNvSpPr>
                  <a:spLocks noChangeShapeType="1"/>
                </p:cNvSpPr>
                <p:nvPr/>
              </p:nvSpPr>
              <p:spPr bwMode="auto">
                <a:xfrm flipV="1">
                  <a:off x="31940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51" name="Line 2654"/>
                <p:cNvSpPr>
                  <a:spLocks noChangeShapeType="1"/>
                </p:cNvSpPr>
                <p:nvPr/>
              </p:nvSpPr>
              <p:spPr bwMode="auto">
                <a:xfrm flipV="1">
                  <a:off x="319405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52" name="Line 2655"/>
                <p:cNvSpPr>
                  <a:spLocks noChangeShapeType="1"/>
                </p:cNvSpPr>
                <p:nvPr/>
              </p:nvSpPr>
              <p:spPr bwMode="auto">
                <a:xfrm flipV="1">
                  <a:off x="31972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53" name="Line 2656"/>
                <p:cNvSpPr>
                  <a:spLocks noChangeShapeType="1"/>
                </p:cNvSpPr>
                <p:nvPr/>
              </p:nvSpPr>
              <p:spPr bwMode="auto">
                <a:xfrm flipV="1">
                  <a:off x="3197225" y="469265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54" name="Line 2657"/>
                <p:cNvSpPr>
                  <a:spLocks noChangeShapeType="1"/>
                </p:cNvSpPr>
                <p:nvPr/>
              </p:nvSpPr>
              <p:spPr bwMode="auto">
                <a:xfrm flipV="1">
                  <a:off x="31972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55" name="Line 2658"/>
                <p:cNvSpPr>
                  <a:spLocks noChangeShapeType="1"/>
                </p:cNvSpPr>
                <p:nvPr/>
              </p:nvSpPr>
              <p:spPr bwMode="auto">
                <a:xfrm flipV="1">
                  <a:off x="32067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56" name="Freeform 2659"/>
                <p:cNvSpPr>
                  <a:spLocks/>
                </p:cNvSpPr>
                <p:nvPr/>
              </p:nvSpPr>
              <p:spPr bwMode="auto">
                <a:xfrm flipV="1">
                  <a:off x="3208338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23 h 46"/>
                    <a:gd name="T4" fmla="*/ 2 w 2"/>
                    <a:gd name="T5" fmla="*/ 46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57" name="Freeform 2660"/>
                <p:cNvSpPr>
                  <a:spLocks/>
                </p:cNvSpPr>
                <p:nvPr/>
              </p:nvSpPr>
              <p:spPr bwMode="auto">
                <a:xfrm flipV="1">
                  <a:off x="3211513" y="4691063"/>
                  <a:ext cx="1587" cy="9525"/>
                </a:xfrm>
                <a:custGeom>
                  <a:avLst/>
                  <a:gdLst>
                    <a:gd name="T0" fmla="*/ 0 w 19"/>
                    <a:gd name="T1" fmla="*/ 0 h 132"/>
                    <a:gd name="T2" fmla="*/ 0 w 19"/>
                    <a:gd name="T3" fmla="*/ 13 h 132"/>
                    <a:gd name="T4" fmla="*/ 2 w 19"/>
                    <a:gd name="T5" fmla="*/ 72 h 132"/>
                    <a:gd name="T6" fmla="*/ 4 w 19"/>
                    <a:gd name="T7" fmla="*/ 31 h 132"/>
                    <a:gd name="T8" fmla="*/ 6 w 19"/>
                    <a:gd name="T9" fmla="*/ 72 h 132"/>
                    <a:gd name="T10" fmla="*/ 9 w 19"/>
                    <a:gd name="T11" fmla="*/ 65 h 132"/>
                    <a:gd name="T12" fmla="*/ 11 w 19"/>
                    <a:gd name="T13" fmla="*/ 96 h 132"/>
                    <a:gd name="T14" fmla="*/ 13 w 19"/>
                    <a:gd name="T15" fmla="*/ 132 h 132"/>
                    <a:gd name="T16" fmla="*/ 15 w 19"/>
                    <a:gd name="T17" fmla="*/ 15 h 132"/>
                    <a:gd name="T18" fmla="*/ 17 w 19"/>
                    <a:gd name="T19" fmla="*/ 23 h 132"/>
                    <a:gd name="T20" fmla="*/ 19 w 19"/>
                    <a:gd name="T21" fmla="*/ 65 h 132"/>
                    <a:gd name="T22" fmla="*/ 19 w 19"/>
                    <a:gd name="T23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132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72"/>
                      </a:lnTo>
                      <a:lnTo>
                        <a:pt x="4" y="31"/>
                      </a:lnTo>
                      <a:lnTo>
                        <a:pt x="6" y="72"/>
                      </a:lnTo>
                      <a:lnTo>
                        <a:pt x="9" y="65"/>
                      </a:lnTo>
                      <a:lnTo>
                        <a:pt x="11" y="96"/>
                      </a:lnTo>
                      <a:lnTo>
                        <a:pt x="13" y="132"/>
                      </a:lnTo>
                      <a:lnTo>
                        <a:pt x="15" y="15"/>
                      </a:lnTo>
                      <a:lnTo>
                        <a:pt x="17" y="23"/>
                      </a:lnTo>
                      <a:lnTo>
                        <a:pt x="19" y="65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58" name="Line 2661"/>
                <p:cNvSpPr>
                  <a:spLocks noChangeShapeType="1"/>
                </p:cNvSpPr>
                <p:nvPr/>
              </p:nvSpPr>
              <p:spPr bwMode="auto">
                <a:xfrm>
                  <a:off x="3214688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59" name="Freeform 2662"/>
                <p:cNvSpPr>
                  <a:spLocks/>
                </p:cNvSpPr>
                <p:nvPr/>
              </p:nvSpPr>
              <p:spPr bwMode="auto">
                <a:xfrm flipV="1">
                  <a:off x="3219450" y="4689475"/>
                  <a:ext cx="1587" cy="11112"/>
                </a:xfrm>
                <a:custGeom>
                  <a:avLst/>
                  <a:gdLst>
                    <a:gd name="T0" fmla="*/ 0 w 14"/>
                    <a:gd name="T1" fmla="*/ 0 h 156"/>
                    <a:gd name="T2" fmla="*/ 0 w 14"/>
                    <a:gd name="T3" fmla="*/ 39 h 156"/>
                    <a:gd name="T4" fmla="*/ 2 w 14"/>
                    <a:gd name="T5" fmla="*/ 156 h 156"/>
                    <a:gd name="T6" fmla="*/ 4 w 14"/>
                    <a:gd name="T7" fmla="*/ 46 h 156"/>
                    <a:gd name="T8" fmla="*/ 6 w 14"/>
                    <a:gd name="T9" fmla="*/ 13 h 156"/>
                    <a:gd name="T10" fmla="*/ 8 w 14"/>
                    <a:gd name="T11" fmla="*/ 46 h 156"/>
                    <a:gd name="T12" fmla="*/ 10 w 14"/>
                    <a:gd name="T13" fmla="*/ 59 h 156"/>
                    <a:gd name="T14" fmla="*/ 12 w 14"/>
                    <a:gd name="T15" fmla="*/ 26 h 156"/>
                    <a:gd name="T16" fmla="*/ 14 w 14"/>
                    <a:gd name="T17" fmla="*/ 13 h 156"/>
                    <a:gd name="T18" fmla="*/ 14 w 14"/>
                    <a:gd name="T19" fmla="*/ 0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56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56"/>
                      </a:lnTo>
                      <a:lnTo>
                        <a:pt x="4" y="46"/>
                      </a:lnTo>
                      <a:lnTo>
                        <a:pt x="6" y="13"/>
                      </a:lnTo>
                      <a:lnTo>
                        <a:pt x="8" y="46"/>
                      </a:lnTo>
                      <a:lnTo>
                        <a:pt x="10" y="59"/>
                      </a:lnTo>
                      <a:lnTo>
                        <a:pt x="12" y="26"/>
                      </a:lnTo>
                      <a:lnTo>
                        <a:pt x="14" y="1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60" name="Line 2663"/>
                <p:cNvSpPr>
                  <a:spLocks noChangeShapeType="1"/>
                </p:cNvSpPr>
                <p:nvPr/>
              </p:nvSpPr>
              <p:spPr bwMode="auto">
                <a:xfrm flipV="1">
                  <a:off x="322262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61" name="Freeform 2664"/>
                <p:cNvSpPr>
                  <a:spLocks/>
                </p:cNvSpPr>
                <p:nvPr/>
              </p:nvSpPr>
              <p:spPr bwMode="auto">
                <a:xfrm flipV="1">
                  <a:off x="3224213" y="4697413"/>
                  <a:ext cx="0" cy="3175"/>
                </a:xfrm>
                <a:custGeom>
                  <a:avLst/>
                  <a:gdLst>
                    <a:gd name="T0" fmla="*/ 0 w 2"/>
                    <a:gd name="T1" fmla="*/ 0 h 46"/>
                    <a:gd name="T2" fmla="*/ 0 w 2"/>
                    <a:gd name="T3" fmla="*/ 46 h 46"/>
                    <a:gd name="T4" fmla="*/ 2 w 2"/>
                    <a:gd name="T5" fmla="*/ 23 h 46"/>
                    <a:gd name="T6" fmla="*/ 2 w 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62" name="Line 2665"/>
                <p:cNvSpPr>
                  <a:spLocks noChangeShapeType="1"/>
                </p:cNvSpPr>
                <p:nvPr/>
              </p:nvSpPr>
              <p:spPr bwMode="auto">
                <a:xfrm flipV="1">
                  <a:off x="322421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63" name="Line 2666"/>
                <p:cNvSpPr>
                  <a:spLocks noChangeShapeType="1"/>
                </p:cNvSpPr>
                <p:nvPr/>
              </p:nvSpPr>
              <p:spPr bwMode="auto">
                <a:xfrm flipV="1">
                  <a:off x="322897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64" name="Freeform 2667"/>
                <p:cNvSpPr>
                  <a:spLocks/>
                </p:cNvSpPr>
                <p:nvPr/>
              </p:nvSpPr>
              <p:spPr bwMode="auto">
                <a:xfrm flipV="1">
                  <a:off x="3255963" y="4699000"/>
                  <a:ext cx="0" cy="1587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6 h 26"/>
                    <a:gd name="T4" fmla="*/ 2 w 2"/>
                    <a:gd name="T5" fmla="*/ 26 h 26"/>
                    <a:gd name="T6" fmla="*/ 2 w 2"/>
                    <a:gd name="T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65" name="Line 2668"/>
                <p:cNvSpPr>
                  <a:spLocks noChangeShapeType="1"/>
                </p:cNvSpPr>
                <p:nvPr/>
              </p:nvSpPr>
              <p:spPr bwMode="auto">
                <a:xfrm flipV="1">
                  <a:off x="3259138" y="469265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66" name="Line 2669"/>
                <p:cNvSpPr>
                  <a:spLocks noChangeShapeType="1"/>
                </p:cNvSpPr>
                <p:nvPr/>
              </p:nvSpPr>
              <p:spPr bwMode="auto">
                <a:xfrm>
                  <a:off x="3259138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67" name="Freeform 2670"/>
                <p:cNvSpPr>
                  <a:spLocks/>
                </p:cNvSpPr>
                <p:nvPr/>
              </p:nvSpPr>
              <p:spPr bwMode="auto">
                <a:xfrm flipV="1">
                  <a:off x="3263900" y="4695825"/>
                  <a:ext cx="1587" cy="4762"/>
                </a:xfrm>
                <a:custGeom>
                  <a:avLst/>
                  <a:gdLst>
                    <a:gd name="T0" fmla="*/ 0 w 4"/>
                    <a:gd name="T1" fmla="*/ 0 h 57"/>
                    <a:gd name="T2" fmla="*/ 0 w 4"/>
                    <a:gd name="T3" fmla="*/ 39 h 57"/>
                    <a:gd name="T4" fmla="*/ 2 w 4"/>
                    <a:gd name="T5" fmla="*/ 57 h 57"/>
                    <a:gd name="T6" fmla="*/ 4 w 4"/>
                    <a:gd name="T7" fmla="*/ 13 h 57"/>
                    <a:gd name="T8" fmla="*/ 4 w 4"/>
                    <a:gd name="T9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7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57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68" name="Freeform 2671"/>
                <p:cNvSpPr>
                  <a:spLocks/>
                </p:cNvSpPr>
                <p:nvPr/>
              </p:nvSpPr>
              <p:spPr bwMode="auto">
                <a:xfrm flipV="1">
                  <a:off x="3268663" y="4668838"/>
                  <a:ext cx="1587" cy="31750"/>
                </a:xfrm>
                <a:custGeom>
                  <a:avLst/>
                  <a:gdLst>
                    <a:gd name="T0" fmla="*/ 0 w 14"/>
                    <a:gd name="T1" fmla="*/ 0 h 414"/>
                    <a:gd name="T2" fmla="*/ 0 w 14"/>
                    <a:gd name="T3" fmla="*/ 70 h 414"/>
                    <a:gd name="T4" fmla="*/ 2 w 14"/>
                    <a:gd name="T5" fmla="*/ 112 h 414"/>
                    <a:gd name="T6" fmla="*/ 4 w 14"/>
                    <a:gd name="T7" fmla="*/ 414 h 414"/>
                    <a:gd name="T8" fmla="*/ 6 w 14"/>
                    <a:gd name="T9" fmla="*/ 114 h 414"/>
                    <a:gd name="T10" fmla="*/ 8 w 14"/>
                    <a:gd name="T11" fmla="*/ 156 h 414"/>
                    <a:gd name="T12" fmla="*/ 10 w 14"/>
                    <a:gd name="T13" fmla="*/ 49 h 414"/>
                    <a:gd name="T14" fmla="*/ 12 w 14"/>
                    <a:gd name="T15" fmla="*/ 36 h 414"/>
                    <a:gd name="T16" fmla="*/ 14 w 14"/>
                    <a:gd name="T17" fmla="*/ 101 h 414"/>
                    <a:gd name="T18" fmla="*/ 14 w 14"/>
                    <a:gd name="T19" fmla="*/ 0 h 4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414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112"/>
                      </a:lnTo>
                      <a:lnTo>
                        <a:pt x="4" y="414"/>
                      </a:lnTo>
                      <a:lnTo>
                        <a:pt x="6" y="114"/>
                      </a:lnTo>
                      <a:lnTo>
                        <a:pt x="8" y="156"/>
                      </a:lnTo>
                      <a:lnTo>
                        <a:pt x="10" y="49"/>
                      </a:lnTo>
                      <a:lnTo>
                        <a:pt x="12" y="36"/>
                      </a:lnTo>
                      <a:lnTo>
                        <a:pt x="14" y="101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69" name="Line 2672"/>
                <p:cNvSpPr>
                  <a:spLocks noChangeShapeType="1"/>
                </p:cNvSpPr>
                <p:nvPr/>
              </p:nvSpPr>
              <p:spPr bwMode="auto">
                <a:xfrm>
                  <a:off x="3270250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70" name="Freeform 2673"/>
                <p:cNvSpPr>
                  <a:spLocks/>
                </p:cNvSpPr>
                <p:nvPr/>
              </p:nvSpPr>
              <p:spPr bwMode="auto">
                <a:xfrm flipV="1">
                  <a:off x="3271838" y="4681538"/>
                  <a:ext cx="3175" cy="19050"/>
                </a:xfrm>
                <a:custGeom>
                  <a:avLst/>
                  <a:gdLst>
                    <a:gd name="T0" fmla="*/ 0 w 18"/>
                    <a:gd name="T1" fmla="*/ 0 h 260"/>
                    <a:gd name="T2" fmla="*/ 0 w 18"/>
                    <a:gd name="T3" fmla="*/ 52 h 260"/>
                    <a:gd name="T4" fmla="*/ 2 w 18"/>
                    <a:gd name="T5" fmla="*/ 117 h 260"/>
                    <a:gd name="T6" fmla="*/ 4 w 18"/>
                    <a:gd name="T7" fmla="*/ 85 h 260"/>
                    <a:gd name="T8" fmla="*/ 6 w 18"/>
                    <a:gd name="T9" fmla="*/ 122 h 260"/>
                    <a:gd name="T10" fmla="*/ 8 w 18"/>
                    <a:gd name="T11" fmla="*/ 200 h 260"/>
                    <a:gd name="T12" fmla="*/ 10 w 18"/>
                    <a:gd name="T13" fmla="*/ 161 h 260"/>
                    <a:gd name="T14" fmla="*/ 12 w 18"/>
                    <a:gd name="T15" fmla="*/ 260 h 260"/>
                    <a:gd name="T16" fmla="*/ 14 w 18"/>
                    <a:gd name="T17" fmla="*/ 179 h 260"/>
                    <a:gd name="T18" fmla="*/ 16 w 18"/>
                    <a:gd name="T19" fmla="*/ 85 h 260"/>
                    <a:gd name="T20" fmla="*/ 18 w 18"/>
                    <a:gd name="T21" fmla="*/ 52 h 260"/>
                    <a:gd name="T22" fmla="*/ 18 w 18"/>
                    <a:gd name="T23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260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" y="117"/>
                      </a:lnTo>
                      <a:lnTo>
                        <a:pt x="4" y="85"/>
                      </a:lnTo>
                      <a:lnTo>
                        <a:pt x="6" y="122"/>
                      </a:lnTo>
                      <a:lnTo>
                        <a:pt x="8" y="200"/>
                      </a:lnTo>
                      <a:lnTo>
                        <a:pt x="10" y="161"/>
                      </a:lnTo>
                      <a:lnTo>
                        <a:pt x="12" y="260"/>
                      </a:lnTo>
                      <a:lnTo>
                        <a:pt x="14" y="179"/>
                      </a:lnTo>
                      <a:lnTo>
                        <a:pt x="16" y="85"/>
                      </a:lnTo>
                      <a:lnTo>
                        <a:pt x="18" y="52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71" name="Freeform 2674"/>
                <p:cNvSpPr>
                  <a:spLocks/>
                </p:cNvSpPr>
                <p:nvPr/>
              </p:nvSpPr>
              <p:spPr bwMode="auto">
                <a:xfrm flipV="1">
                  <a:off x="3278188" y="4695825"/>
                  <a:ext cx="0" cy="4762"/>
                </a:xfrm>
                <a:custGeom>
                  <a:avLst/>
                  <a:gdLst>
                    <a:gd name="T0" fmla="*/ 0 w 6"/>
                    <a:gd name="T1" fmla="*/ 0 h 70"/>
                    <a:gd name="T2" fmla="*/ 0 w 6"/>
                    <a:gd name="T3" fmla="*/ 70 h 70"/>
                    <a:gd name="T4" fmla="*/ 2 w 6"/>
                    <a:gd name="T5" fmla="*/ 39 h 70"/>
                    <a:gd name="T6" fmla="*/ 4 w 6"/>
                    <a:gd name="T7" fmla="*/ 13 h 70"/>
                    <a:gd name="T8" fmla="*/ 6 w 6"/>
                    <a:gd name="T9" fmla="*/ 41 h 70"/>
                    <a:gd name="T10" fmla="*/ 6 w 6"/>
                    <a:gd name="T11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39"/>
                      </a:lnTo>
                      <a:lnTo>
                        <a:pt x="4" y="13"/>
                      </a:lnTo>
                      <a:lnTo>
                        <a:pt x="6" y="4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72" name="Line 2675"/>
                <p:cNvSpPr>
                  <a:spLocks noChangeShapeType="1"/>
                </p:cNvSpPr>
                <p:nvPr/>
              </p:nvSpPr>
              <p:spPr bwMode="auto">
                <a:xfrm flipV="1">
                  <a:off x="3282950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73" name="Line 2676"/>
                <p:cNvSpPr>
                  <a:spLocks noChangeShapeType="1"/>
                </p:cNvSpPr>
                <p:nvPr/>
              </p:nvSpPr>
              <p:spPr bwMode="auto">
                <a:xfrm flipV="1">
                  <a:off x="32845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74" name="Line 2677"/>
                <p:cNvSpPr>
                  <a:spLocks noChangeShapeType="1"/>
                </p:cNvSpPr>
                <p:nvPr/>
              </p:nvSpPr>
              <p:spPr bwMode="auto">
                <a:xfrm>
                  <a:off x="328612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75" name="Freeform 2678"/>
                <p:cNvSpPr>
                  <a:spLocks/>
                </p:cNvSpPr>
                <p:nvPr/>
              </p:nvSpPr>
              <p:spPr bwMode="auto">
                <a:xfrm flipV="1">
                  <a:off x="3290888" y="4699000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5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76" name="Line 2679"/>
                <p:cNvSpPr>
                  <a:spLocks noChangeShapeType="1"/>
                </p:cNvSpPr>
                <p:nvPr/>
              </p:nvSpPr>
              <p:spPr bwMode="auto">
                <a:xfrm flipV="1">
                  <a:off x="329247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77" name="Line 2680"/>
                <p:cNvSpPr>
                  <a:spLocks noChangeShapeType="1"/>
                </p:cNvSpPr>
                <p:nvPr/>
              </p:nvSpPr>
              <p:spPr bwMode="auto">
                <a:xfrm>
                  <a:off x="329247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78" name="Line 2681"/>
                <p:cNvSpPr>
                  <a:spLocks noChangeShapeType="1"/>
                </p:cNvSpPr>
                <p:nvPr/>
              </p:nvSpPr>
              <p:spPr bwMode="auto">
                <a:xfrm flipV="1">
                  <a:off x="332263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79" name="Freeform 2682"/>
                <p:cNvSpPr>
                  <a:spLocks/>
                </p:cNvSpPr>
                <p:nvPr/>
              </p:nvSpPr>
              <p:spPr bwMode="auto">
                <a:xfrm flipV="1">
                  <a:off x="3325813" y="4697413"/>
                  <a:ext cx="1587" cy="3175"/>
                </a:xfrm>
                <a:custGeom>
                  <a:avLst/>
                  <a:gdLst>
                    <a:gd name="T0" fmla="*/ 0 w 6"/>
                    <a:gd name="T1" fmla="*/ 0 h 39"/>
                    <a:gd name="T2" fmla="*/ 0 w 6"/>
                    <a:gd name="T3" fmla="*/ 39 h 39"/>
                    <a:gd name="T4" fmla="*/ 2 w 6"/>
                    <a:gd name="T5" fmla="*/ 13 h 39"/>
                    <a:gd name="T6" fmla="*/ 4 w 6"/>
                    <a:gd name="T7" fmla="*/ 15 h 39"/>
                    <a:gd name="T8" fmla="*/ 6 w 6"/>
                    <a:gd name="T9" fmla="*/ 13 h 39"/>
                    <a:gd name="T10" fmla="*/ 6 w 6"/>
                    <a:gd name="T11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3"/>
                      </a:lnTo>
                      <a:lnTo>
                        <a:pt x="4" y="15"/>
                      </a:lnTo>
                      <a:lnTo>
                        <a:pt x="6" y="1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80" name="Freeform 2683"/>
                <p:cNvSpPr>
                  <a:spLocks/>
                </p:cNvSpPr>
                <p:nvPr/>
              </p:nvSpPr>
              <p:spPr bwMode="auto">
                <a:xfrm flipV="1">
                  <a:off x="3330575" y="4699000"/>
                  <a:ext cx="0" cy="1587"/>
                </a:xfrm>
                <a:custGeom>
                  <a:avLst/>
                  <a:gdLst>
                    <a:gd name="T0" fmla="*/ 0 w 2"/>
                    <a:gd name="T1" fmla="*/ 0 h 26"/>
                    <a:gd name="T2" fmla="*/ 0 w 2"/>
                    <a:gd name="T3" fmla="*/ 26 h 26"/>
                    <a:gd name="T4" fmla="*/ 2 w 2"/>
                    <a:gd name="T5" fmla="*/ 26 h 26"/>
                    <a:gd name="T6" fmla="*/ 2 w 2"/>
                    <a:gd name="T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6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2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81" name="Freeform 2684"/>
                <p:cNvSpPr>
                  <a:spLocks/>
                </p:cNvSpPr>
                <p:nvPr/>
              </p:nvSpPr>
              <p:spPr bwMode="auto">
                <a:xfrm flipV="1">
                  <a:off x="3333750" y="4679950"/>
                  <a:ext cx="3175" cy="20637"/>
                </a:xfrm>
                <a:custGeom>
                  <a:avLst/>
                  <a:gdLst>
                    <a:gd name="T0" fmla="*/ 0 w 20"/>
                    <a:gd name="T1" fmla="*/ 0 h 273"/>
                    <a:gd name="T2" fmla="*/ 0 w 20"/>
                    <a:gd name="T3" fmla="*/ 26 h 273"/>
                    <a:gd name="T4" fmla="*/ 2 w 20"/>
                    <a:gd name="T5" fmla="*/ 62 h 273"/>
                    <a:gd name="T6" fmla="*/ 4 w 20"/>
                    <a:gd name="T7" fmla="*/ 23 h 273"/>
                    <a:gd name="T8" fmla="*/ 6 w 20"/>
                    <a:gd name="T9" fmla="*/ 85 h 273"/>
                    <a:gd name="T10" fmla="*/ 8 w 20"/>
                    <a:gd name="T11" fmla="*/ 273 h 273"/>
                    <a:gd name="T12" fmla="*/ 10 w 20"/>
                    <a:gd name="T13" fmla="*/ 271 h 273"/>
                    <a:gd name="T14" fmla="*/ 12 w 20"/>
                    <a:gd name="T15" fmla="*/ 125 h 273"/>
                    <a:gd name="T16" fmla="*/ 14 w 20"/>
                    <a:gd name="T17" fmla="*/ 138 h 273"/>
                    <a:gd name="T18" fmla="*/ 16 w 20"/>
                    <a:gd name="T19" fmla="*/ 237 h 273"/>
                    <a:gd name="T20" fmla="*/ 18 w 20"/>
                    <a:gd name="T21" fmla="*/ 62 h 273"/>
                    <a:gd name="T22" fmla="*/ 20 w 20"/>
                    <a:gd name="T23" fmla="*/ 70 h 273"/>
                    <a:gd name="T24" fmla="*/ 20 w 20"/>
                    <a:gd name="T25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73">
                      <a:moveTo>
                        <a:pt x="0" y="0"/>
                      </a:moveTo>
                      <a:lnTo>
                        <a:pt x="0" y="26"/>
                      </a:lnTo>
                      <a:lnTo>
                        <a:pt x="2" y="62"/>
                      </a:lnTo>
                      <a:lnTo>
                        <a:pt x="4" y="23"/>
                      </a:lnTo>
                      <a:lnTo>
                        <a:pt x="6" y="85"/>
                      </a:lnTo>
                      <a:lnTo>
                        <a:pt x="8" y="273"/>
                      </a:lnTo>
                      <a:lnTo>
                        <a:pt x="10" y="271"/>
                      </a:lnTo>
                      <a:lnTo>
                        <a:pt x="12" y="125"/>
                      </a:lnTo>
                      <a:lnTo>
                        <a:pt x="14" y="138"/>
                      </a:lnTo>
                      <a:lnTo>
                        <a:pt x="16" y="237"/>
                      </a:lnTo>
                      <a:lnTo>
                        <a:pt x="18" y="62"/>
                      </a:lnTo>
                      <a:lnTo>
                        <a:pt x="20" y="70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82" name="Freeform 2685"/>
                <p:cNvSpPr>
                  <a:spLocks/>
                </p:cNvSpPr>
                <p:nvPr/>
              </p:nvSpPr>
              <p:spPr bwMode="auto">
                <a:xfrm flipV="1">
                  <a:off x="3338513" y="4694238"/>
                  <a:ext cx="1587" cy="6350"/>
                </a:xfrm>
                <a:custGeom>
                  <a:avLst/>
                  <a:gdLst>
                    <a:gd name="T0" fmla="*/ 0 w 13"/>
                    <a:gd name="T1" fmla="*/ 0 h 96"/>
                    <a:gd name="T2" fmla="*/ 0 w 13"/>
                    <a:gd name="T3" fmla="*/ 59 h 96"/>
                    <a:gd name="T4" fmla="*/ 2 w 13"/>
                    <a:gd name="T5" fmla="*/ 26 h 96"/>
                    <a:gd name="T6" fmla="*/ 4 w 13"/>
                    <a:gd name="T7" fmla="*/ 80 h 96"/>
                    <a:gd name="T8" fmla="*/ 6 w 13"/>
                    <a:gd name="T9" fmla="*/ 96 h 96"/>
                    <a:gd name="T10" fmla="*/ 8 w 13"/>
                    <a:gd name="T11" fmla="*/ 23 h 96"/>
                    <a:gd name="T12" fmla="*/ 10 w 13"/>
                    <a:gd name="T13" fmla="*/ 78 h 96"/>
                    <a:gd name="T14" fmla="*/ 13 w 13"/>
                    <a:gd name="T15" fmla="*/ 23 h 96"/>
                    <a:gd name="T16" fmla="*/ 13 w 13"/>
                    <a:gd name="T17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96">
                      <a:moveTo>
                        <a:pt x="0" y="0"/>
                      </a:moveTo>
                      <a:lnTo>
                        <a:pt x="0" y="59"/>
                      </a:lnTo>
                      <a:lnTo>
                        <a:pt x="2" y="26"/>
                      </a:lnTo>
                      <a:lnTo>
                        <a:pt x="4" y="80"/>
                      </a:lnTo>
                      <a:lnTo>
                        <a:pt x="6" y="96"/>
                      </a:lnTo>
                      <a:lnTo>
                        <a:pt x="8" y="23"/>
                      </a:lnTo>
                      <a:lnTo>
                        <a:pt x="10" y="78"/>
                      </a:lnTo>
                      <a:lnTo>
                        <a:pt x="13" y="23"/>
                      </a:lnTo>
                      <a:lnTo>
                        <a:pt x="1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83" name="Line 2686"/>
                <p:cNvSpPr>
                  <a:spLocks noChangeShapeType="1"/>
                </p:cNvSpPr>
                <p:nvPr/>
              </p:nvSpPr>
              <p:spPr bwMode="auto">
                <a:xfrm flipV="1">
                  <a:off x="3343275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84" name="Freeform 2687"/>
                <p:cNvSpPr>
                  <a:spLocks/>
                </p:cNvSpPr>
                <p:nvPr/>
              </p:nvSpPr>
              <p:spPr bwMode="auto">
                <a:xfrm flipV="1">
                  <a:off x="3344863" y="4692650"/>
                  <a:ext cx="0" cy="7937"/>
                </a:xfrm>
                <a:custGeom>
                  <a:avLst/>
                  <a:gdLst>
                    <a:gd name="T0" fmla="*/ 0 w 4"/>
                    <a:gd name="T1" fmla="*/ 0 h 106"/>
                    <a:gd name="T2" fmla="*/ 0 w 4"/>
                    <a:gd name="T3" fmla="*/ 23 h 106"/>
                    <a:gd name="T4" fmla="*/ 2 w 4"/>
                    <a:gd name="T5" fmla="*/ 106 h 106"/>
                    <a:gd name="T6" fmla="*/ 4 w 4"/>
                    <a:gd name="T7" fmla="*/ 23 h 106"/>
                    <a:gd name="T8" fmla="*/ 4 w 4"/>
                    <a:gd name="T9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06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85" name="Line 2688"/>
                <p:cNvSpPr>
                  <a:spLocks noChangeShapeType="1"/>
                </p:cNvSpPr>
                <p:nvPr/>
              </p:nvSpPr>
              <p:spPr bwMode="auto">
                <a:xfrm flipV="1">
                  <a:off x="3348038" y="4694238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86" name="Line 2689"/>
                <p:cNvSpPr>
                  <a:spLocks noChangeShapeType="1"/>
                </p:cNvSpPr>
                <p:nvPr/>
              </p:nvSpPr>
              <p:spPr bwMode="auto">
                <a:xfrm flipV="1">
                  <a:off x="3349625" y="4695825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87" name="Line 2690"/>
                <p:cNvSpPr>
                  <a:spLocks noChangeShapeType="1"/>
                </p:cNvSpPr>
                <p:nvPr/>
              </p:nvSpPr>
              <p:spPr bwMode="auto">
                <a:xfrm flipV="1">
                  <a:off x="3352800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88" name="Line 2691"/>
                <p:cNvSpPr>
                  <a:spLocks noChangeShapeType="1"/>
                </p:cNvSpPr>
                <p:nvPr/>
              </p:nvSpPr>
              <p:spPr bwMode="auto">
                <a:xfrm flipV="1">
                  <a:off x="3357563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89" name="Line 2692"/>
                <p:cNvSpPr>
                  <a:spLocks noChangeShapeType="1"/>
                </p:cNvSpPr>
                <p:nvPr/>
              </p:nvSpPr>
              <p:spPr bwMode="auto">
                <a:xfrm>
                  <a:off x="3387725" y="4700588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90" name="Line 2693"/>
                <p:cNvSpPr>
                  <a:spLocks noChangeShapeType="1"/>
                </p:cNvSpPr>
                <p:nvPr/>
              </p:nvSpPr>
              <p:spPr bwMode="auto">
                <a:xfrm flipV="1">
                  <a:off x="3411538" y="4697413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91" name="Freeform 2694"/>
                <p:cNvSpPr>
                  <a:spLocks/>
                </p:cNvSpPr>
                <p:nvPr/>
              </p:nvSpPr>
              <p:spPr bwMode="auto">
                <a:xfrm flipV="1">
                  <a:off x="3413125" y="2703513"/>
                  <a:ext cx="4762" cy="1997075"/>
                </a:xfrm>
                <a:custGeom>
                  <a:avLst/>
                  <a:gdLst>
                    <a:gd name="T0" fmla="*/ 0 w 39"/>
                    <a:gd name="T1" fmla="*/ 0 h 26331"/>
                    <a:gd name="T2" fmla="*/ 0 w 39"/>
                    <a:gd name="T3" fmla="*/ 78 h 26331"/>
                    <a:gd name="T4" fmla="*/ 2 w 39"/>
                    <a:gd name="T5" fmla="*/ 41 h 26331"/>
                    <a:gd name="T6" fmla="*/ 4 w 39"/>
                    <a:gd name="T7" fmla="*/ 521 h 26331"/>
                    <a:gd name="T8" fmla="*/ 6 w 39"/>
                    <a:gd name="T9" fmla="*/ 2868 h 26331"/>
                    <a:gd name="T10" fmla="*/ 8 w 39"/>
                    <a:gd name="T11" fmla="*/ 10928 h 26331"/>
                    <a:gd name="T12" fmla="*/ 10 w 39"/>
                    <a:gd name="T13" fmla="*/ 20851 h 26331"/>
                    <a:gd name="T14" fmla="*/ 12 w 39"/>
                    <a:gd name="T15" fmla="*/ 26331 h 26331"/>
                    <a:gd name="T16" fmla="*/ 14 w 39"/>
                    <a:gd name="T17" fmla="*/ 19834 h 26331"/>
                    <a:gd name="T18" fmla="*/ 16 w 39"/>
                    <a:gd name="T19" fmla="*/ 15162 h 26331"/>
                    <a:gd name="T20" fmla="*/ 19 w 39"/>
                    <a:gd name="T21" fmla="*/ 9573 h 26331"/>
                    <a:gd name="T22" fmla="*/ 21 w 39"/>
                    <a:gd name="T23" fmla="*/ 4218 h 26331"/>
                    <a:gd name="T24" fmla="*/ 23 w 39"/>
                    <a:gd name="T25" fmla="*/ 2363 h 26331"/>
                    <a:gd name="T26" fmla="*/ 25 w 39"/>
                    <a:gd name="T27" fmla="*/ 799 h 26331"/>
                    <a:gd name="T28" fmla="*/ 27 w 39"/>
                    <a:gd name="T29" fmla="*/ 432 h 26331"/>
                    <a:gd name="T30" fmla="*/ 29 w 39"/>
                    <a:gd name="T31" fmla="*/ 156 h 26331"/>
                    <a:gd name="T32" fmla="*/ 31 w 39"/>
                    <a:gd name="T33" fmla="*/ 299 h 26331"/>
                    <a:gd name="T34" fmla="*/ 33 w 39"/>
                    <a:gd name="T35" fmla="*/ 93 h 26331"/>
                    <a:gd name="T36" fmla="*/ 35 w 39"/>
                    <a:gd name="T37" fmla="*/ 179 h 26331"/>
                    <a:gd name="T38" fmla="*/ 37 w 39"/>
                    <a:gd name="T39" fmla="*/ 145 h 26331"/>
                    <a:gd name="T40" fmla="*/ 39 w 39"/>
                    <a:gd name="T41" fmla="*/ 114 h 26331"/>
                    <a:gd name="T42" fmla="*/ 39 w 39"/>
                    <a:gd name="T43" fmla="*/ 0 h 26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9" h="26331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41"/>
                      </a:lnTo>
                      <a:lnTo>
                        <a:pt x="4" y="521"/>
                      </a:lnTo>
                      <a:lnTo>
                        <a:pt x="6" y="2868"/>
                      </a:lnTo>
                      <a:lnTo>
                        <a:pt x="8" y="10928"/>
                      </a:lnTo>
                      <a:lnTo>
                        <a:pt x="10" y="20851"/>
                      </a:lnTo>
                      <a:lnTo>
                        <a:pt x="12" y="26331"/>
                      </a:lnTo>
                      <a:lnTo>
                        <a:pt x="14" y="19834"/>
                      </a:lnTo>
                      <a:lnTo>
                        <a:pt x="16" y="15162"/>
                      </a:lnTo>
                      <a:lnTo>
                        <a:pt x="19" y="9573"/>
                      </a:lnTo>
                      <a:lnTo>
                        <a:pt x="21" y="4218"/>
                      </a:lnTo>
                      <a:lnTo>
                        <a:pt x="23" y="2363"/>
                      </a:lnTo>
                      <a:lnTo>
                        <a:pt x="25" y="799"/>
                      </a:lnTo>
                      <a:lnTo>
                        <a:pt x="27" y="432"/>
                      </a:lnTo>
                      <a:lnTo>
                        <a:pt x="29" y="156"/>
                      </a:lnTo>
                      <a:lnTo>
                        <a:pt x="31" y="299"/>
                      </a:lnTo>
                      <a:lnTo>
                        <a:pt x="33" y="93"/>
                      </a:lnTo>
                      <a:lnTo>
                        <a:pt x="35" y="179"/>
                      </a:lnTo>
                      <a:lnTo>
                        <a:pt x="37" y="145"/>
                      </a:lnTo>
                      <a:lnTo>
                        <a:pt x="39" y="114"/>
                      </a:lnTo>
                      <a:lnTo>
                        <a:pt x="3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92" name="Line 2695"/>
                <p:cNvSpPr>
                  <a:spLocks noChangeShapeType="1"/>
                </p:cNvSpPr>
                <p:nvPr/>
              </p:nvSpPr>
              <p:spPr bwMode="auto">
                <a:xfrm flipV="1">
                  <a:off x="3417888" y="4699000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93" name="Freeform 2696"/>
                <p:cNvSpPr>
                  <a:spLocks/>
                </p:cNvSpPr>
                <p:nvPr/>
              </p:nvSpPr>
              <p:spPr bwMode="auto">
                <a:xfrm flipV="1">
                  <a:off x="3419475" y="4692650"/>
                  <a:ext cx="0" cy="7937"/>
                </a:xfrm>
                <a:custGeom>
                  <a:avLst/>
                  <a:gdLst>
                    <a:gd name="T0" fmla="*/ 0 w 8"/>
                    <a:gd name="T1" fmla="*/ 0 h 106"/>
                    <a:gd name="T2" fmla="*/ 0 w 8"/>
                    <a:gd name="T3" fmla="*/ 91 h 106"/>
                    <a:gd name="T4" fmla="*/ 2 w 8"/>
                    <a:gd name="T5" fmla="*/ 106 h 106"/>
                    <a:gd name="T6" fmla="*/ 4 w 8"/>
                    <a:gd name="T7" fmla="*/ 46 h 106"/>
                    <a:gd name="T8" fmla="*/ 6 w 8"/>
                    <a:gd name="T9" fmla="*/ 26 h 106"/>
                    <a:gd name="T10" fmla="*/ 8 w 8"/>
                    <a:gd name="T11" fmla="*/ 39 h 106"/>
                    <a:gd name="T12" fmla="*/ 8 w 8"/>
                    <a:gd name="T13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6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2" y="106"/>
                      </a:lnTo>
                      <a:lnTo>
                        <a:pt x="4" y="46"/>
                      </a:lnTo>
                      <a:lnTo>
                        <a:pt x="6" y="26"/>
                      </a:lnTo>
                      <a:lnTo>
                        <a:pt x="8" y="3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94" name="Rectangle 2697"/>
                <p:cNvSpPr>
                  <a:spLocks noChangeArrowheads="1"/>
                </p:cNvSpPr>
                <p:nvPr/>
              </p:nvSpPr>
              <p:spPr bwMode="auto">
                <a:xfrm>
                  <a:off x="3254375" y="2582855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782.6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95" name="Line 2698"/>
                <p:cNvSpPr>
                  <a:spLocks noChangeShapeType="1"/>
                </p:cNvSpPr>
                <p:nvPr/>
              </p:nvSpPr>
              <p:spPr bwMode="auto">
                <a:xfrm>
                  <a:off x="3392488" y="2686050"/>
                  <a:ext cx="22225" cy="1111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1696" name="Rectangle 2699"/>
                <p:cNvSpPr>
                  <a:spLocks noChangeArrowheads="1"/>
                </p:cNvSpPr>
                <p:nvPr/>
              </p:nvSpPr>
              <p:spPr bwMode="auto">
                <a:xfrm>
                  <a:off x="1112838" y="394016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283.4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97" name="Rectangle 2700"/>
                <p:cNvSpPr>
                  <a:spLocks noChangeArrowheads="1"/>
                </p:cNvSpPr>
                <p:nvPr/>
              </p:nvSpPr>
              <p:spPr bwMode="auto">
                <a:xfrm>
                  <a:off x="1271588" y="401636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319.4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98" name="Rectangle 2701"/>
                <p:cNvSpPr>
                  <a:spLocks noChangeArrowheads="1"/>
                </p:cNvSpPr>
                <p:nvPr/>
              </p:nvSpPr>
              <p:spPr bwMode="auto">
                <a:xfrm>
                  <a:off x="989013" y="416876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255.4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699" name="Rectangle 2702"/>
                <p:cNvSpPr>
                  <a:spLocks noChangeArrowheads="1"/>
                </p:cNvSpPr>
                <p:nvPr/>
              </p:nvSpPr>
              <p:spPr bwMode="auto">
                <a:xfrm>
                  <a:off x="2935288" y="4303705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695.6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00" name="Rectangle 2703"/>
                <p:cNvSpPr>
                  <a:spLocks noChangeArrowheads="1"/>
                </p:cNvSpPr>
                <p:nvPr/>
              </p:nvSpPr>
              <p:spPr bwMode="auto">
                <a:xfrm>
                  <a:off x="536575" y="432751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153.1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02" name="Rectangle 2705"/>
                <p:cNvSpPr>
                  <a:spLocks noChangeArrowheads="1"/>
                </p:cNvSpPr>
                <p:nvPr/>
              </p:nvSpPr>
              <p:spPr bwMode="auto">
                <a:xfrm>
                  <a:off x="1984375" y="4386255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480.5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06" name="Rectangle 2709"/>
                <p:cNvSpPr>
                  <a:spLocks noChangeArrowheads="1"/>
                </p:cNvSpPr>
                <p:nvPr/>
              </p:nvSpPr>
              <p:spPr bwMode="auto">
                <a:xfrm>
                  <a:off x="2266950" y="4465630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544.4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710" name="Rectangle 2713"/>
                <p:cNvSpPr>
                  <a:spLocks noChangeArrowheads="1"/>
                </p:cNvSpPr>
                <p:nvPr/>
              </p:nvSpPr>
              <p:spPr bwMode="auto">
                <a:xfrm>
                  <a:off x="598488" y="4503730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167.1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cxnSp>
            <p:nvCxnSpPr>
              <p:cNvPr id="6909" name="Straight Arrow Connector 6908"/>
              <p:cNvCxnSpPr/>
              <p:nvPr/>
            </p:nvCxnSpPr>
            <p:spPr>
              <a:xfrm>
                <a:off x="695330" y="3024186"/>
                <a:ext cx="9529" cy="1495428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927" name="Group 6926"/>
            <p:cNvGrpSpPr/>
            <p:nvPr/>
          </p:nvGrpSpPr>
          <p:grpSpPr>
            <a:xfrm>
              <a:off x="1319561" y="4891084"/>
              <a:ext cx="3528000" cy="2358318"/>
              <a:chOff x="-13939" y="4891084"/>
              <a:chExt cx="3528000" cy="2358318"/>
            </a:xfrm>
          </p:grpSpPr>
          <p:grpSp>
            <p:nvGrpSpPr>
              <p:cNvPr id="6903" name="Group 6902"/>
              <p:cNvGrpSpPr/>
              <p:nvPr/>
            </p:nvGrpSpPr>
            <p:grpSpPr>
              <a:xfrm>
                <a:off x="-13939" y="4891084"/>
                <a:ext cx="3528000" cy="2358318"/>
                <a:chOff x="-13939" y="4891084"/>
                <a:chExt cx="3528000" cy="2358318"/>
              </a:xfrm>
            </p:grpSpPr>
            <p:sp>
              <p:nvSpPr>
                <p:cNvPr id="3993" name="Line 2752"/>
                <p:cNvSpPr>
                  <a:spLocks noChangeShapeType="1"/>
                </p:cNvSpPr>
                <p:nvPr/>
              </p:nvSpPr>
              <p:spPr bwMode="auto">
                <a:xfrm>
                  <a:off x="398463" y="7037389"/>
                  <a:ext cx="3049587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94" name="Line 2753"/>
                <p:cNvSpPr>
                  <a:spLocks noChangeShapeType="1"/>
                </p:cNvSpPr>
                <p:nvPr/>
              </p:nvSpPr>
              <p:spPr bwMode="auto">
                <a:xfrm>
                  <a:off x="398463" y="7032626"/>
                  <a:ext cx="0" cy="793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95" name="Line 2754"/>
                <p:cNvSpPr>
                  <a:spLocks noChangeShapeType="1"/>
                </p:cNvSpPr>
                <p:nvPr/>
              </p:nvSpPr>
              <p:spPr bwMode="auto">
                <a:xfrm>
                  <a:off x="44132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96" name="Line 2755"/>
                <p:cNvSpPr>
                  <a:spLocks noChangeShapeType="1"/>
                </p:cNvSpPr>
                <p:nvPr/>
              </p:nvSpPr>
              <p:spPr bwMode="auto">
                <a:xfrm>
                  <a:off x="48577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97" name="Line 2756"/>
                <p:cNvSpPr>
                  <a:spLocks noChangeShapeType="1"/>
                </p:cNvSpPr>
                <p:nvPr/>
              </p:nvSpPr>
              <p:spPr bwMode="auto">
                <a:xfrm>
                  <a:off x="53022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98" name="Line 2757"/>
                <p:cNvSpPr>
                  <a:spLocks noChangeShapeType="1"/>
                </p:cNvSpPr>
                <p:nvPr/>
              </p:nvSpPr>
              <p:spPr bwMode="auto">
                <a:xfrm>
                  <a:off x="57467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99" name="Line 2758"/>
                <p:cNvSpPr>
                  <a:spLocks noChangeShapeType="1"/>
                </p:cNvSpPr>
                <p:nvPr/>
              </p:nvSpPr>
              <p:spPr bwMode="auto">
                <a:xfrm>
                  <a:off x="61912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00" name="Line 2759"/>
                <p:cNvSpPr>
                  <a:spLocks noChangeShapeType="1"/>
                </p:cNvSpPr>
                <p:nvPr/>
              </p:nvSpPr>
              <p:spPr bwMode="auto">
                <a:xfrm>
                  <a:off x="66357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01" name="Line 2760"/>
                <p:cNvSpPr>
                  <a:spLocks noChangeShapeType="1"/>
                </p:cNvSpPr>
                <p:nvPr/>
              </p:nvSpPr>
              <p:spPr bwMode="auto">
                <a:xfrm>
                  <a:off x="70643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02" name="Line 2761"/>
                <p:cNvSpPr>
                  <a:spLocks noChangeShapeType="1"/>
                </p:cNvSpPr>
                <p:nvPr/>
              </p:nvSpPr>
              <p:spPr bwMode="auto">
                <a:xfrm>
                  <a:off x="75088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03" name="Line 2762"/>
                <p:cNvSpPr>
                  <a:spLocks noChangeShapeType="1"/>
                </p:cNvSpPr>
                <p:nvPr/>
              </p:nvSpPr>
              <p:spPr bwMode="auto">
                <a:xfrm>
                  <a:off x="79533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04" name="Line 2763"/>
                <p:cNvSpPr>
                  <a:spLocks noChangeShapeType="1"/>
                </p:cNvSpPr>
                <p:nvPr/>
              </p:nvSpPr>
              <p:spPr bwMode="auto">
                <a:xfrm>
                  <a:off x="83978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05" name="Line 2764"/>
                <p:cNvSpPr>
                  <a:spLocks noChangeShapeType="1"/>
                </p:cNvSpPr>
                <p:nvPr/>
              </p:nvSpPr>
              <p:spPr bwMode="auto">
                <a:xfrm>
                  <a:off x="88423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06" name="Line 2765"/>
                <p:cNvSpPr>
                  <a:spLocks noChangeShapeType="1"/>
                </p:cNvSpPr>
                <p:nvPr/>
              </p:nvSpPr>
              <p:spPr bwMode="auto">
                <a:xfrm>
                  <a:off x="92868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07" name="Line 2766"/>
                <p:cNvSpPr>
                  <a:spLocks noChangeShapeType="1"/>
                </p:cNvSpPr>
                <p:nvPr/>
              </p:nvSpPr>
              <p:spPr bwMode="auto">
                <a:xfrm>
                  <a:off x="97155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08" name="Line 2767"/>
                <p:cNvSpPr>
                  <a:spLocks noChangeShapeType="1"/>
                </p:cNvSpPr>
                <p:nvPr/>
              </p:nvSpPr>
              <p:spPr bwMode="auto">
                <a:xfrm>
                  <a:off x="101600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09" name="Line 2768"/>
                <p:cNvSpPr>
                  <a:spLocks noChangeShapeType="1"/>
                </p:cNvSpPr>
                <p:nvPr/>
              </p:nvSpPr>
              <p:spPr bwMode="auto">
                <a:xfrm>
                  <a:off x="106045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10" name="Line 2769"/>
                <p:cNvSpPr>
                  <a:spLocks noChangeShapeType="1"/>
                </p:cNvSpPr>
                <p:nvPr/>
              </p:nvSpPr>
              <p:spPr bwMode="auto">
                <a:xfrm>
                  <a:off x="110490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11" name="Line 2770"/>
                <p:cNvSpPr>
                  <a:spLocks noChangeShapeType="1"/>
                </p:cNvSpPr>
                <p:nvPr/>
              </p:nvSpPr>
              <p:spPr bwMode="auto">
                <a:xfrm>
                  <a:off x="114935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12" name="Line 2771"/>
                <p:cNvSpPr>
                  <a:spLocks noChangeShapeType="1"/>
                </p:cNvSpPr>
                <p:nvPr/>
              </p:nvSpPr>
              <p:spPr bwMode="auto">
                <a:xfrm>
                  <a:off x="119380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13" name="Line 2772"/>
                <p:cNvSpPr>
                  <a:spLocks noChangeShapeType="1"/>
                </p:cNvSpPr>
                <p:nvPr/>
              </p:nvSpPr>
              <p:spPr bwMode="auto">
                <a:xfrm>
                  <a:off x="123666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14" name="Line 2773"/>
                <p:cNvSpPr>
                  <a:spLocks noChangeShapeType="1"/>
                </p:cNvSpPr>
                <p:nvPr/>
              </p:nvSpPr>
              <p:spPr bwMode="auto">
                <a:xfrm>
                  <a:off x="128111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15" name="Line 2774"/>
                <p:cNvSpPr>
                  <a:spLocks noChangeShapeType="1"/>
                </p:cNvSpPr>
                <p:nvPr/>
              </p:nvSpPr>
              <p:spPr bwMode="auto">
                <a:xfrm>
                  <a:off x="132556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16" name="Line 2775"/>
                <p:cNvSpPr>
                  <a:spLocks noChangeShapeType="1"/>
                </p:cNvSpPr>
                <p:nvPr/>
              </p:nvSpPr>
              <p:spPr bwMode="auto">
                <a:xfrm>
                  <a:off x="137001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17" name="Line 2776"/>
                <p:cNvSpPr>
                  <a:spLocks noChangeShapeType="1"/>
                </p:cNvSpPr>
                <p:nvPr/>
              </p:nvSpPr>
              <p:spPr bwMode="auto">
                <a:xfrm>
                  <a:off x="141446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18" name="Line 2777"/>
                <p:cNvSpPr>
                  <a:spLocks noChangeShapeType="1"/>
                </p:cNvSpPr>
                <p:nvPr/>
              </p:nvSpPr>
              <p:spPr bwMode="auto">
                <a:xfrm>
                  <a:off x="145891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19" name="Line 2778"/>
                <p:cNvSpPr>
                  <a:spLocks noChangeShapeType="1"/>
                </p:cNvSpPr>
                <p:nvPr/>
              </p:nvSpPr>
              <p:spPr bwMode="auto">
                <a:xfrm>
                  <a:off x="150336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20" name="Line 2779"/>
                <p:cNvSpPr>
                  <a:spLocks noChangeShapeType="1"/>
                </p:cNvSpPr>
                <p:nvPr/>
              </p:nvSpPr>
              <p:spPr bwMode="auto">
                <a:xfrm>
                  <a:off x="154622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21" name="Line 2780"/>
                <p:cNvSpPr>
                  <a:spLocks noChangeShapeType="1"/>
                </p:cNvSpPr>
                <p:nvPr/>
              </p:nvSpPr>
              <p:spPr bwMode="auto">
                <a:xfrm>
                  <a:off x="159067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22" name="Line 2781"/>
                <p:cNvSpPr>
                  <a:spLocks noChangeShapeType="1"/>
                </p:cNvSpPr>
                <p:nvPr/>
              </p:nvSpPr>
              <p:spPr bwMode="auto">
                <a:xfrm>
                  <a:off x="163512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23" name="Line 2782"/>
                <p:cNvSpPr>
                  <a:spLocks noChangeShapeType="1"/>
                </p:cNvSpPr>
                <p:nvPr/>
              </p:nvSpPr>
              <p:spPr bwMode="auto">
                <a:xfrm>
                  <a:off x="167957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24" name="Line 2783"/>
                <p:cNvSpPr>
                  <a:spLocks noChangeShapeType="1"/>
                </p:cNvSpPr>
                <p:nvPr/>
              </p:nvSpPr>
              <p:spPr bwMode="auto">
                <a:xfrm>
                  <a:off x="172402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25" name="Line 2784"/>
                <p:cNvSpPr>
                  <a:spLocks noChangeShapeType="1"/>
                </p:cNvSpPr>
                <p:nvPr/>
              </p:nvSpPr>
              <p:spPr bwMode="auto">
                <a:xfrm>
                  <a:off x="176847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26" name="Line 2785"/>
                <p:cNvSpPr>
                  <a:spLocks noChangeShapeType="1"/>
                </p:cNvSpPr>
                <p:nvPr/>
              </p:nvSpPr>
              <p:spPr bwMode="auto">
                <a:xfrm>
                  <a:off x="181133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27" name="Line 2786"/>
                <p:cNvSpPr>
                  <a:spLocks noChangeShapeType="1"/>
                </p:cNvSpPr>
                <p:nvPr/>
              </p:nvSpPr>
              <p:spPr bwMode="auto">
                <a:xfrm>
                  <a:off x="185578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28" name="Line 2787"/>
                <p:cNvSpPr>
                  <a:spLocks noChangeShapeType="1"/>
                </p:cNvSpPr>
                <p:nvPr/>
              </p:nvSpPr>
              <p:spPr bwMode="auto">
                <a:xfrm>
                  <a:off x="190023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29" name="Line 2788"/>
                <p:cNvSpPr>
                  <a:spLocks noChangeShapeType="1"/>
                </p:cNvSpPr>
                <p:nvPr/>
              </p:nvSpPr>
              <p:spPr bwMode="auto">
                <a:xfrm>
                  <a:off x="194468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30" name="Line 2789"/>
                <p:cNvSpPr>
                  <a:spLocks noChangeShapeType="1"/>
                </p:cNvSpPr>
                <p:nvPr/>
              </p:nvSpPr>
              <p:spPr bwMode="auto">
                <a:xfrm>
                  <a:off x="198913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31" name="Line 2790"/>
                <p:cNvSpPr>
                  <a:spLocks noChangeShapeType="1"/>
                </p:cNvSpPr>
                <p:nvPr/>
              </p:nvSpPr>
              <p:spPr bwMode="auto">
                <a:xfrm>
                  <a:off x="203358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32" name="Line 2791"/>
                <p:cNvSpPr>
                  <a:spLocks noChangeShapeType="1"/>
                </p:cNvSpPr>
                <p:nvPr/>
              </p:nvSpPr>
              <p:spPr bwMode="auto">
                <a:xfrm>
                  <a:off x="207645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33" name="Line 2792"/>
                <p:cNvSpPr>
                  <a:spLocks noChangeShapeType="1"/>
                </p:cNvSpPr>
                <p:nvPr/>
              </p:nvSpPr>
              <p:spPr bwMode="auto">
                <a:xfrm>
                  <a:off x="212090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34" name="Line 2793"/>
                <p:cNvSpPr>
                  <a:spLocks noChangeShapeType="1"/>
                </p:cNvSpPr>
                <p:nvPr/>
              </p:nvSpPr>
              <p:spPr bwMode="auto">
                <a:xfrm>
                  <a:off x="216535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35" name="Line 2794"/>
                <p:cNvSpPr>
                  <a:spLocks noChangeShapeType="1"/>
                </p:cNvSpPr>
                <p:nvPr/>
              </p:nvSpPr>
              <p:spPr bwMode="auto">
                <a:xfrm>
                  <a:off x="220980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36" name="Line 2795"/>
                <p:cNvSpPr>
                  <a:spLocks noChangeShapeType="1"/>
                </p:cNvSpPr>
                <p:nvPr/>
              </p:nvSpPr>
              <p:spPr bwMode="auto">
                <a:xfrm>
                  <a:off x="225425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37" name="Line 2796"/>
                <p:cNvSpPr>
                  <a:spLocks noChangeShapeType="1"/>
                </p:cNvSpPr>
                <p:nvPr/>
              </p:nvSpPr>
              <p:spPr bwMode="auto">
                <a:xfrm>
                  <a:off x="229870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38" name="Line 2797"/>
                <p:cNvSpPr>
                  <a:spLocks noChangeShapeType="1"/>
                </p:cNvSpPr>
                <p:nvPr/>
              </p:nvSpPr>
              <p:spPr bwMode="auto">
                <a:xfrm>
                  <a:off x="234315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39" name="Line 2798"/>
                <p:cNvSpPr>
                  <a:spLocks noChangeShapeType="1"/>
                </p:cNvSpPr>
                <p:nvPr/>
              </p:nvSpPr>
              <p:spPr bwMode="auto">
                <a:xfrm>
                  <a:off x="238601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40" name="Line 2799"/>
                <p:cNvSpPr>
                  <a:spLocks noChangeShapeType="1"/>
                </p:cNvSpPr>
                <p:nvPr/>
              </p:nvSpPr>
              <p:spPr bwMode="auto">
                <a:xfrm>
                  <a:off x="243046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41" name="Line 2800"/>
                <p:cNvSpPr>
                  <a:spLocks noChangeShapeType="1"/>
                </p:cNvSpPr>
                <p:nvPr/>
              </p:nvSpPr>
              <p:spPr bwMode="auto">
                <a:xfrm>
                  <a:off x="247491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42" name="Line 2801"/>
                <p:cNvSpPr>
                  <a:spLocks noChangeShapeType="1"/>
                </p:cNvSpPr>
                <p:nvPr/>
              </p:nvSpPr>
              <p:spPr bwMode="auto">
                <a:xfrm>
                  <a:off x="251936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43" name="Line 2802"/>
                <p:cNvSpPr>
                  <a:spLocks noChangeShapeType="1"/>
                </p:cNvSpPr>
                <p:nvPr/>
              </p:nvSpPr>
              <p:spPr bwMode="auto">
                <a:xfrm>
                  <a:off x="256381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44" name="Line 2803"/>
                <p:cNvSpPr>
                  <a:spLocks noChangeShapeType="1"/>
                </p:cNvSpPr>
                <p:nvPr/>
              </p:nvSpPr>
              <p:spPr bwMode="auto">
                <a:xfrm>
                  <a:off x="2608263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45" name="Line 2804"/>
                <p:cNvSpPr>
                  <a:spLocks noChangeShapeType="1"/>
                </p:cNvSpPr>
                <p:nvPr/>
              </p:nvSpPr>
              <p:spPr bwMode="auto">
                <a:xfrm>
                  <a:off x="265112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46" name="Line 2805"/>
                <p:cNvSpPr>
                  <a:spLocks noChangeShapeType="1"/>
                </p:cNvSpPr>
                <p:nvPr/>
              </p:nvSpPr>
              <p:spPr bwMode="auto">
                <a:xfrm>
                  <a:off x="269557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47" name="Line 2806"/>
                <p:cNvSpPr>
                  <a:spLocks noChangeShapeType="1"/>
                </p:cNvSpPr>
                <p:nvPr/>
              </p:nvSpPr>
              <p:spPr bwMode="auto">
                <a:xfrm>
                  <a:off x="274002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48" name="Line 2807"/>
                <p:cNvSpPr>
                  <a:spLocks noChangeShapeType="1"/>
                </p:cNvSpPr>
                <p:nvPr/>
              </p:nvSpPr>
              <p:spPr bwMode="auto">
                <a:xfrm>
                  <a:off x="278447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49" name="Line 2808"/>
                <p:cNvSpPr>
                  <a:spLocks noChangeShapeType="1"/>
                </p:cNvSpPr>
                <p:nvPr/>
              </p:nvSpPr>
              <p:spPr bwMode="auto">
                <a:xfrm>
                  <a:off x="282892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50" name="Line 2809"/>
                <p:cNvSpPr>
                  <a:spLocks noChangeShapeType="1"/>
                </p:cNvSpPr>
                <p:nvPr/>
              </p:nvSpPr>
              <p:spPr bwMode="auto">
                <a:xfrm>
                  <a:off x="287337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51" name="Line 2810"/>
                <p:cNvSpPr>
                  <a:spLocks noChangeShapeType="1"/>
                </p:cNvSpPr>
                <p:nvPr/>
              </p:nvSpPr>
              <p:spPr bwMode="auto">
                <a:xfrm>
                  <a:off x="2917825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52" name="Line 2811"/>
                <p:cNvSpPr>
                  <a:spLocks noChangeShapeType="1"/>
                </p:cNvSpPr>
                <p:nvPr/>
              </p:nvSpPr>
              <p:spPr bwMode="auto">
                <a:xfrm>
                  <a:off x="296068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53" name="Line 2812"/>
                <p:cNvSpPr>
                  <a:spLocks noChangeShapeType="1"/>
                </p:cNvSpPr>
                <p:nvPr/>
              </p:nvSpPr>
              <p:spPr bwMode="auto">
                <a:xfrm>
                  <a:off x="300513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54" name="Line 2813"/>
                <p:cNvSpPr>
                  <a:spLocks noChangeShapeType="1"/>
                </p:cNvSpPr>
                <p:nvPr/>
              </p:nvSpPr>
              <p:spPr bwMode="auto">
                <a:xfrm>
                  <a:off x="304958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55" name="Line 2814"/>
                <p:cNvSpPr>
                  <a:spLocks noChangeShapeType="1"/>
                </p:cNvSpPr>
                <p:nvPr/>
              </p:nvSpPr>
              <p:spPr bwMode="auto">
                <a:xfrm>
                  <a:off x="309403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56" name="Line 2815"/>
                <p:cNvSpPr>
                  <a:spLocks noChangeShapeType="1"/>
                </p:cNvSpPr>
                <p:nvPr/>
              </p:nvSpPr>
              <p:spPr bwMode="auto">
                <a:xfrm>
                  <a:off x="313848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57" name="Line 2816"/>
                <p:cNvSpPr>
                  <a:spLocks noChangeShapeType="1"/>
                </p:cNvSpPr>
                <p:nvPr/>
              </p:nvSpPr>
              <p:spPr bwMode="auto">
                <a:xfrm>
                  <a:off x="3182938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58" name="Line 2817"/>
                <p:cNvSpPr>
                  <a:spLocks noChangeShapeType="1"/>
                </p:cNvSpPr>
                <p:nvPr/>
              </p:nvSpPr>
              <p:spPr bwMode="auto">
                <a:xfrm>
                  <a:off x="322580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59" name="Line 2818"/>
                <p:cNvSpPr>
                  <a:spLocks noChangeShapeType="1"/>
                </p:cNvSpPr>
                <p:nvPr/>
              </p:nvSpPr>
              <p:spPr bwMode="auto">
                <a:xfrm>
                  <a:off x="327025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60" name="Line 2819"/>
                <p:cNvSpPr>
                  <a:spLocks noChangeShapeType="1"/>
                </p:cNvSpPr>
                <p:nvPr/>
              </p:nvSpPr>
              <p:spPr bwMode="auto">
                <a:xfrm>
                  <a:off x="331470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61" name="Line 2820"/>
                <p:cNvSpPr>
                  <a:spLocks noChangeShapeType="1"/>
                </p:cNvSpPr>
                <p:nvPr/>
              </p:nvSpPr>
              <p:spPr bwMode="auto">
                <a:xfrm>
                  <a:off x="335915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62" name="Line 2821"/>
                <p:cNvSpPr>
                  <a:spLocks noChangeShapeType="1"/>
                </p:cNvSpPr>
                <p:nvPr/>
              </p:nvSpPr>
              <p:spPr bwMode="auto">
                <a:xfrm>
                  <a:off x="340360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63" name="Line 2822"/>
                <p:cNvSpPr>
                  <a:spLocks noChangeShapeType="1"/>
                </p:cNvSpPr>
                <p:nvPr/>
              </p:nvSpPr>
              <p:spPr bwMode="auto">
                <a:xfrm>
                  <a:off x="3448050" y="703262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64" name="Line 2823"/>
                <p:cNvSpPr>
                  <a:spLocks noChangeShapeType="1"/>
                </p:cNvSpPr>
                <p:nvPr/>
              </p:nvSpPr>
              <p:spPr bwMode="auto">
                <a:xfrm>
                  <a:off x="398463" y="7032626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65" name="Line 2824"/>
                <p:cNvSpPr>
                  <a:spLocks noChangeShapeType="1"/>
                </p:cNvSpPr>
                <p:nvPr/>
              </p:nvSpPr>
              <p:spPr bwMode="auto">
                <a:xfrm>
                  <a:off x="619125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66" name="Line 2825"/>
                <p:cNvSpPr>
                  <a:spLocks noChangeShapeType="1"/>
                </p:cNvSpPr>
                <p:nvPr/>
              </p:nvSpPr>
              <p:spPr bwMode="auto">
                <a:xfrm>
                  <a:off x="839788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67" name="Line 2826"/>
                <p:cNvSpPr>
                  <a:spLocks noChangeShapeType="1"/>
                </p:cNvSpPr>
                <p:nvPr/>
              </p:nvSpPr>
              <p:spPr bwMode="auto">
                <a:xfrm>
                  <a:off x="1060450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68" name="Line 2827"/>
                <p:cNvSpPr>
                  <a:spLocks noChangeShapeType="1"/>
                </p:cNvSpPr>
                <p:nvPr/>
              </p:nvSpPr>
              <p:spPr bwMode="auto">
                <a:xfrm>
                  <a:off x="1281113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69" name="Line 2828"/>
                <p:cNvSpPr>
                  <a:spLocks noChangeShapeType="1"/>
                </p:cNvSpPr>
                <p:nvPr/>
              </p:nvSpPr>
              <p:spPr bwMode="auto">
                <a:xfrm>
                  <a:off x="1503363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70" name="Line 2829"/>
                <p:cNvSpPr>
                  <a:spLocks noChangeShapeType="1"/>
                </p:cNvSpPr>
                <p:nvPr/>
              </p:nvSpPr>
              <p:spPr bwMode="auto">
                <a:xfrm>
                  <a:off x="1724025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71" name="Line 2830"/>
                <p:cNvSpPr>
                  <a:spLocks noChangeShapeType="1"/>
                </p:cNvSpPr>
                <p:nvPr/>
              </p:nvSpPr>
              <p:spPr bwMode="auto">
                <a:xfrm>
                  <a:off x="1944688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72" name="Line 2831"/>
                <p:cNvSpPr>
                  <a:spLocks noChangeShapeType="1"/>
                </p:cNvSpPr>
                <p:nvPr/>
              </p:nvSpPr>
              <p:spPr bwMode="auto">
                <a:xfrm>
                  <a:off x="2165350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73" name="Line 2832"/>
                <p:cNvSpPr>
                  <a:spLocks noChangeShapeType="1"/>
                </p:cNvSpPr>
                <p:nvPr/>
              </p:nvSpPr>
              <p:spPr bwMode="auto">
                <a:xfrm>
                  <a:off x="2386013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74" name="Line 2833"/>
                <p:cNvSpPr>
                  <a:spLocks noChangeShapeType="1"/>
                </p:cNvSpPr>
                <p:nvPr/>
              </p:nvSpPr>
              <p:spPr bwMode="auto">
                <a:xfrm>
                  <a:off x="2608263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75" name="Line 2834"/>
                <p:cNvSpPr>
                  <a:spLocks noChangeShapeType="1"/>
                </p:cNvSpPr>
                <p:nvPr/>
              </p:nvSpPr>
              <p:spPr bwMode="auto">
                <a:xfrm>
                  <a:off x="2828925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76" name="Line 2835"/>
                <p:cNvSpPr>
                  <a:spLocks noChangeShapeType="1"/>
                </p:cNvSpPr>
                <p:nvPr/>
              </p:nvSpPr>
              <p:spPr bwMode="auto">
                <a:xfrm>
                  <a:off x="3049588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77" name="Line 2836"/>
                <p:cNvSpPr>
                  <a:spLocks noChangeShapeType="1"/>
                </p:cNvSpPr>
                <p:nvPr/>
              </p:nvSpPr>
              <p:spPr bwMode="auto">
                <a:xfrm>
                  <a:off x="3270250" y="703262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78" name="Rectangle 2837"/>
                <p:cNvSpPr>
                  <a:spLocks noChangeArrowheads="1"/>
                </p:cNvSpPr>
                <p:nvPr/>
              </p:nvSpPr>
              <p:spPr bwMode="auto">
                <a:xfrm>
                  <a:off x="330200" y="7046913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080" name="Rectangle 2839"/>
                <p:cNvSpPr>
                  <a:spLocks noChangeArrowheads="1"/>
                </p:cNvSpPr>
                <p:nvPr/>
              </p:nvSpPr>
              <p:spPr bwMode="auto">
                <a:xfrm>
                  <a:off x="771525" y="7046913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082" name="Rectangle 2841"/>
                <p:cNvSpPr>
                  <a:spLocks noChangeArrowheads="1"/>
                </p:cNvSpPr>
                <p:nvPr/>
              </p:nvSpPr>
              <p:spPr bwMode="auto">
                <a:xfrm>
                  <a:off x="1212850" y="7046913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084" name="Rectangle 2843"/>
                <p:cNvSpPr>
                  <a:spLocks noChangeArrowheads="1"/>
                </p:cNvSpPr>
                <p:nvPr/>
              </p:nvSpPr>
              <p:spPr bwMode="auto">
                <a:xfrm>
                  <a:off x="1655763" y="7046913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086" name="Rectangle 2845"/>
                <p:cNvSpPr>
                  <a:spLocks noChangeArrowheads="1"/>
                </p:cNvSpPr>
                <p:nvPr/>
              </p:nvSpPr>
              <p:spPr bwMode="auto">
                <a:xfrm>
                  <a:off x="2097088" y="7046913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088" name="Rectangle 2847"/>
                <p:cNvSpPr>
                  <a:spLocks noChangeArrowheads="1"/>
                </p:cNvSpPr>
                <p:nvPr/>
              </p:nvSpPr>
              <p:spPr bwMode="auto">
                <a:xfrm>
                  <a:off x="2540000" y="7046913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600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090" name="Rectangle 2849"/>
                <p:cNvSpPr>
                  <a:spLocks noChangeArrowheads="1"/>
                </p:cNvSpPr>
                <p:nvPr/>
              </p:nvSpPr>
              <p:spPr bwMode="auto">
                <a:xfrm>
                  <a:off x="2981325" y="7046913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700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092" name="Rectangle 2851"/>
                <p:cNvSpPr>
                  <a:spLocks noChangeArrowheads="1"/>
                </p:cNvSpPr>
                <p:nvPr/>
              </p:nvSpPr>
              <p:spPr bwMode="auto">
                <a:xfrm>
                  <a:off x="1792287" y="7126291"/>
                  <a:ext cx="35426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m/z, Da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093" name="Line 2852"/>
                <p:cNvSpPr>
                  <a:spLocks noChangeShapeType="1"/>
                </p:cNvSpPr>
                <p:nvPr/>
              </p:nvSpPr>
              <p:spPr bwMode="auto">
                <a:xfrm flipV="1">
                  <a:off x="398463" y="5035551"/>
                  <a:ext cx="0" cy="199707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094" name="Line 2853"/>
                <p:cNvSpPr>
                  <a:spLocks noChangeShapeType="1"/>
                </p:cNvSpPr>
                <p:nvPr/>
              </p:nvSpPr>
              <p:spPr bwMode="auto">
                <a:xfrm flipH="1">
                  <a:off x="392113" y="7032626"/>
                  <a:ext cx="635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24" name="Line 2883"/>
                <p:cNvSpPr>
                  <a:spLocks noChangeShapeType="1"/>
                </p:cNvSpPr>
                <p:nvPr/>
              </p:nvSpPr>
              <p:spPr bwMode="auto">
                <a:xfrm flipH="1">
                  <a:off x="385763" y="7032626"/>
                  <a:ext cx="1270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40" name="Rectangle 2899"/>
                <p:cNvSpPr>
                  <a:spLocks noChangeArrowheads="1"/>
                </p:cNvSpPr>
                <p:nvPr/>
              </p:nvSpPr>
              <p:spPr bwMode="auto">
                <a:xfrm>
                  <a:off x="77783" y="6873876"/>
                  <a:ext cx="230832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2000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42" name="Rectangle 2901"/>
                <p:cNvSpPr>
                  <a:spLocks noChangeArrowheads="1"/>
                </p:cNvSpPr>
                <p:nvPr/>
              </p:nvSpPr>
              <p:spPr bwMode="auto">
                <a:xfrm>
                  <a:off x="77783" y="6605588"/>
                  <a:ext cx="230832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6000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44" name="Rectangle 2903"/>
                <p:cNvSpPr>
                  <a:spLocks noChangeArrowheads="1"/>
                </p:cNvSpPr>
                <p:nvPr/>
              </p:nvSpPr>
              <p:spPr bwMode="auto">
                <a:xfrm>
                  <a:off x="114296" y="6337301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46" name="Rectangle 2905"/>
                <p:cNvSpPr>
                  <a:spLocks noChangeArrowheads="1"/>
                </p:cNvSpPr>
                <p:nvPr/>
              </p:nvSpPr>
              <p:spPr bwMode="auto">
                <a:xfrm>
                  <a:off x="114296" y="606901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1.4e4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48" name="Rectangle 2907"/>
                <p:cNvSpPr>
                  <a:spLocks noChangeArrowheads="1"/>
                </p:cNvSpPr>
                <p:nvPr/>
              </p:nvSpPr>
              <p:spPr bwMode="auto">
                <a:xfrm>
                  <a:off x="114296" y="5800726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1.8e4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50" name="Rectangle 2909"/>
                <p:cNvSpPr>
                  <a:spLocks noChangeArrowheads="1"/>
                </p:cNvSpPr>
                <p:nvPr/>
              </p:nvSpPr>
              <p:spPr bwMode="auto">
                <a:xfrm>
                  <a:off x="114296" y="553243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2.2e4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52" name="Rectangle 2911"/>
                <p:cNvSpPr>
                  <a:spLocks noChangeArrowheads="1"/>
                </p:cNvSpPr>
                <p:nvPr/>
              </p:nvSpPr>
              <p:spPr bwMode="auto">
                <a:xfrm>
                  <a:off x="114296" y="5264151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2.6e4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54" name="Rectangle 2913"/>
                <p:cNvSpPr>
                  <a:spLocks noChangeArrowheads="1"/>
                </p:cNvSpPr>
                <p:nvPr/>
              </p:nvSpPr>
              <p:spPr bwMode="auto">
                <a:xfrm>
                  <a:off x="114296" y="5010151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3.0e4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55" name="Rectangle 2914"/>
                <p:cNvSpPr>
                  <a:spLocks noChangeArrowheads="1"/>
                </p:cNvSpPr>
                <p:nvPr/>
              </p:nvSpPr>
              <p:spPr bwMode="auto">
                <a:xfrm rot="16200000">
                  <a:off x="-253748" y="5972533"/>
                  <a:ext cx="602729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Intensity, cps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157" name="Line 2916"/>
                <p:cNvSpPr>
                  <a:spLocks noChangeShapeType="1"/>
                </p:cNvSpPr>
                <p:nvPr/>
              </p:nvSpPr>
              <p:spPr bwMode="auto">
                <a:xfrm flipV="1">
                  <a:off x="403225" y="7027863"/>
                  <a:ext cx="0" cy="4763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58" name="Line 2917"/>
                <p:cNvSpPr>
                  <a:spLocks noChangeShapeType="1"/>
                </p:cNvSpPr>
                <p:nvPr/>
              </p:nvSpPr>
              <p:spPr bwMode="auto">
                <a:xfrm flipV="1">
                  <a:off x="4206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59" name="Line 2918"/>
                <p:cNvSpPr>
                  <a:spLocks noChangeShapeType="1"/>
                </p:cNvSpPr>
                <p:nvPr/>
              </p:nvSpPr>
              <p:spPr bwMode="auto">
                <a:xfrm flipV="1">
                  <a:off x="4238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60" name="Freeform 2919"/>
                <p:cNvSpPr>
                  <a:spLocks/>
                </p:cNvSpPr>
                <p:nvPr/>
              </p:nvSpPr>
              <p:spPr bwMode="auto">
                <a:xfrm flipV="1">
                  <a:off x="428625" y="7029451"/>
                  <a:ext cx="1587" cy="3175"/>
                </a:xfrm>
                <a:custGeom>
                  <a:avLst/>
                  <a:gdLst>
                    <a:gd name="T0" fmla="*/ 0 w 4"/>
                    <a:gd name="T1" fmla="*/ 0 h 47"/>
                    <a:gd name="T2" fmla="*/ 0 w 4"/>
                    <a:gd name="T3" fmla="*/ 31 h 47"/>
                    <a:gd name="T4" fmla="*/ 2 w 4"/>
                    <a:gd name="T5" fmla="*/ 23 h 47"/>
                    <a:gd name="T6" fmla="*/ 4 w 4"/>
                    <a:gd name="T7" fmla="*/ 47 h 47"/>
                    <a:gd name="T8" fmla="*/ 4 w 4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4" y="4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61" name="Line 2920"/>
                <p:cNvSpPr>
                  <a:spLocks noChangeShapeType="1"/>
                </p:cNvSpPr>
                <p:nvPr/>
              </p:nvSpPr>
              <p:spPr bwMode="auto">
                <a:xfrm flipV="1">
                  <a:off x="4333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62" name="Line 2921"/>
                <p:cNvSpPr>
                  <a:spLocks noChangeShapeType="1"/>
                </p:cNvSpPr>
                <p:nvPr/>
              </p:nvSpPr>
              <p:spPr bwMode="auto">
                <a:xfrm flipV="1">
                  <a:off x="4349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63" name="Line 2922"/>
                <p:cNvSpPr>
                  <a:spLocks noChangeShapeType="1"/>
                </p:cNvSpPr>
                <p:nvPr/>
              </p:nvSpPr>
              <p:spPr bwMode="auto">
                <a:xfrm flipV="1">
                  <a:off x="4381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64" name="Freeform 2923"/>
                <p:cNvSpPr>
                  <a:spLocks/>
                </p:cNvSpPr>
                <p:nvPr/>
              </p:nvSpPr>
              <p:spPr bwMode="auto">
                <a:xfrm flipV="1">
                  <a:off x="446088" y="7019926"/>
                  <a:ext cx="1587" cy="12700"/>
                </a:xfrm>
                <a:custGeom>
                  <a:avLst/>
                  <a:gdLst>
                    <a:gd name="T0" fmla="*/ 0 w 4"/>
                    <a:gd name="T1" fmla="*/ 0 h 169"/>
                    <a:gd name="T2" fmla="*/ 0 w 4"/>
                    <a:gd name="T3" fmla="*/ 169 h 169"/>
                    <a:gd name="T4" fmla="*/ 2 w 4"/>
                    <a:gd name="T5" fmla="*/ 78 h 169"/>
                    <a:gd name="T6" fmla="*/ 4 w 4"/>
                    <a:gd name="T7" fmla="*/ 31 h 169"/>
                    <a:gd name="T8" fmla="*/ 4 w 4"/>
                    <a:gd name="T9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69">
                      <a:moveTo>
                        <a:pt x="0" y="0"/>
                      </a:moveTo>
                      <a:lnTo>
                        <a:pt x="0" y="169"/>
                      </a:lnTo>
                      <a:lnTo>
                        <a:pt x="2" y="78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65" name="Line 2924"/>
                <p:cNvSpPr>
                  <a:spLocks noChangeShapeType="1"/>
                </p:cNvSpPr>
                <p:nvPr/>
              </p:nvSpPr>
              <p:spPr bwMode="auto">
                <a:xfrm flipV="1">
                  <a:off x="4508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66" name="Line 2925"/>
                <p:cNvSpPr>
                  <a:spLocks noChangeShapeType="1"/>
                </p:cNvSpPr>
                <p:nvPr/>
              </p:nvSpPr>
              <p:spPr bwMode="auto">
                <a:xfrm flipV="1">
                  <a:off x="4556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67" name="Freeform 2926"/>
                <p:cNvSpPr>
                  <a:spLocks/>
                </p:cNvSpPr>
                <p:nvPr/>
              </p:nvSpPr>
              <p:spPr bwMode="auto">
                <a:xfrm flipV="1">
                  <a:off x="455613" y="7026276"/>
                  <a:ext cx="0" cy="6350"/>
                </a:xfrm>
                <a:custGeom>
                  <a:avLst/>
                  <a:gdLst>
                    <a:gd name="T0" fmla="*/ 0 w 4"/>
                    <a:gd name="T1" fmla="*/ 0 h 78"/>
                    <a:gd name="T2" fmla="*/ 0 w 4"/>
                    <a:gd name="T3" fmla="*/ 47 h 78"/>
                    <a:gd name="T4" fmla="*/ 2 w 4"/>
                    <a:gd name="T5" fmla="*/ 61 h 78"/>
                    <a:gd name="T6" fmla="*/ 4 w 4"/>
                    <a:gd name="T7" fmla="*/ 78 h 78"/>
                    <a:gd name="T8" fmla="*/ 4 w 4"/>
                    <a:gd name="T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8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61"/>
                      </a:lnTo>
                      <a:lnTo>
                        <a:pt x="4" y="7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68" name="Line 2927"/>
                <p:cNvSpPr>
                  <a:spLocks noChangeShapeType="1"/>
                </p:cNvSpPr>
                <p:nvPr/>
              </p:nvSpPr>
              <p:spPr bwMode="auto">
                <a:xfrm flipV="1">
                  <a:off x="465138" y="702310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69" name="Line 2928"/>
                <p:cNvSpPr>
                  <a:spLocks noChangeShapeType="1"/>
                </p:cNvSpPr>
                <p:nvPr/>
              </p:nvSpPr>
              <p:spPr bwMode="auto">
                <a:xfrm flipV="1">
                  <a:off x="4651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70" name="Line 2929"/>
                <p:cNvSpPr>
                  <a:spLocks noChangeShapeType="1"/>
                </p:cNvSpPr>
                <p:nvPr/>
              </p:nvSpPr>
              <p:spPr bwMode="auto">
                <a:xfrm flipV="1">
                  <a:off x="4857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71" name="Line 2930"/>
                <p:cNvSpPr>
                  <a:spLocks noChangeShapeType="1"/>
                </p:cNvSpPr>
                <p:nvPr/>
              </p:nvSpPr>
              <p:spPr bwMode="auto">
                <a:xfrm flipV="1">
                  <a:off x="490538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72" name="Line 2931"/>
                <p:cNvSpPr>
                  <a:spLocks noChangeShapeType="1"/>
                </p:cNvSpPr>
                <p:nvPr/>
              </p:nvSpPr>
              <p:spPr bwMode="auto">
                <a:xfrm flipV="1">
                  <a:off x="4905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73" name="Line 2932"/>
                <p:cNvSpPr>
                  <a:spLocks noChangeShapeType="1"/>
                </p:cNvSpPr>
                <p:nvPr/>
              </p:nvSpPr>
              <p:spPr bwMode="auto">
                <a:xfrm flipV="1">
                  <a:off x="4921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74" name="Line 2933"/>
                <p:cNvSpPr>
                  <a:spLocks noChangeShapeType="1"/>
                </p:cNvSpPr>
                <p:nvPr/>
              </p:nvSpPr>
              <p:spPr bwMode="auto">
                <a:xfrm flipV="1">
                  <a:off x="4921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75" name="Freeform 2934"/>
                <p:cNvSpPr>
                  <a:spLocks/>
                </p:cNvSpPr>
                <p:nvPr/>
              </p:nvSpPr>
              <p:spPr bwMode="auto">
                <a:xfrm flipV="1">
                  <a:off x="495300" y="7027863"/>
                  <a:ext cx="0" cy="4763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23 h 62"/>
                    <a:gd name="T4" fmla="*/ 2 w 4"/>
                    <a:gd name="T5" fmla="*/ 54 h 62"/>
                    <a:gd name="T6" fmla="*/ 4 w 4"/>
                    <a:gd name="T7" fmla="*/ 62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54"/>
                      </a:lnTo>
                      <a:lnTo>
                        <a:pt x="4" y="6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76" name="Freeform 2935"/>
                <p:cNvSpPr>
                  <a:spLocks/>
                </p:cNvSpPr>
                <p:nvPr/>
              </p:nvSpPr>
              <p:spPr bwMode="auto">
                <a:xfrm flipV="1">
                  <a:off x="500063" y="7023101"/>
                  <a:ext cx="0" cy="9525"/>
                </a:xfrm>
                <a:custGeom>
                  <a:avLst/>
                  <a:gdLst>
                    <a:gd name="T0" fmla="*/ 0 w 4"/>
                    <a:gd name="T1" fmla="*/ 0 h 133"/>
                    <a:gd name="T2" fmla="*/ 0 w 4"/>
                    <a:gd name="T3" fmla="*/ 70 h 133"/>
                    <a:gd name="T4" fmla="*/ 2 w 4"/>
                    <a:gd name="T5" fmla="*/ 133 h 133"/>
                    <a:gd name="T6" fmla="*/ 4 w 4"/>
                    <a:gd name="T7" fmla="*/ 23 h 133"/>
                    <a:gd name="T8" fmla="*/ 4 w 4"/>
                    <a:gd name="T9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3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133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77" name="Line 2936"/>
                <p:cNvSpPr>
                  <a:spLocks noChangeShapeType="1"/>
                </p:cNvSpPr>
                <p:nvPr/>
              </p:nvSpPr>
              <p:spPr bwMode="auto">
                <a:xfrm flipV="1">
                  <a:off x="5000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78" name="Line 2937"/>
                <p:cNvSpPr>
                  <a:spLocks noChangeShapeType="1"/>
                </p:cNvSpPr>
                <p:nvPr/>
              </p:nvSpPr>
              <p:spPr bwMode="auto">
                <a:xfrm flipV="1">
                  <a:off x="5016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79" name="Line 2938"/>
                <p:cNvSpPr>
                  <a:spLocks noChangeShapeType="1"/>
                </p:cNvSpPr>
                <p:nvPr/>
              </p:nvSpPr>
              <p:spPr bwMode="auto">
                <a:xfrm flipV="1">
                  <a:off x="508000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80" name="Line 2939"/>
                <p:cNvSpPr>
                  <a:spLocks noChangeShapeType="1"/>
                </p:cNvSpPr>
                <p:nvPr/>
              </p:nvSpPr>
              <p:spPr bwMode="auto">
                <a:xfrm flipV="1">
                  <a:off x="509588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81" name="Line 2940"/>
                <p:cNvSpPr>
                  <a:spLocks noChangeShapeType="1"/>
                </p:cNvSpPr>
                <p:nvPr/>
              </p:nvSpPr>
              <p:spPr bwMode="auto">
                <a:xfrm flipV="1">
                  <a:off x="51276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82" name="Freeform 2941"/>
                <p:cNvSpPr>
                  <a:spLocks/>
                </p:cNvSpPr>
                <p:nvPr/>
              </p:nvSpPr>
              <p:spPr bwMode="auto">
                <a:xfrm flipV="1">
                  <a:off x="517525" y="7021513"/>
                  <a:ext cx="0" cy="11113"/>
                </a:xfrm>
                <a:custGeom>
                  <a:avLst/>
                  <a:gdLst>
                    <a:gd name="T0" fmla="*/ 0 w 6"/>
                    <a:gd name="T1" fmla="*/ 0 h 154"/>
                    <a:gd name="T2" fmla="*/ 0 w 6"/>
                    <a:gd name="T3" fmla="*/ 23 h 154"/>
                    <a:gd name="T4" fmla="*/ 2 w 6"/>
                    <a:gd name="T5" fmla="*/ 154 h 154"/>
                    <a:gd name="T6" fmla="*/ 4 w 6"/>
                    <a:gd name="T7" fmla="*/ 47 h 154"/>
                    <a:gd name="T8" fmla="*/ 6 w 6"/>
                    <a:gd name="T9" fmla="*/ 23 h 154"/>
                    <a:gd name="T10" fmla="*/ 6 w 6"/>
                    <a:gd name="T11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54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54"/>
                      </a:lnTo>
                      <a:lnTo>
                        <a:pt x="4" y="47"/>
                      </a:lnTo>
                      <a:lnTo>
                        <a:pt x="6" y="2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83" name="Line 2942"/>
                <p:cNvSpPr>
                  <a:spLocks noChangeShapeType="1"/>
                </p:cNvSpPr>
                <p:nvPr/>
              </p:nvSpPr>
              <p:spPr bwMode="auto">
                <a:xfrm flipV="1">
                  <a:off x="5270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84" name="Line 2943"/>
                <p:cNvSpPr>
                  <a:spLocks noChangeShapeType="1"/>
                </p:cNvSpPr>
                <p:nvPr/>
              </p:nvSpPr>
              <p:spPr bwMode="auto">
                <a:xfrm flipV="1">
                  <a:off x="5270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85" name="Line 2944"/>
                <p:cNvSpPr>
                  <a:spLocks noChangeShapeType="1"/>
                </p:cNvSpPr>
                <p:nvPr/>
              </p:nvSpPr>
              <p:spPr bwMode="auto">
                <a:xfrm flipV="1">
                  <a:off x="5349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86" name="Line 2946"/>
                <p:cNvSpPr>
                  <a:spLocks noChangeShapeType="1"/>
                </p:cNvSpPr>
                <p:nvPr/>
              </p:nvSpPr>
              <p:spPr bwMode="auto">
                <a:xfrm flipV="1">
                  <a:off x="5365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87" name="Line 2947"/>
                <p:cNvSpPr>
                  <a:spLocks noChangeShapeType="1"/>
                </p:cNvSpPr>
                <p:nvPr/>
              </p:nvSpPr>
              <p:spPr bwMode="auto">
                <a:xfrm flipV="1">
                  <a:off x="544512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88" name="Line 2948"/>
                <p:cNvSpPr>
                  <a:spLocks noChangeShapeType="1"/>
                </p:cNvSpPr>
                <p:nvPr/>
              </p:nvSpPr>
              <p:spPr bwMode="auto">
                <a:xfrm flipV="1">
                  <a:off x="544512" y="7015163"/>
                  <a:ext cx="0" cy="174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89" name="Line 2949"/>
                <p:cNvSpPr>
                  <a:spLocks noChangeShapeType="1"/>
                </p:cNvSpPr>
                <p:nvPr/>
              </p:nvSpPr>
              <p:spPr bwMode="auto">
                <a:xfrm flipV="1">
                  <a:off x="5476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90" name="Line 2950"/>
                <p:cNvSpPr>
                  <a:spLocks noChangeShapeType="1"/>
                </p:cNvSpPr>
                <p:nvPr/>
              </p:nvSpPr>
              <p:spPr bwMode="auto">
                <a:xfrm flipV="1">
                  <a:off x="5524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91" name="Freeform 2951"/>
                <p:cNvSpPr>
                  <a:spLocks/>
                </p:cNvSpPr>
                <p:nvPr/>
              </p:nvSpPr>
              <p:spPr bwMode="auto">
                <a:xfrm flipV="1">
                  <a:off x="552450" y="7015163"/>
                  <a:ext cx="1587" cy="17463"/>
                </a:xfrm>
                <a:custGeom>
                  <a:avLst/>
                  <a:gdLst>
                    <a:gd name="T0" fmla="*/ 0 w 8"/>
                    <a:gd name="T1" fmla="*/ 0 h 237"/>
                    <a:gd name="T2" fmla="*/ 0 w 8"/>
                    <a:gd name="T3" fmla="*/ 47 h 237"/>
                    <a:gd name="T4" fmla="*/ 2 w 8"/>
                    <a:gd name="T5" fmla="*/ 237 h 237"/>
                    <a:gd name="T6" fmla="*/ 4 w 8"/>
                    <a:gd name="T7" fmla="*/ 98 h 237"/>
                    <a:gd name="T8" fmla="*/ 6 w 8"/>
                    <a:gd name="T9" fmla="*/ 102 h 237"/>
                    <a:gd name="T10" fmla="*/ 8 w 8"/>
                    <a:gd name="T11" fmla="*/ 74 h 237"/>
                    <a:gd name="T12" fmla="*/ 8 w 8"/>
                    <a:gd name="T13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3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237"/>
                      </a:lnTo>
                      <a:lnTo>
                        <a:pt x="4" y="98"/>
                      </a:lnTo>
                      <a:lnTo>
                        <a:pt x="6" y="102"/>
                      </a:lnTo>
                      <a:lnTo>
                        <a:pt x="8" y="7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92" name="Freeform 2952"/>
                <p:cNvSpPr>
                  <a:spLocks/>
                </p:cNvSpPr>
                <p:nvPr/>
              </p:nvSpPr>
              <p:spPr bwMode="auto">
                <a:xfrm flipV="1">
                  <a:off x="554037" y="7031038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23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93" name="Line 2953"/>
                <p:cNvSpPr>
                  <a:spLocks noChangeShapeType="1"/>
                </p:cNvSpPr>
                <p:nvPr/>
              </p:nvSpPr>
              <p:spPr bwMode="auto">
                <a:xfrm flipV="1">
                  <a:off x="55721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94" name="Freeform 2954"/>
                <p:cNvSpPr>
                  <a:spLocks/>
                </p:cNvSpPr>
                <p:nvPr/>
              </p:nvSpPr>
              <p:spPr bwMode="auto">
                <a:xfrm flipV="1">
                  <a:off x="561975" y="7024688"/>
                  <a:ext cx="0" cy="7938"/>
                </a:xfrm>
                <a:custGeom>
                  <a:avLst/>
                  <a:gdLst>
                    <a:gd name="T0" fmla="*/ 0 w 2"/>
                    <a:gd name="T1" fmla="*/ 0 h 108"/>
                    <a:gd name="T2" fmla="*/ 0 w 2"/>
                    <a:gd name="T3" fmla="*/ 23 h 108"/>
                    <a:gd name="T4" fmla="*/ 2 w 2"/>
                    <a:gd name="T5" fmla="*/ 108 h 108"/>
                    <a:gd name="T6" fmla="*/ 2 w 2"/>
                    <a:gd name="T7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0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95" name="Freeform 2955"/>
                <p:cNvSpPr>
                  <a:spLocks/>
                </p:cNvSpPr>
                <p:nvPr/>
              </p:nvSpPr>
              <p:spPr bwMode="auto">
                <a:xfrm flipV="1">
                  <a:off x="561975" y="7029451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31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96" name="Line 2956"/>
                <p:cNvSpPr>
                  <a:spLocks noChangeShapeType="1"/>
                </p:cNvSpPr>
                <p:nvPr/>
              </p:nvSpPr>
              <p:spPr bwMode="auto">
                <a:xfrm flipV="1">
                  <a:off x="5651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97" name="Line 2957"/>
                <p:cNvSpPr>
                  <a:spLocks noChangeShapeType="1"/>
                </p:cNvSpPr>
                <p:nvPr/>
              </p:nvSpPr>
              <p:spPr bwMode="auto">
                <a:xfrm flipV="1">
                  <a:off x="5667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98" name="Line 2958"/>
                <p:cNvSpPr>
                  <a:spLocks noChangeShapeType="1"/>
                </p:cNvSpPr>
                <p:nvPr/>
              </p:nvSpPr>
              <p:spPr bwMode="auto">
                <a:xfrm flipV="1">
                  <a:off x="5699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99" name="Freeform 2959"/>
                <p:cNvSpPr>
                  <a:spLocks/>
                </p:cNvSpPr>
                <p:nvPr/>
              </p:nvSpPr>
              <p:spPr bwMode="auto">
                <a:xfrm flipV="1">
                  <a:off x="569912" y="7021513"/>
                  <a:ext cx="1587" cy="11113"/>
                </a:xfrm>
                <a:custGeom>
                  <a:avLst/>
                  <a:gdLst>
                    <a:gd name="T0" fmla="*/ 0 w 4"/>
                    <a:gd name="T1" fmla="*/ 0 h 147"/>
                    <a:gd name="T2" fmla="*/ 0 w 4"/>
                    <a:gd name="T3" fmla="*/ 133 h 147"/>
                    <a:gd name="T4" fmla="*/ 2 w 4"/>
                    <a:gd name="T5" fmla="*/ 74 h 147"/>
                    <a:gd name="T6" fmla="*/ 4 w 4"/>
                    <a:gd name="T7" fmla="*/ 147 h 147"/>
                    <a:gd name="T8" fmla="*/ 4 w 4"/>
                    <a:gd name="T9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7">
                      <a:moveTo>
                        <a:pt x="0" y="0"/>
                      </a:moveTo>
                      <a:lnTo>
                        <a:pt x="0" y="133"/>
                      </a:lnTo>
                      <a:lnTo>
                        <a:pt x="2" y="74"/>
                      </a:lnTo>
                      <a:lnTo>
                        <a:pt x="4" y="14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00" name="Freeform 2960"/>
                <p:cNvSpPr>
                  <a:spLocks/>
                </p:cNvSpPr>
                <p:nvPr/>
              </p:nvSpPr>
              <p:spPr bwMode="auto">
                <a:xfrm flipV="1">
                  <a:off x="574675" y="7021513"/>
                  <a:ext cx="1587" cy="11113"/>
                </a:xfrm>
                <a:custGeom>
                  <a:avLst/>
                  <a:gdLst>
                    <a:gd name="T0" fmla="*/ 0 w 12"/>
                    <a:gd name="T1" fmla="*/ 0 h 149"/>
                    <a:gd name="T2" fmla="*/ 0 w 12"/>
                    <a:gd name="T3" fmla="*/ 47 h 149"/>
                    <a:gd name="T4" fmla="*/ 2 w 12"/>
                    <a:gd name="T5" fmla="*/ 92 h 149"/>
                    <a:gd name="T6" fmla="*/ 4 w 12"/>
                    <a:gd name="T7" fmla="*/ 141 h 149"/>
                    <a:gd name="T8" fmla="*/ 6 w 12"/>
                    <a:gd name="T9" fmla="*/ 108 h 149"/>
                    <a:gd name="T10" fmla="*/ 8 w 12"/>
                    <a:gd name="T11" fmla="*/ 149 h 149"/>
                    <a:gd name="T12" fmla="*/ 10 w 12"/>
                    <a:gd name="T13" fmla="*/ 115 h 149"/>
                    <a:gd name="T14" fmla="*/ 12 w 12"/>
                    <a:gd name="T15" fmla="*/ 37 h 149"/>
                    <a:gd name="T16" fmla="*/ 12 w 12"/>
                    <a:gd name="T17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49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92"/>
                      </a:lnTo>
                      <a:lnTo>
                        <a:pt x="4" y="141"/>
                      </a:lnTo>
                      <a:lnTo>
                        <a:pt x="6" y="108"/>
                      </a:lnTo>
                      <a:lnTo>
                        <a:pt x="8" y="149"/>
                      </a:lnTo>
                      <a:lnTo>
                        <a:pt x="10" y="115"/>
                      </a:lnTo>
                      <a:lnTo>
                        <a:pt x="12" y="37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01" name="Freeform 2961"/>
                <p:cNvSpPr>
                  <a:spLocks/>
                </p:cNvSpPr>
                <p:nvPr/>
              </p:nvSpPr>
              <p:spPr bwMode="auto">
                <a:xfrm flipV="1">
                  <a:off x="576262" y="7024688"/>
                  <a:ext cx="1587" cy="7938"/>
                </a:xfrm>
                <a:custGeom>
                  <a:avLst/>
                  <a:gdLst>
                    <a:gd name="T0" fmla="*/ 0 w 2"/>
                    <a:gd name="T1" fmla="*/ 0 h 112"/>
                    <a:gd name="T2" fmla="*/ 0 w 2"/>
                    <a:gd name="T3" fmla="*/ 47 h 112"/>
                    <a:gd name="T4" fmla="*/ 2 w 2"/>
                    <a:gd name="T5" fmla="*/ 112 h 112"/>
                    <a:gd name="T6" fmla="*/ 2 w 2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2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02" name="Freeform 2962"/>
                <p:cNvSpPr>
                  <a:spLocks/>
                </p:cNvSpPr>
                <p:nvPr/>
              </p:nvSpPr>
              <p:spPr bwMode="auto">
                <a:xfrm flipV="1">
                  <a:off x="579437" y="7008813"/>
                  <a:ext cx="0" cy="23813"/>
                </a:xfrm>
                <a:custGeom>
                  <a:avLst/>
                  <a:gdLst>
                    <a:gd name="T0" fmla="*/ 0 w 7"/>
                    <a:gd name="T1" fmla="*/ 0 h 322"/>
                    <a:gd name="T2" fmla="*/ 0 w 7"/>
                    <a:gd name="T3" fmla="*/ 322 h 322"/>
                    <a:gd name="T4" fmla="*/ 2 w 7"/>
                    <a:gd name="T5" fmla="*/ 62 h 322"/>
                    <a:gd name="T6" fmla="*/ 4 w 7"/>
                    <a:gd name="T7" fmla="*/ 31 h 322"/>
                    <a:gd name="T8" fmla="*/ 7 w 7"/>
                    <a:gd name="T9" fmla="*/ 117 h 322"/>
                    <a:gd name="T10" fmla="*/ 7 w 7"/>
                    <a:gd name="T11" fmla="*/ 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322">
                      <a:moveTo>
                        <a:pt x="0" y="0"/>
                      </a:moveTo>
                      <a:lnTo>
                        <a:pt x="0" y="322"/>
                      </a:lnTo>
                      <a:lnTo>
                        <a:pt x="2" y="62"/>
                      </a:lnTo>
                      <a:lnTo>
                        <a:pt x="4" y="31"/>
                      </a:lnTo>
                      <a:lnTo>
                        <a:pt x="7" y="117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03" name="Line 2963"/>
                <p:cNvSpPr>
                  <a:spLocks noChangeShapeType="1"/>
                </p:cNvSpPr>
                <p:nvPr/>
              </p:nvSpPr>
              <p:spPr bwMode="auto">
                <a:xfrm flipV="1">
                  <a:off x="5810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04" name="Line 2964"/>
                <p:cNvSpPr>
                  <a:spLocks noChangeShapeType="1"/>
                </p:cNvSpPr>
                <p:nvPr/>
              </p:nvSpPr>
              <p:spPr bwMode="auto">
                <a:xfrm flipV="1">
                  <a:off x="58737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05" name="Freeform 2965"/>
                <p:cNvSpPr>
                  <a:spLocks/>
                </p:cNvSpPr>
                <p:nvPr/>
              </p:nvSpPr>
              <p:spPr bwMode="auto">
                <a:xfrm flipV="1">
                  <a:off x="587375" y="7027863"/>
                  <a:ext cx="1587" cy="4763"/>
                </a:xfrm>
                <a:custGeom>
                  <a:avLst/>
                  <a:gdLst>
                    <a:gd name="T0" fmla="*/ 0 w 4"/>
                    <a:gd name="T1" fmla="*/ 0 h 68"/>
                    <a:gd name="T2" fmla="*/ 0 w 4"/>
                    <a:gd name="T3" fmla="*/ 68 h 68"/>
                    <a:gd name="T4" fmla="*/ 2 w 4"/>
                    <a:gd name="T5" fmla="*/ 31 h 68"/>
                    <a:gd name="T6" fmla="*/ 4 w 4"/>
                    <a:gd name="T7" fmla="*/ 37 h 68"/>
                    <a:gd name="T8" fmla="*/ 4 w 4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8">
                      <a:moveTo>
                        <a:pt x="0" y="0"/>
                      </a:moveTo>
                      <a:lnTo>
                        <a:pt x="0" y="68"/>
                      </a:lnTo>
                      <a:lnTo>
                        <a:pt x="2" y="31"/>
                      </a:lnTo>
                      <a:lnTo>
                        <a:pt x="4" y="3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06" name="Line 2966"/>
                <p:cNvSpPr>
                  <a:spLocks noChangeShapeType="1"/>
                </p:cNvSpPr>
                <p:nvPr/>
              </p:nvSpPr>
              <p:spPr bwMode="auto">
                <a:xfrm flipV="1">
                  <a:off x="588962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07" name="Freeform 2967"/>
                <p:cNvSpPr>
                  <a:spLocks/>
                </p:cNvSpPr>
                <p:nvPr/>
              </p:nvSpPr>
              <p:spPr bwMode="auto">
                <a:xfrm flipV="1">
                  <a:off x="596900" y="7027863"/>
                  <a:ext cx="0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23 h 74"/>
                    <a:gd name="T4" fmla="*/ 2 w 2"/>
                    <a:gd name="T5" fmla="*/ 74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08" name="Freeform 2968"/>
                <p:cNvSpPr>
                  <a:spLocks/>
                </p:cNvSpPr>
                <p:nvPr/>
              </p:nvSpPr>
              <p:spPr bwMode="auto">
                <a:xfrm flipV="1">
                  <a:off x="596900" y="7026276"/>
                  <a:ext cx="0" cy="6350"/>
                </a:xfrm>
                <a:custGeom>
                  <a:avLst/>
                  <a:gdLst>
                    <a:gd name="T0" fmla="*/ 0 w 2"/>
                    <a:gd name="T1" fmla="*/ 0 h 98"/>
                    <a:gd name="T2" fmla="*/ 0 w 2"/>
                    <a:gd name="T3" fmla="*/ 98 h 98"/>
                    <a:gd name="T4" fmla="*/ 2 w 2"/>
                    <a:gd name="T5" fmla="*/ 47 h 98"/>
                    <a:gd name="T6" fmla="*/ 2 w 2"/>
                    <a:gd name="T7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8">
                      <a:moveTo>
                        <a:pt x="0" y="0"/>
                      </a:moveTo>
                      <a:lnTo>
                        <a:pt x="0" y="98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09" name="Freeform 2969"/>
                <p:cNvSpPr>
                  <a:spLocks/>
                </p:cNvSpPr>
                <p:nvPr/>
              </p:nvSpPr>
              <p:spPr bwMode="auto">
                <a:xfrm flipV="1">
                  <a:off x="598487" y="7029451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23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10" name="Line 2970"/>
                <p:cNvSpPr>
                  <a:spLocks noChangeShapeType="1"/>
                </p:cNvSpPr>
                <p:nvPr/>
              </p:nvSpPr>
              <p:spPr bwMode="auto">
                <a:xfrm flipV="1">
                  <a:off x="6064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11" name="Line 2971"/>
                <p:cNvSpPr>
                  <a:spLocks noChangeShapeType="1"/>
                </p:cNvSpPr>
                <p:nvPr/>
              </p:nvSpPr>
              <p:spPr bwMode="auto">
                <a:xfrm flipV="1">
                  <a:off x="6064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12" name="Line 2972"/>
                <p:cNvSpPr>
                  <a:spLocks noChangeShapeType="1"/>
                </p:cNvSpPr>
                <p:nvPr/>
              </p:nvSpPr>
              <p:spPr bwMode="auto">
                <a:xfrm flipV="1">
                  <a:off x="61436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13" name="Line 2973"/>
                <p:cNvSpPr>
                  <a:spLocks noChangeShapeType="1"/>
                </p:cNvSpPr>
                <p:nvPr/>
              </p:nvSpPr>
              <p:spPr bwMode="auto">
                <a:xfrm flipV="1">
                  <a:off x="6159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14" name="Line 2974"/>
                <p:cNvSpPr>
                  <a:spLocks noChangeShapeType="1"/>
                </p:cNvSpPr>
                <p:nvPr/>
              </p:nvSpPr>
              <p:spPr bwMode="auto">
                <a:xfrm flipV="1">
                  <a:off x="6159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15" name="Line 2975"/>
                <p:cNvSpPr>
                  <a:spLocks noChangeShapeType="1"/>
                </p:cNvSpPr>
                <p:nvPr/>
              </p:nvSpPr>
              <p:spPr bwMode="auto">
                <a:xfrm flipV="1">
                  <a:off x="6238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16" name="Line 2976"/>
                <p:cNvSpPr>
                  <a:spLocks noChangeShapeType="1"/>
                </p:cNvSpPr>
                <p:nvPr/>
              </p:nvSpPr>
              <p:spPr bwMode="auto">
                <a:xfrm flipV="1">
                  <a:off x="627062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17" name="Line 2977"/>
                <p:cNvSpPr>
                  <a:spLocks noChangeShapeType="1"/>
                </p:cNvSpPr>
                <p:nvPr/>
              </p:nvSpPr>
              <p:spPr bwMode="auto">
                <a:xfrm flipV="1">
                  <a:off x="6302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18" name="Freeform 2978"/>
                <p:cNvSpPr>
                  <a:spLocks/>
                </p:cNvSpPr>
                <p:nvPr/>
              </p:nvSpPr>
              <p:spPr bwMode="auto">
                <a:xfrm flipV="1">
                  <a:off x="631825" y="6873876"/>
                  <a:ext cx="3175" cy="158750"/>
                </a:xfrm>
                <a:custGeom>
                  <a:avLst/>
                  <a:gdLst>
                    <a:gd name="T0" fmla="*/ 0 w 25"/>
                    <a:gd name="T1" fmla="*/ 0 h 2091"/>
                    <a:gd name="T2" fmla="*/ 0 w 25"/>
                    <a:gd name="T3" fmla="*/ 563 h 2091"/>
                    <a:gd name="T4" fmla="*/ 2 w 25"/>
                    <a:gd name="T5" fmla="*/ 1728 h 2091"/>
                    <a:gd name="T6" fmla="*/ 4 w 25"/>
                    <a:gd name="T7" fmla="*/ 2091 h 2091"/>
                    <a:gd name="T8" fmla="*/ 6 w 25"/>
                    <a:gd name="T9" fmla="*/ 1716 h 2091"/>
                    <a:gd name="T10" fmla="*/ 8 w 25"/>
                    <a:gd name="T11" fmla="*/ 637 h 2091"/>
                    <a:gd name="T12" fmla="*/ 10 w 25"/>
                    <a:gd name="T13" fmla="*/ 398 h 2091"/>
                    <a:gd name="T14" fmla="*/ 12 w 25"/>
                    <a:gd name="T15" fmla="*/ 147 h 2091"/>
                    <a:gd name="T16" fmla="*/ 15 w 25"/>
                    <a:gd name="T17" fmla="*/ 70 h 2091"/>
                    <a:gd name="T18" fmla="*/ 17 w 25"/>
                    <a:gd name="T19" fmla="*/ 117 h 2091"/>
                    <a:gd name="T20" fmla="*/ 19 w 25"/>
                    <a:gd name="T21" fmla="*/ 93 h 2091"/>
                    <a:gd name="T22" fmla="*/ 21 w 25"/>
                    <a:gd name="T23" fmla="*/ 62 h 2091"/>
                    <a:gd name="T24" fmla="*/ 23 w 25"/>
                    <a:gd name="T25" fmla="*/ 112 h 2091"/>
                    <a:gd name="T26" fmla="*/ 25 w 25"/>
                    <a:gd name="T27" fmla="*/ 84 h 2091"/>
                    <a:gd name="T28" fmla="*/ 25 w 25"/>
                    <a:gd name="T29" fmla="*/ 0 h 20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2091">
                      <a:moveTo>
                        <a:pt x="0" y="0"/>
                      </a:moveTo>
                      <a:lnTo>
                        <a:pt x="0" y="563"/>
                      </a:lnTo>
                      <a:lnTo>
                        <a:pt x="2" y="1728"/>
                      </a:lnTo>
                      <a:lnTo>
                        <a:pt x="4" y="2091"/>
                      </a:lnTo>
                      <a:lnTo>
                        <a:pt x="6" y="1716"/>
                      </a:lnTo>
                      <a:lnTo>
                        <a:pt x="8" y="637"/>
                      </a:lnTo>
                      <a:lnTo>
                        <a:pt x="10" y="398"/>
                      </a:lnTo>
                      <a:lnTo>
                        <a:pt x="12" y="147"/>
                      </a:lnTo>
                      <a:lnTo>
                        <a:pt x="15" y="70"/>
                      </a:lnTo>
                      <a:lnTo>
                        <a:pt x="17" y="117"/>
                      </a:lnTo>
                      <a:lnTo>
                        <a:pt x="19" y="93"/>
                      </a:lnTo>
                      <a:lnTo>
                        <a:pt x="21" y="62"/>
                      </a:lnTo>
                      <a:lnTo>
                        <a:pt x="23" y="112"/>
                      </a:lnTo>
                      <a:lnTo>
                        <a:pt x="25" y="84"/>
                      </a:lnTo>
                      <a:lnTo>
                        <a:pt x="2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19" name="Line 2979"/>
                <p:cNvSpPr>
                  <a:spLocks noChangeShapeType="1"/>
                </p:cNvSpPr>
                <p:nvPr/>
              </p:nvSpPr>
              <p:spPr bwMode="auto">
                <a:xfrm flipV="1">
                  <a:off x="6350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20" name="Line 2980"/>
                <p:cNvSpPr>
                  <a:spLocks noChangeShapeType="1"/>
                </p:cNvSpPr>
                <p:nvPr/>
              </p:nvSpPr>
              <p:spPr bwMode="auto">
                <a:xfrm flipV="1">
                  <a:off x="6365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21" name="Line 2981"/>
                <p:cNvSpPr>
                  <a:spLocks noChangeShapeType="1"/>
                </p:cNvSpPr>
                <p:nvPr/>
              </p:nvSpPr>
              <p:spPr bwMode="auto">
                <a:xfrm flipV="1">
                  <a:off x="639762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22" name="Freeform 2982"/>
                <p:cNvSpPr>
                  <a:spLocks/>
                </p:cNvSpPr>
                <p:nvPr/>
              </p:nvSpPr>
              <p:spPr bwMode="auto">
                <a:xfrm flipV="1">
                  <a:off x="641350" y="7021513"/>
                  <a:ext cx="0" cy="11113"/>
                </a:xfrm>
                <a:custGeom>
                  <a:avLst/>
                  <a:gdLst>
                    <a:gd name="T0" fmla="*/ 0 w 2"/>
                    <a:gd name="T1" fmla="*/ 0 h 145"/>
                    <a:gd name="T2" fmla="*/ 0 w 2"/>
                    <a:gd name="T3" fmla="*/ 145 h 145"/>
                    <a:gd name="T4" fmla="*/ 2 w 2"/>
                    <a:gd name="T5" fmla="*/ 31 h 145"/>
                    <a:gd name="T6" fmla="*/ 2 w 2"/>
                    <a:gd name="T7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5">
                      <a:moveTo>
                        <a:pt x="0" y="0"/>
                      </a:moveTo>
                      <a:lnTo>
                        <a:pt x="0" y="145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23" name="Freeform 2983"/>
                <p:cNvSpPr>
                  <a:spLocks/>
                </p:cNvSpPr>
                <p:nvPr/>
              </p:nvSpPr>
              <p:spPr bwMode="auto">
                <a:xfrm flipV="1">
                  <a:off x="641350" y="7029451"/>
                  <a:ext cx="0" cy="3175"/>
                </a:xfrm>
                <a:custGeom>
                  <a:avLst/>
                  <a:gdLst>
                    <a:gd name="T0" fmla="*/ 0 w 4"/>
                    <a:gd name="T1" fmla="*/ 0 h 37"/>
                    <a:gd name="T2" fmla="*/ 0 w 4"/>
                    <a:gd name="T3" fmla="*/ 37 h 37"/>
                    <a:gd name="T4" fmla="*/ 2 w 4"/>
                    <a:gd name="T5" fmla="*/ 37 h 37"/>
                    <a:gd name="T6" fmla="*/ 4 w 4"/>
                    <a:gd name="T7" fmla="*/ 23 h 37"/>
                    <a:gd name="T8" fmla="*/ 4 w 4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37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24" name="Line 2984"/>
                <p:cNvSpPr>
                  <a:spLocks noChangeShapeType="1"/>
                </p:cNvSpPr>
                <p:nvPr/>
              </p:nvSpPr>
              <p:spPr bwMode="auto">
                <a:xfrm flipV="1">
                  <a:off x="6429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25" name="Line 2985"/>
                <p:cNvSpPr>
                  <a:spLocks noChangeShapeType="1"/>
                </p:cNvSpPr>
                <p:nvPr/>
              </p:nvSpPr>
              <p:spPr bwMode="auto">
                <a:xfrm flipV="1">
                  <a:off x="6508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26" name="Line 2986"/>
                <p:cNvSpPr>
                  <a:spLocks noChangeShapeType="1"/>
                </p:cNvSpPr>
                <p:nvPr/>
              </p:nvSpPr>
              <p:spPr bwMode="auto">
                <a:xfrm flipV="1">
                  <a:off x="658812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27" name="Freeform 2987"/>
                <p:cNvSpPr>
                  <a:spLocks/>
                </p:cNvSpPr>
                <p:nvPr/>
              </p:nvSpPr>
              <p:spPr bwMode="auto">
                <a:xfrm flipV="1">
                  <a:off x="658812" y="7029451"/>
                  <a:ext cx="0" cy="3175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37 h 37"/>
                    <a:gd name="T4" fmla="*/ 2 w 2"/>
                    <a:gd name="T5" fmla="*/ 23 h 37"/>
                    <a:gd name="T6" fmla="*/ 2 w 2"/>
                    <a:gd name="T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28" name="Freeform 2988"/>
                <p:cNvSpPr>
                  <a:spLocks/>
                </p:cNvSpPr>
                <p:nvPr/>
              </p:nvSpPr>
              <p:spPr bwMode="auto">
                <a:xfrm flipV="1">
                  <a:off x="660400" y="7027863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37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3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29" name="Line 2989"/>
                <p:cNvSpPr>
                  <a:spLocks noChangeShapeType="1"/>
                </p:cNvSpPr>
                <p:nvPr/>
              </p:nvSpPr>
              <p:spPr bwMode="auto">
                <a:xfrm flipV="1">
                  <a:off x="6635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30" name="Freeform 2990"/>
                <p:cNvSpPr>
                  <a:spLocks/>
                </p:cNvSpPr>
                <p:nvPr/>
              </p:nvSpPr>
              <p:spPr bwMode="auto">
                <a:xfrm flipV="1">
                  <a:off x="666750" y="7023101"/>
                  <a:ext cx="1587" cy="9525"/>
                </a:xfrm>
                <a:custGeom>
                  <a:avLst/>
                  <a:gdLst>
                    <a:gd name="T0" fmla="*/ 0 w 4"/>
                    <a:gd name="T1" fmla="*/ 0 h 124"/>
                    <a:gd name="T2" fmla="*/ 0 w 4"/>
                    <a:gd name="T3" fmla="*/ 47 h 124"/>
                    <a:gd name="T4" fmla="*/ 2 w 4"/>
                    <a:gd name="T5" fmla="*/ 124 h 124"/>
                    <a:gd name="T6" fmla="*/ 4 w 4"/>
                    <a:gd name="T7" fmla="*/ 98 h 124"/>
                    <a:gd name="T8" fmla="*/ 4 w 4"/>
                    <a:gd name="T9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4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24"/>
                      </a:lnTo>
                      <a:lnTo>
                        <a:pt x="4" y="9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31" name="Line 2991"/>
                <p:cNvSpPr>
                  <a:spLocks noChangeShapeType="1"/>
                </p:cNvSpPr>
                <p:nvPr/>
              </p:nvSpPr>
              <p:spPr bwMode="auto">
                <a:xfrm flipV="1">
                  <a:off x="6731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32" name="Line 2992"/>
                <p:cNvSpPr>
                  <a:spLocks noChangeShapeType="1"/>
                </p:cNvSpPr>
                <p:nvPr/>
              </p:nvSpPr>
              <p:spPr bwMode="auto">
                <a:xfrm flipV="1">
                  <a:off x="67627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33" name="Freeform 2993"/>
                <p:cNvSpPr>
                  <a:spLocks/>
                </p:cNvSpPr>
                <p:nvPr/>
              </p:nvSpPr>
              <p:spPr bwMode="auto">
                <a:xfrm flipV="1">
                  <a:off x="676275" y="7026276"/>
                  <a:ext cx="1587" cy="6350"/>
                </a:xfrm>
                <a:custGeom>
                  <a:avLst/>
                  <a:gdLst>
                    <a:gd name="T0" fmla="*/ 0 w 6"/>
                    <a:gd name="T1" fmla="*/ 0 h 84"/>
                    <a:gd name="T2" fmla="*/ 0 w 6"/>
                    <a:gd name="T3" fmla="*/ 84 h 84"/>
                    <a:gd name="T4" fmla="*/ 2 w 6"/>
                    <a:gd name="T5" fmla="*/ 70 h 84"/>
                    <a:gd name="T6" fmla="*/ 4 w 6"/>
                    <a:gd name="T7" fmla="*/ 74 h 84"/>
                    <a:gd name="T8" fmla="*/ 6 w 6"/>
                    <a:gd name="T9" fmla="*/ 70 h 84"/>
                    <a:gd name="T10" fmla="*/ 6 w 6"/>
                    <a:gd name="T11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4">
                      <a:moveTo>
                        <a:pt x="0" y="0"/>
                      </a:moveTo>
                      <a:lnTo>
                        <a:pt x="0" y="84"/>
                      </a:lnTo>
                      <a:lnTo>
                        <a:pt x="2" y="70"/>
                      </a:lnTo>
                      <a:lnTo>
                        <a:pt x="4" y="74"/>
                      </a:lnTo>
                      <a:lnTo>
                        <a:pt x="6" y="7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34" name="Line 2994"/>
                <p:cNvSpPr>
                  <a:spLocks noChangeShapeType="1"/>
                </p:cNvSpPr>
                <p:nvPr/>
              </p:nvSpPr>
              <p:spPr bwMode="auto">
                <a:xfrm flipV="1">
                  <a:off x="6810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35" name="Freeform 2995"/>
                <p:cNvSpPr>
                  <a:spLocks/>
                </p:cNvSpPr>
                <p:nvPr/>
              </p:nvSpPr>
              <p:spPr bwMode="auto">
                <a:xfrm flipV="1">
                  <a:off x="685800" y="7027863"/>
                  <a:ext cx="0" cy="4763"/>
                </a:xfrm>
                <a:custGeom>
                  <a:avLst/>
                  <a:gdLst>
                    <a:gd name="T0" fmla="*/ 0 w 2"/>
                    <a:gd name="T1" fmla="*/ 0 h 68"/>
                    <a:gd name="T2" fmla="*/ 0 w 2"/>
                    <a:gd name="T3" fmla="*/ 37 h 68"/>
                    <a:gd name="T4" fmla="*/ 2 w 2"/>
                    <a:gd name="T5" fmla="*/ 68 h 68"/>
                    <a:gd name="T6" fmla="*/ 2 w 2"/>
                    <a:gd name="T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8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6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36" name="Line 2996"/>
                <p:cNvSpPr>
                  <a:spLocks noChangeShapeType="1"/>
                </p:cNvSpPr>
                <p:nvPr/>
              </p:nvSpPr>
              <p:spPr bwMode="auto">
                <a:xfrm flipV="1">
                  <a:off x="68738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37" name="Freeform 2997"/>
                <p:cNvSpPr>
                  <a:spLocks/>
                </p:cNvSpPr>
                <p:nvPr/>
              </p:nvSpPr>
              <p:spPr bwMode="auto">
                <a:xfrm flipV="1">
                  <a:off x="688975" y="7029451"/>
                  <a:ext cx="1587" cy="3175"/>
                </a:xfrm>
                <a:custGeom>
                  <a:avLst/>
                  <a:gdLst>
                    <a:gd name="T0" fmla="*/ 0 w 4"/>
                    <a:gd name="T1" fmla="*/ 0 h 47"/>
                    <a:gd name="T2" fmla="*/ 0 w 4"/>
                    <a:gd name="T3" fmla="*/ 31 h 47"/>
                    <a:gd name="T4" fmla="*/ 2 w 4"/>
                    <a:gd name="T5" fmla="*/ 23 h 47"/>
                    <a:gd name="T6" fmla="*/ 4 w 4"/>
                    <a:gd name="T7" fmla="*/ 47 h 47"/>
                    <a:gd name="T8" fmla="*/ 4 w 4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4" y="4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38" name="Line 2998"/>
                <p:cNvSpPr>
                  <a:spLocks noChangeShapeType="1"/>
                </p:cNvSpPr>
                <p:nvPr/>
              </p:nvSpPr>
              <p:spPr bwMode="auto">
                <a:xfrm flipV="1">
                  <a:off x="693737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39" name="Line 2999"/>
                <p:cNvSpPr>
                  <a:spLocks noChangeShapeType="1"/>
                </p:cNvSpPr>
                <p:nvPr/>
              </p:nvSpPr>
              <p:spPr bwMode="auto">
                <a:xfrm flipV="1">
                  <a:off x="693737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40" name="Freeform 3000"/>
                <p:cNvSpPr>
                  <a:spLocks/>
                </p:cNvSpPr>
                <p:nvPr/>
              </p:nvSpPr>
              <p:spPr bwMode="auto">
                <a:xfrm flipV="1">
                  <a:off x="695325" y="7026276"/>
                  <a:ext cx="0" cy="6350"/>
                </a:xfrm>
                <a:custGeom>
                  <a:avLst/>
                  <a:gdLst>
                    <a:gd name="T0" fmla="*/ 0 w 4"/>
                    <a:gd name="T1" fmla="*/ 0 h 93"/>
                    <a:gd name="T2" fmla="*/ 0 w 4"/>
                    <a:gd name="T3" fmla="*/ 93 h 93"/>
                    <a:gd name="T4" fmla="*/ 2 w 4"/>
                    <a:gd name="T5" fmla="*/ 31 h 93"/>
                    <a:gd name="T6" fmla="*/ 4 w 4"/>
                    <a:gd name="T7" fmla="*/ 23 h 93"/>
                    <a:gd name="T8" fmla="*/ 4 w 4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31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41" name="Freeform 3001"/>
                <p:cNvSpPr>
                  <a:spLocks/>
                </p:cNvSpPr>
                <p:nvPr/>
              </p:nvSpPr>
              <p:spPr bwMode="auto">
                <a:xfrm flipV="1">
                  <a:off x="698500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31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42" name="Freeform 3002"/>
                <p:cNvSpPr>
                  <a:spLocks/>
                </p:cNvSpPr>
                <p:nvPr/>
              </p:nvSpPr>
              <p:spPr bwMode="auto">
                <a:xfrm flipV="1">
                  <a:off x="698500" y="7023101"/>
                  <a:ext cx="0" cy="9525"/>
                </a:xfrm>
                <a:custGeom>
                  <a:avLst/>
                  <a:gdLst>
                    <a:gd name="T0" fmla="*/ 0 w 4"/>
                    <a:gd name="T1" fmla="*/ 0 h 131"/>
                    <a:gd name="T2" fmla="*/ 0 w 4"/>
                    <a:gd name="T3" fmla="*/ 122 h 131"/>
                    <a:gd name="T4" fmla="*/ 2 w 4"/>
                    <a:gd name="T5" fmla="*/ 131 h 131"/>
                    <a:gd name="T6" fmla="*/ 4 w 4"/>
                    <a:gd name="T7" fmla="*/ 102 h 131"/>
                    <a:gd name="T8" fmla="*/ 4 w 4"/>
                    <a:gd name="T9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1">
                      <a:moveTo>
                        <a:pt x="0" y="0"/>
                      </a:moveTo>
                      <a:lnTo>
                        <a:pt x="0" y="122"/>
                      </a:lnTo>
                      <a:lnTo>
                        <a:pt x="2" y="131"/>
                      </a:lnTo>
                      <a:lnTo>
                        <a:pt x="4" y="10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43" name="Line 3003"/>
                <p:cNvSpPr>
                  <a:spLocks noChangeShapeType="1"/>
                </p:cNvSpPr>
                <p:nvPr/>
              </p:nvSpPr>
              <p:spPr bwMode="auto">
                <a:xfrm flipV="1">
                  <a:off x="7000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44" name="Freeform 3004"/>
                <p:cNvSpPr>
                  <a:spLocks/>
                </p:cNvSpPr>
                <p:nvPr/>
              </p:nvSpPr>
              <p:spPr bwMode="auto">
                <a:xfrm flipV="1">
                  <a:off x="703262" y="7027863"/>
                  <a:ext cx="0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31 h 74"/>
                    <a:gd name="T4" fmla="*/ 2 w 2"/>
                    <a:gd name="T5" fmla="*/ 74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7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45" name="Freeform 3005"/>
                <p:cNvSpPr>
                  <a:spLocks/>
                </p:cNvSpPr>
                <p:nvPr/>
              </p:nvSpPr>
              <p:spPr bwMode="auto">
                <a:xfrm flipV="1">
                  <a:off x="711200" y="7023101"/>
                  <a:ext cx="1587" cy="9525"/>
                </a:xfrm>
                <a:custGeom>
                  <a:avLst/>
                  <a:gdLst>
                    <a:gd name="T0" fmla="*/ 0 w 6"/>
                    <a:gd name="T1" fmla="*/ 0 h 139"/>
                    <a:gd name="T2" fmla="*/ 0 w 6"/>
                    <a:gd name="T3" fmla="*/ 74 h 139"/>
                    <a:gd name="T4" fmla="*/ 2 w 6"/>
                    <a:gd name="T5" fmla="*/ 23 h 139"/>
                    <a:gd name="T6" fmla="*/ 4 w 6"/>
                    <a:gd name="T7" fmla="*/ 139 h 139"/>
                    <a:gd name="T8" fmla="*/ 6 w 6"/>
                    <a:gd name="T9" fmla="*/ 23 h 139"/>
                    <a:gd name="T10" fmla="*/ 6 w 6"/>
                    <a:gd name="T11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39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23"/>
                      </a:lnTo>
                      <a:lnTo>
                        <a:pt x="4" y="139"/>
                      </a:lnTo>
                      <a:lnTo>
                        <a:pt x="6" y="2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46" name="Freeform 3006"/>
                <p:cNvSpPr>
                  <a:spLocks/>
                </p:cNvSpPr>
                <p:nvPr/>
              </p:nvSpPr>
              <p:spPr bwMode="auto">
                <a:xfrm flipV="1">
                  <a:off x="712787" y="7027863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31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47" name="Line 3007"/>
                <p:cNvSpPr>
                  <a:spLocks noChangeShapeType="1"/>
                </p:cNvSpPr>
                <p:nvPr/>
              </p:nvSpPr>
              <p:spPr bwMode="auto">
                <a:xfrm flipV="1">
                  <a:off x="71596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48" name="Freeform 3008"/>
                <p:cNvSpPr>
                  <a:spLocks/>
                </p:cNvSpPr>
                <p:nvPr/>
              </p:nvSpPr>
              <p:spPr bwMode="auto">
                <a:xfrm flipV="1">
                  <a:off x="720725" y="7021513"/>
                  <a:ext cx="0" cy="11113"/>
                </a:xfrm>
                <a:custGeom>
                  <a:avLst/>
                  <a:gdLst>
                    <a:gd name="T0" fmla="*/ 0 w 10"/>
                    <a:gd name="T1" fmla="*/ 0 h 159"/>
                    <a:gd name="T2" fmla="*/ 0 w 10"/>
                    <a:gd name="T3" fmla="*/ 68 h 159"/>
                    <a:gd name="T4" fmla="*/ 2 w 10"/>
                    <a:gd name="T5" fmla="*/ 47 h 159"/>
                    <a:gd name="T6" fmla="*/ 4 w 10"/>
                    <a:gd name="T7" fmla="*/ 159 h 159"/>
                    <a:gd name="T8" fmla="*/ 6 w 10"/>
                    <a:gd name="T9" fmla="*/ 23 h 159"/>
                    <a:gd name="T10" fmla="*/ 8 w 10"/>
                    <a:gd name="T11" fmla="*/ 23 h 159"/>
                    <a:gd name="T12" fmla="*/ 10 w 10"/>
                    <a:gd name="T13" fmla="*/ 136 h 159"/>
                    <a:gd name="T14" fmla="*/ 10 w 10"/>
                    <a:gd name="T15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59">
                      <a:moveTo>
                        <a:pt x="0" y="0"/>
                      </a:moveTo>
                      <a:lnTo>
                        <a:pt x="0" y="68"/>
                      </a:lnTo>
                      <a:lnTo>
                        <a:pt x="2" y="47"/>
                      </a:lnTo>
                      <a:lnTo>
                        <a:pt x="4" y="159"/>
                      </a:lnTo>
                      <a:lnTo>
                        <a:pt x="6" y="23"/>
                      </a:lnTo>
                      <a:lnTo>
                        <a:pt x="8" y="23"/>
                      </a:lnTo>
                      <a:lnTo>
                        <a:pt x="10" y="13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49" name="Line 3009"/>
                <p:cNvSpPr>
                  <a:spLocks noChangeShapeType="1"/>
                </p:cNvSpPr>
                <p:nvPr/>
              </p:nvSpPr>
              <p:spPr bwMode="auto">
                <a:xfrm flipV="1">
                  <a:off x="72548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50" name="Freeform 3010"/>
                <p:cNvSpPr>
                  <a:spLocks/>
                </p:cNvSpPr>
                <p:nvPr/>
              </p:nvSpPr>
              <p:spPr bwMode="auto">
                <a:xfrm flipV="1">
                  <a:off x="728662" y="7024688"/>
                  <a:ext cx="1587" cy="7938"/>
                </a:xfrm>
                <a:custGeom>
                  <a:avLst/>
                  <a:gdLst>
                    <a:gd name="T0" fmla="*/ 0 w 5"/>
                    <a:gd name="T1" fmla="*/ 0 h 109"/>
                    <a:gd name="T2" fmla="*/ 0 w 5"/>
                    <a:gd name="T3" fmla="*/ 74 h 109"/>
                    <a:gd name="T4" fmla="*/ 2 w 5"/>
                    <a:gd name="T5" fmla="*/ 109 h 109"/>
                    <a:gd name="T6" fmla="*/ 5 w 5"/>
                    <a:gd name="T7" fmla="*/ 47 h 109"/>
                    <a:gd name="T8" fmla="*/ 5 w 5"/>
                    <a:gd name="T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09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109"/>
                      </a:lnTo>
                      <a:lnTo>
                        <a:pt x="5" y="47"/>
                      </a:lnTo>
                      <a:lnTo>
                        <a:pt x="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51" name="Freeform 3011"/>
                <p:cNvSpPr>
                  <a:spLocks/>
                </p:cNvSpPr>
                <p:nvPr/>
              </p:nvSpPr>
              <p:spPr bwMode="auto">
                <a:xfrm flipV="1">
                  <a:off x="730250" y="7016751"/>
                  <a:ext cx="0" cy="15875"/>
                </a:xfrm>
                <a:custGeom>
                  <a:avLst/>
                  <a:gdLst>
                    <a:gd name="T0" fmla="*/ 0 w 4"/>
                    <a:gd name="T1" fmla="*/ 0 h 211"/>
                    <a:gd name="T2" fmla="*/ 0 w 4"/>
                    <a:gd name="T3" fmla="*/ 23 h 211"/>
                    <a:gd name="T4" fmla="*/ 2 w 4"/>
                    <a:gd name="T5" fmla="*/ 211 h 211"/>
                    <a:gd name="T6" fmla="*/ 4 w 4"/>
                    <a:gd name="T7" fmla="*/ 23 h 211"/>
                    <a:gd name="T8" fmla="*/ 4 w 4"/>
                    <a:gd name="T9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1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11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52" name="Line 3012"/>
                <p:cNvSpPr>
                  <a:spLocks noChangeShapeType="1"/>
                </p:cNvSpPr>
                <p:nvPr/>
              </p:nvSpPr>
              <p:spPr bwMode="auto">
                <a:xfrm flipV="1">
                  <a:off x="733425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53" name="Line 3013"/>
                <p:cNvSpPr>
                  <a:spLocks noChangeShapeType="1"/>
                </p:cNvSpPr>
                <p:nvPr/>
              </p:nvSpPr>
              <p:spPr bwMode="auto">
                <a:xfrm flipV="1">
                  <a:off x="7334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54" name="Freeform 3014"/>
                <p:cNvSpPr>
                  <a:spLocks/>
                </p:cNvSpPr>
                <p:nvPr/>
              </p:nvSpPr>
              <p:spPr bwMode="auto">
                <a:xfrm flipV="1">
                  <a:off x="738187" y="7023101"/>
                  <a:ext cx="1587" cy="9525"/>
                </a:xfrm>
                <a:custGeom>
                  <a:avLst/>
                  <a:gdLst>
                    <a:gd name="T0" fmla="*/ 0 w 10"/>
                    <a:gd name="T1" fmla="*/ 0 h 137"/>
                    <a:gd name="T2" fmla="*/ 0 w 10"/>
                    <a:gd name="T3" fmla="*/ 137 h 137"/>
                    <a:gd name="T4" fmla="*/ 2 w 10"/>
                    <a:gd name="T5" fmla="*/ 93 h 137"/>
                    <a:gd name="T6" fmla="*/ 4 w 10"/>
                    <a:gd name="T7" fmla="*/ 109 h 137"/>
                    <a:gd name="T8" fmla="*/ 6 w 10"/>
                    <a:gd name="T9" fmla="*/ 23 h 137"/>
                    <a:gd name="T10" fmla="*/ 8 w 10"/>
                    <a:gd name="T11" fmla="*/ 62 h 137"/>
                    <a:gd name="T12" fmla="*/ 10 w 10"/>
                    <a:gd name="T13" fmla="*/ 23 h 137"/>
                    <a:gd name="T14" fmla="*/ 10 w 10"/>
                    <a:gd name="T15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37">
                      <a:moveTo>
                        <a:pt x="0" y="0"/>
                      </a:moveTo>
                      <a:lnTo>
                        <a:pt x="0" y="137"/>
                      </a:lnTo>
                      <a:lnTo>
                        <a:pt x="2" y="93"/>
                      </a:lnTo>
                      <a:lnTo>
                        <a:pt x="4" y="109"/>
                      </a:lnTo>
                      <a:lnTo>
                        <a:pt x="6" y="23"/>
                      </a:lnTo>
                      <a:lnTo>
                        <a:pt x="8" y="62"/>
                      </a:lnTo>
                      <a:lnTo>
                        <a:pt x="10" y="23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55" name="Line 3015"/>
                <p:cNvSpPr>
                  <a:spLocks noChangeShapeType="1"/>
                </p:cNvSpPr>
                <p:nvPr/>
              </p:nvSpPr>
              <p:spPr bwMode="auto">
                <a:xfrm flipV="1">
                  <a:off x="742950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56" name="Line 3016"/>
                <p:cNvSpPr>
                  <a:spLocks noChangeShapeType="1"/>
                </p:cNvSpPr>
                <p:nvPr/>
              </p:nvSpPr>
              <p:spPr bwMode="auto">
                <a:xfrm flipV="1">
                  <a:off x="7461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57" name="Freeform 3017"/>
                <p:cNvSpPr>
                  <a:spLocks/>
                </p:cNvSpPr>
                <p:nvPr/>
              </p:nvSpPr>
              <p:spPr bwMode="auto">
                <a:xfrm flipV="1">
                  <a:off x="747712" y="6989763"/>
                  <a:ext cx="0" cy="42863"/>
                </a:xfrm>
                <a:custGeom>
                  <a:avLst/>
                  <a:gdLst>
                    <a:gd name="T0" fmla="*/ 0 w 8"/>
                    <a:gd name="T1" fmla="*/ 0 h 578"/>
                    <a:gd name="T2" fmla="*/ 0 w 8"/>
                    <a:gd name="T3" fmla="*/ 172 h 578"/>
                    <a:gd name="T4" fmla="*/ 2 w 8"/>
                    <a:gd name="T5" fmla="*/ 361 h 578"/>
                    <a:gd name="T6" fmla="*/ 4 w 8"/>
                    <a:gd name="T7" fmla="*/ 578 h 578"/>
                    <a:gd name="T8" fmla="*/ 6 w 8"/>
                    <a:gd name="T9" fmla="*/ 261 h 578"/>
                    <a:gd name="T10" fmla="*/ 8 w 8"/>
                    <a:gd name="T11" fmla="*/ 302 h 578"/>
                    <a:gd name="T12" fmla="*/ 8 w 8"/>
                    <a:gd name="T13" fmla="*/ 0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78">
                      <a:moveTo>
                        <a:pt x="0" y="0"/>
                      </a:moveTo>
                      <a:lnTo>
                        <a:pt x="0" y="172"/>
                      </a:lnTo>
                      <a:lnTo>
                        <a:pt x="2" y="361"/>
                      </a:lnTo>
                      <a:lnTo>
                        <a:pt x="4" y="578"/>
                      </a:lnTo>
                      <a:lnTo>
                        <a:pt x="6" y="261"/>
                      </a:lnTo>
                      <a:lnTo>
                        <a:pt x="8" y="302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58" name="Line 3018"/>
                <p:cNvSpPr>
                  <a:spLocks noChangeShapeType="1"/>
                </p:cNvSpPr>
                <p:nvPr/>
              </p:nvSpPr>
              <p:spPr bwMode="auto">
                <a:xfrm flipV="1">
                  <a:off x="7493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59" name="Freeform 3019"/>
                <p:cNvSpPr>
                  <a:spLocks/>
                </p:cNvSpPr>
                <p:nvPr/>
              </p:nvSpPr>
              <p:spPr bwMode="auto">
                <a:xfrm flipV="1">
                  <a:off x="749300" y="7026276"/>
                  <a:ext cx="0" cy="6350"/>
                </a:xfrm>
                <a:custGeom>
                  <a:avLst/>
                  <a:gdLst>
                    <a:gd name="T0" fmla="*/ 0 w 8"/>
                    <a:gd name="T1" fmla="*/ 0 h 98"/>
                    <a:gd name="T2" fmla="*/ 0 w 8"/>
                    <a:gd name="T3" fmla="*/ 98 h 98"/>
                    <a:gd name="T4" fmla="*/ 2 w 8"/>
                    <a:gd name="T5" fmla="*/ 23 h 98"/>
                    <a:gd name="T6" fmla="*/ 4 w 8"/>
                    <a:gd name="T7" fmla="*/ 47 h 98"/>
                    <a:gd name="T8" fmla="*/ 6 w 8"/>
                    <a:gd name="T9" fmla="*/ 37 h 98"/>
                    <a:gd name="T10" fmla="*/ 8 w 8"/>
                    <a:gd name="T11" fmla="*/ 23 h 98"/>
                    <a:gd name="T12" fmla="*/ 8 w 8"/>
                    <a:gd name="T13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98">
                      <a:moveTo>
                        <a:pt x="0" y="0"/>
                      </a:moveTo>
                      <a:lnTo>
                        <a:pt x="0" y="98"/>
                      </a:lnTo>
                      <a:lnTo>
                        <a:pt x="2" y="23"/>
                      </a:lnTo>
                      <a:lnTo>
                        <a:pt x="4" y="47"/>
                      </a:lnTo>
                      <a:lnTo>
                        <a:pt x="6" y="37"/>
                      </a:lnTo>
                      <a:lnTo>
                        <a:pt x="8" y="2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60" name="Freeform 3020"/>
                <p:cNvSpPr>
                  <a:spLocks/>
                </p:cNvSpPr>
                <p:nvPr/>
              </p:nvSpPr>
              <p:spPr bwMode="auto">
                <a:xfrm flipV="1">
                  <a:off x="752475" y="7027863"/>
                  <a:ext cx="0" cy="4763"/>
                </a:xfrm>
                <a:custGeom>
                  <a:avLst/>
                  <a:gdLst>
                    <a:gd name="T0" fmla="*/ 0 w 4"/>
                    <a:gd name="T1" fmla="*/ 0 h 70"/>
                    <a:gd name="T2" fmla="*/ 0 w 4"/>
                    <a:gd name="T3" fmla="*/ 23 h 70"/>
                    <a:gd name="T4" fmla="*/ 2 w 4"/>
                    <a:gd name="T5" fmla="*/ 70 h 70"/>
                    <a:gd name="T6" fmla="*/ 4 w 4"/>
                    <a:gd name="T7" fmla="*/ 47 h 70"/>
                    <a:gd name="T8" fmla="*/ 4 w 4"/>
                    <a:gd name="T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0"/>
                      </a:lnTo>
                      <a:lnTo>
                        <a:pt x="4" y="4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61" name="Freeform 3021"/>
                <p:cNvSpPr>
                  <a:spLocks/>
                </p:cNvSpPr>
                <p:nvPr/>
              </p:nvSpPr>
              <p:spPr bwMode="auto">
                <a:xfrm flipV="1">
                  <a:off x="755650" y="7026276"/>
                  <a:ext cx="1587" cy="6350"/>
                </a:xfrm>
                <a:custGeom>
                  <a:avLst/>
                  <a:gdLst>
                    <a:gd name="T0" fmla="*/ 0 w 6"/>
                    <a:gd name="T1" fmla="*/ 0 h 93"/>
                    <a:gd name="T2" fmla="*/ 0 w 6"/>
                    <a:gd name="T3" fmla="*/ 37 h 93"/>
                    <a:gd name="T4" fmla="*/ 2 w 6"/>
                    <a:gd name="T5" fmla="*/ 70 h 93"/>
                    <a:gd name="T6" fmla="*/ 4 w 6"/>
                    <a:gd name="T7" fmla="*/ 93 h 93"/>
                    <a:gd name="T8" fmla="*/ 6 w 6"/>
                    <a:gd name="T9" fmla="*/ 62 h 93"/>
                    <a:gd name="T10" fmla="*/ 6 w 6"/>
                    <a:gd name="T11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93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70"/>
                      </a:lnTo>
                      <a:lnTo>
                        <a:pt x="4" y="93"/>
                      </a:lnTo>
                      <a:lnTo>
                        <a:pt x="6" y="6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62" name="Freeform 3022"/>
                <p:cNvSpPr>
                  <a:spLocks/>
                </p:cNvSpPr>
                <p:nvPr/>
              </p:nvSpPr>
              <p:spPr bwMode="auto">
                <a:xfrm flipV="1">
                  <a:off x="760412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23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63" name="Line 3023"/>
                <p:cNvSpPr>
                  <a:spLocks noChangeShapeType="1"/>
                </p:cNvSpPr>
                <p:nvPr/>
              </p:nvSpPr>
              <p:spPr bwMode="auto">
                <a:xfrm flipV="1">
                  <a:off x="76517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64" name="Freeform 3024"/>
                <p:cNvSpPr>
                  <a:spLocks/>
                </p:cNvSpPr>
                <p:nvPr/>
              </p:nvSpPr>
              <p:spPr bwMode="auto">
                <a:xfrm flipV="1">
                  <a:off x="765175" y="7021513"/>
                  <a:ext cx="0" cy="11113"/>
                </a:xfrm>
                <a:custGeom>
                  <a:avLst/>
                  <a:gdLst>
                    <a:gd name="T0" fmla="*/ 0 w 2"/>
                    <a:gd name="T1" fmla="*/ 0 h 161"/>
                    <a:gd name="T2" fmla="*/ 0 w 2"/>
                    <a:gd name="T3" fmla="*/ 74 h 161"/>
                    <a:gd name="T4" fmla="*/ 2 w 2"/>
                    <a:gd name="T5" fmla="*/ 161 h 161"/>
                    <a:gd name="T6" fmla="*/ 2 w 2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61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16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65" name="Line 3025"/>
                <p:cNvSpPr>
                  <a:spLocks noChangeShapeType="1"/>
                </p:cNvSpPr>
                <p:nvPr/>
              </p:nvSpPr>
              <p:spPr bwMode="auto">
                <a:xfrm flipV="1">
                  <a:off x="7651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66" name="Line 3026"/>
                <p:cNvSpPr>
                  <a:spLocks noChangeShapeType="1"/>
                </p:cNvSpPr>
                <p:nvPr/>
              </p:nvSpPr>
              <p:spPr bwMode="auto">
                <a:xfrm flipV="1">
                  <a:off x="76676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67" name="Line 3027"/>
                <p:cNvSpPr>
                  <a:spLocks noChangeShapeType="1"/>
                </p:cNvSpPr>
                <p:nvPr/>
              </p:nvSpPr>
              <p:spPr bwMode="auto">
                <a:xfrm flipV="1">
                  <a:off x="76993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68" name="Freeform 3028"/>
                <p:cNvSpPr>
                  <a:spLocks/>
                </p:cNvSpPr>
                <p:nvPr/>
              </p:nvSpPr>
              <p:spPr bwMode="auto">
                <a:xfrm flipV="1">
                  <a:off x="773112" y="7024688"/>
                  <a:ext cx="1587" cy="7938"/>
                </a:xfrm>
                <a:custGeom>
                  <a:avLst/>
                  <a:gdLst>
                    <a:gd name="T0" fmla="*/ 0 w 4"/>
                    <a:gd name="T1" fmla="*/ 0 h 112"/>
                    <a:gd name="T2" fmla="*/ 0 w 4"/>
                    <a:gd name="T3" fmla="*/ 112 h 112"/>
                    <a:gd name="T4" fmla="*/ 2 w 4"/>
                    <a:gd name="T5" fmla="*/ 23 h 112"/>
                    <a:gd name="T6" fmla="*/ 4 w 4"/>
                    <a:gd name="T7" fmla="*/ 23 h 112"/>
                    <a:gd name="T8" fmla="*/ 4 w 4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2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2" y="23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69" name="Line 3029"/>
                <p:cNvSpPr>
                  <a:spLocks noChangeShapeType="1"/>
                </p:cNvSpPr>
                <p:nvPr/>
              </p:nvSpPr>
              <p:spPr bwMode="auto">
                <a:xfrm flipV="1">
                  <a:off x="7747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70" name="Freeform 3030"/>
                <p:cNvSpPr>
                  <a:spLocks/>
                </p:cNvSpPr>
                <p:nvPr/>
              </p:nvSpPr>
              <p:spPr bwMode="auto">
                <a:xfrm flipV="1">
                  <a:off x="782637" y="7023101"/>
                  <a:ext cx="0" cy="9525"/>
                </a:xfrm>
                <a:custGeom>
                  <a:avLst/>
                  <a:gdLst>
                    <a:gd name="T0" fmla="*/ 0 w 3"/>
                    <a:gd name="T1" fmla="*/ 0 h 122"/>
                    <a:gd name="T2" fmla="*/ 0 w 3"/>
                    <a:gd name="T3" fmla="*/ 122 h 122"/>
                    <a:gd name="T4" fmla="*/ 3 w 3"/>
                    <a:gd name="T5" fmla="*/ 74 h 122"/>
                    <a:gd name="T6" fmla="*/ 3 w 3"/>
                    <a:gd name="T7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22">
                      <a:moveTo>
                        <a:pt x="0" y="0"/>
                      </a:moveTo>
                      <a:lnTo>
                        <a:pt x="0" y="122"/>
                      </a:lnTo>
                      <a:lnTo>
                        <a:pt x="3" y="74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71" name="Freeform 3031"/>
                <p:cNvSpPr>
                  <a:spLocks/>
                </p:cNvSpPr>
                <p:nvPr/>
              </p:nvSpPr>
              <p:spPr bwMode="auto">
                <a:xfrm flipV="1">
                  <a:off x="787400" y="7027863"/>
                  <a:ext cx="0" cy="4763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62 h 62"/>
                    <a:gd name="T4" fmla="*/ 2 w 4"/>
                    <a:gd name="T5" fmla="*/ 47 h 62"/>
                    <a:gd name="T6" fmla="*/ 4 w 4"/>
                    <a:gd name="T7" fmla="*/ 31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47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72" name="Freeform 3032"/>
                <p:cNvSpPr>
                  <a:spLocks/>
                </p:cNvSpPr>
                <p:nvPr/>
              </p:nvSpPr>
              <p:spPr bwMode="auto">
                <a:xfrm flipV="1">
                  <a:off x="792162" y="7019926"/>
                  <a:ext cx="0" cy="12700"/>
                </a:xfrm>
                <a:custGeom>
                  <a:avLst/>
                  <a:gdLst>
                    <a:gd name="T0" fmla="*/ 0 w 6"/>
                    <a:gd name="T1" fmla="*/ 0 h 178"/>
                    <a:gd name="T2" fmla="*/ 0 w 6"/>
                    <a:gd name="T3" fmla="*/ 115 h 178"/>
                    <a:gd name="T4" fmla="*/ 2 w 6"/>
                    <a:gd name="T5" fmla="*/ 178 h 178"/>
                    <a:gd name="T6" fmla="*/ 4 w 6"/>
                    <a:gd name="T7" fmla="*/ 31 h 178"/>
                    <a:gd name="T8" fmla="*/ 6 w 6"/>
                    <a:gd name="T9" fmla="*/ 23 h 178"/>
                    <a:gd name="T10" fmla="*/ 6 w 6"/>
                    <a:gd name="T11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78">
                      <a:moveTo>
                        <a:pt x="0" y="0"/>
                      </a:moveTo>
                      <a:lnTo>
                        <a:pt x="0" y="115"/>
                      </a:lnTo>
                      <a:lnTo>
                        <a:pt x="2" y="178"/>
                      </a:lnTo>
                      <a:lnTo>
                        <a:pt x="4" y="31"/>
                      </a:lnTo>
                      <a:lnTo>
                        <a:pt x="6" y="2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73" name="Line 3033"/>
                <p:cNvSpPr>
                  <a:spLocks noChangeShapeType="1"/>
                </p:cNvSpPr>
                <p:nvPr/>
              </p:nvSpPr>
              <p:spPr bwMode="auto">
                <a:xfrm flipV="1">
                  <a:off x="7937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74" name="Line 3034"/>
                <p:cNvSpPr>
                  <a:spLocks noChangeShapeType="1"/>
                </p:cNvSpPr>
                <p:nvPr/>
              </p:nvSpPr>
              <p:spPr bwMode="auto">
                <a:xfrm flipV="1">
                  <a:off x="7953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75" name="Line 3035"/>
                <p:cNvSpPr>
                  <a:spLocks noChangeShapeType="1"/>
                </p:cNvSpPr>
                <p:nvPr/>
              </p:nvSpPr>
              <p:spPr bwMode="auto">
                <a:xfrm flipV="1">
                  <a:off x="796925" y="702310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76" name="Freeform 3036"/>
                <p:cNvSpPr>
                  <a:spLocks/>
                </p:cNvSpPr>
                <p:nvPr/>
              </p:nvSpPr>
              <p:spPr bwMode="auto">
                <a:xfrm flipV="1">
                  <a:off x="800100" y="7027863"/>
                  <a:ext cx="1587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74 h 74"/>
                    <a:gd name="T4" fmla="*/ 2 w 2"/>
                    <a:gd name="T5" fmla="*/ 54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5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77" name="Line 3037"/>
                <p:cNvSpPr>
                  <a:spLocks noChangeShapeType="1"/>
                </p:cNvSpPr>
                <p:nvPr/>
              </p:nvSpPr>
              <p:spPr bwMode="auto">
                <a:xfrm flipV="1">
                  <a:off x="80962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78" name="Line 3038"/>
                <p:cNvSpPr>
                  <a:spLocks noChangeShapeType="1"/>
                </p:cNvSpPr>
                <p:nvPr/>
              </p:nvSpPr>
              <p:spPr bwMode="auto">
                <a:xfrm flipV="1">
                  <a:off x="809625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79" name="Freeform 3039"/>
                <p:cNvSpPr>
                  <a:spLocks/>
                </p:cNvSpPr>
                <p:nvPr/>
              </p:nvSpPr>
              <p:spPr bwMode="auto">
                <a:xfrm flipV="1">
                  <a:off x="809625" y="7026276"/>
                  <a:ext cx="0" cy="6350"/>
                </a:xfrm>
                <a:custGeom>
                  <a:avLst/>
                  <a:gdLst>
                    <a:gd name="T0" fmla="*/ 0 w 4"/>
                    <a:gd name="T1" fmla="*/ 0 h 93"/>
                    <a:gd name="T2" fmla="*/ 0 w 4"/>
                    <a:gd name="T3" fmla="*/ 23 h 93"/>
                    <a:gd name="T4" fmla="*/ 2 w 4"/>
                    <a:gd name="T5" fmla="*/ 93 h 93"/>
                    <a:gd name="T6" fmla="*/ 4 w 4"/>
                    <a:gd name="T7" fmla="*/ 31 h 93"/>
                    <a:gd name="T8" fmla="*/ 4 w 4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93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80" name="Freeform 3040"/>
                <p:cNvSpPr>
                  <a:spLocks/>
                </p:cNvSpPr>
                <p:nvPr/>
              </p:nvSpPr>
              <p:spPr bwMode="auto">
                <a:xfrm flipV="1">
                  <a:off x="812800" y="7023101"/>
                  <a:ext cx="1587" cy="9525"/>
                </a:xfrm>
                <a:custGeom>
                  <a:avLst/>
                  <a:gdLst>
                    <a:gd name="T0" fmla="*/ 0 w 4"/>
                    <a:gd name="T1" fmla="*/ 0 h 139"/>
                    <a:gd name="T2" fmla="*/ 0 w 4"/>
                    <a:gd name="T3" fmla="*/ 112 h 139"/>
                    <a:gd name="T4" fmla="*/ 2 w 4"/>
                    <a:gd name="T5" fmla="*/ 129 h 139"/>
                    <a:gd name="T6" fmla="*/ 4 w 4"/>
                    <a:gd name="T7" fmla="*/ 139 h 139"/>
                    <a:gd name="T8" fmla="*/ 4 w 4"/>
                    <a:gd name="T9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9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2" y="129"/>
                      </a:lnTo>
                      <a:lnTo>
                        <a:pt x="4" y="13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81" name="Line 3041"/>
                <p:cNvSpPr>
                  <a:spLocks noChangeShapeType="1"/>
                </p:cNvSpPr>
                <p:nvPr/>
              </p:nvSpPr>
              <p:spPr bwMode="auto">
                <a:xfrm flipV="1">
                  <a:off x="81756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82" name="Line 3042"/>
                <p:cNvSpPr>
                  <a:spLocks noChangeShapeType="1"/>
                </p:cNvSpPr>
                <p:nvPr/>
              </p:nvSpPr>
              <p:spPr bwMode="auto">
                <a:xfrm flipV="1">
                  <a:off x="81756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83" name="Freeform 3043"/>
                <p:cNvSpPr>
                  <a:spLocks/>
                </p:cNvSpPr>
                <p:nvPr/>
              </p:nvSpPr>
              <p:spPr bwMode="auto">
                <a:xfrm flipV="1">
                  <a:off x="822325" y="6991351"/>
                  <a:ext cx="1587" cy="41275"/>
                </a:xfrm>
                <a:custGeom>
                  <a:avLst/>
                  <a:gdLst>
                    <a:gd name="T0" fmla="*/ 0 w 12"/>
                    <a:gd name="T1" fmla="*/ 0 h 546"/>
                    <a:gd name="T2" fmla="*/ 0 w 12"/>
                    <a:gd name="T3" fmla="*/ 74 h 546"/>
                    <a:gd name="T4" fmla="*/ 2 w 12"/>
                    <a:gd name="T5" fmla="*/ 286 h 546"/>
                    <a:gd name="T6" fmla="*/ 4 w 12"/>
                    <a:gd name="T7" fmla="*/ 546 h 546"/>
                    <a:gd name="T8" fmla="*/ 6 w 12"/>
                    <a:gd name="T9" fmla="*/ 361 h 546"/>
                    <a:gd name="T10" fmla="*/ 8 w 12"/>
                    <a:gd name="T11" fmla="*/ 256 h 546"/>
                    <a:gd name="T12" fmla="*/ 10 w 12"/>
                    <a:gd name="T13" fmla="*/ 62 h 546"/>
                    <a:gd name="T14" fmla="*/ 12 w 12"/>
                    <a:gd name="T15" fmla="*/ 37 h 546"/>
                    <a:gd name="T16" fmla="*/ 12 w 12"/>
                    <a:gd name="T17" fmla="*/ 0 h 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546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286"/>
                      </a:lnTo>
                      <a:lnTo>
                        <a:pt x="4" y="546"/>
                      </a:lnTo>
                      <a:lnTo>
                        <a:pt x="6" y="361"/>
                      </a:lnTo>
                      <a:lnTo>
                        <a:pt x="8" y="256"/>
                      </a:lnTo>
                      <a:lnTo>
                        <a:pt x="10" y="62"/>
                      </a:lnTo>
                      <a:lnTo>
                        <a:pt x="12" y="37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84" name="Line 3044"/>
                <p:cNvSpPr>
                  <a:spLocks noChangeShapeType="1"/>
                </p:cNvSpPr>
                <p:nvPr/>
              </p:nvSpPr>
              <p:spPr bwMode="auto">
                <a:xfrm flipV="1">
                  <a:off x="8239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85" name="Line 3045"/>
                <p:cNvSpPr>
                  <a:spLocks noChangeShapeType="1"/>
                </p:cNvSpPr>
                <p:nvPr/>
              </p:nvSpPr>
              <p:spPr bwMode="auto">
                <a:xfrm flipV="1">
                  <a:off x="82708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86" name="Line 3046"/>
                <p:cNvSpPr>
                  <a:spLocks noChangeShapeType="1"/>
                </p:cNvSpPr>
                <p:nvPr/>
              </p:nvSpPr>
              <p:spPr bwMode="auto">
                <a:xfrm flipV="1">
                  <a:off x="82708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87" name="Line 3047"/>
                <p:cNvSpPr>
                  <a:spLocks noChangeShapeType="1"/>
                </p:cNvSpPr>
                <p:nvPr/>
              </p:nvSpPr>
              <p:spPr bwMode="auto">
                <a:xfrm flipV="1">
                  <a:off x="8318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88" name="Line 3048"/>
                <p:cNvSpPr>
                  <a:spLocks noChangeShapeType="1"/>
                </p:cNvSpPr>
                <p:nvPr/>
              </p:nvSpPr>
              <p:spPr bwMode="auto">
                <a:xfrm flipV="1">
                  <a:off x="8366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89" name="Line 3049"/>
                <p:cNvSpPr>
                  <a:spLocks noChangeShapeType="1"/>
                </p:cNvSpPr>
                <p:nvPr/>
              </p:nvSpPr>
              <p:spPr bwMode="auto">
                <a:xfrm flipV="1">
                  <a:off x="8366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90" name="Freeform 3050"/>
                <p:cNvSpPr>
                  <a:spLocks/>
                </p:cNvSpPr>
                <p:nvPr/>
              </p:nvSpPr>
              <p:spPr bwMode="auto">
                <a:xfrm flipV="1">
                  <a:off x="844550" y="7026276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62 h 94"/>
                    <a:gd name="T4" fmla="*/ 2 w 2"/>
                    <a:gd name="T5" fmla="*/ 94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9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91" name="Line 3051"/>
                <p:cNvSpPr>
                  <a:spLocks noChangeShapeType="1"/>
                </p:cNvSpPr>
                <p:nvPr/>
              </p:nvSpPr>
              <p:spPr bwMode="auto">
                <a:xfrm flipV="1">
                  <a:off x="84931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92" name="Freeform 3052"/>
                <p:cNvSpPr>
                  <a:spLocks/>
                </p:cNvSpPr>
                <p:nvPr/>
              </p:nvSpPr>
              <p:spPr bwMode="auto">
                <a:xfrm flipV="1">
                  <a:off x="854075" y="7010401"/>
                  <a:ext cx="0" cy="22225"/>
                </a:xfrm>
                <a:custGeom>
                  <a:avLst/>
                  <a:gdLst>
                    <a:gd name="T0" fmla="*/ 0 w 10"/>
                    <a:gd name="T1" fmla="*/ 0 h 287"/>
                    <a:gd name="T2" fmla="*/ 0 w 10"/>
                    <a:gd name="T3" fmla="*/ 23 h 287"/>
                    <a:gd name="T4" fmla="*/ 2 w 10"/>
                    <a:gd name="T5" fmla="*/ 287 h 287"/>
                    <a:gd name="T6" fmla="*/ 4 w 10"/>
                    <a:gd name="T7" fmla="*/ 249 h 287"/>
                    <a:gd name="T8" fmla="*/ 6 w 10"/>
                    <a:gd name="T9" fmla="*/ 94 h 287"/>
                    <a:gd name="T10" fmla="*/ 8 w 10"/>
                    <a:gd name="T11" fmla="*/ 68 h 287"/>
                    <a:gd name="T12" fmla="*/ 10 w 10"/>
                    <a:gd name="T13" fmla="*/ 149 h 287"/>
                    <a:gd name="T14" fmla="*/ 10 w 10"/>
                    <a:gd name="T15" fmla="*/ 0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87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87"/>
                      </a:lnTo>
                      <a:lnTo>
                        <a:pt x="4" y="249"/>
                      </a:lnTo>
                      <a:lnTo>
                        <a:pt x="6" y="94"/>
                      </a:lnTo>
                      <a:lnTo>
                        <a:pt x="8" y="68"/>
                      </a:lnTo>
                      <a:lnTo>
                        <a:pt x="10" y="149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93" name="Line 3053"/>
                <p:cNvSpPr>
                  <a:spLocks noChangeShapeType="1"/>
                </p:cNvSpPr>
                <p:nvPr/>
              </p:nvSpPr>
              <p:spPr bwMode="auto">
                <a:xfrm flipV="1">
                  <a:off x="855662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94" name="Line 3054"/>
                <p:cNvSpPr>
                  <a:spLocks noChangeShapeType="1"/>
                </p:cNvSpPr>
                <p:nvPr/>
              </p:nvSpPr>
              <p:spPr bwMode="auto">
                <a:xfrm flipV="1">
                  <a:off x="8588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95" name="Line 3055"/>
                <p:cNvSpPr>
                  <a:spLocks noChangeShapeType="1"/>
                </p:cNvSpPr>
                <p:nvPr/>
              </p:nvSpPr>
              <p:spPr bwMode="auto">
                <a:xfrm flipV="1">
                  <a:off x="862012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96" name="Line 3056"/>
                <p:cNvSpPr>
                  <a:spLocks noChangeShapeType="1"/>
                </p:cNvSpPr>
                <p:nvPr/>
              </p:nvSpPr>
              <p:spPr bwMode="auto">
                <a:xfrm flipV="1">
                  <a:off x="862012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97" name="Freeform 3057"/>
                <p:cNvSpPr>
                  <a:spLocks/>
                </p:cNvSpPr>
                <p:nvPr/>
              </p:nvSpPr>
              <p:spPr bwMode="auto">
                <a:xfrm flipV="1">
                  <a:off x="863600" y="7023101"/>
                  <a:ext cx="0" cy="9525"/>
                </a:xfrm>
                <a:custGeom>
                  <a:avLst/>
                  <a:gdLst>
                    <a:gd name="T0" fmla="*/ 0 w 2"/>
                    <a:gd name="T1" fmla="*/ 0 h 124"/>
                    <a:gd name="T2" fmla="*/ 0 w 2"/>
                    <a:gd name="T3" fmla="*/ 124 h 124"/>
                    <a:gd name="T4" fmla="*/ 2 w 2"/>
                    <a:gd name="T5" fmla="*/ 37 h 124"/>
                    <a:gd name="T6" fmla="*/ 2 w 2"/>
                    <a:gd name="T7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4">
                      <a:moveTo>
                        <a:pt x="0" y="0"/>
                      </a:moveTo>
                      <a:lnTo>
                        <a:pt x="0" y="124"/>
                      </a:lnTo>
                      <a:lnTo>
                        <a:pt x="2" y="3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98" name="Line 3058"/>
                <p:cNvSpPr>
                  <a:spLocks noChangeShapeType="1"/>
                </p:cNvSpPr>
                <p:nvPr/>
              </p:nvSpPr>
              <p:spPr bwMode="auto">
                <a:xfrm flipV="1">
                  <a:off x="863600" y="702310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899" name="Freeform 3059"/>
                <p:cNvSpPr>
                  <a:spLocks/>
                </p:cNvSpPr>
                <p:nvPr/>
              </p:nvSpPr>
              <p:spPr bwMode="auto">
                <a:xfrm flipV="1">
                  <a:off x="866775" y="7008813"/>
                  <a:ext cx="0" cy="23813"/>
                </a:xfrm>
                <a:custGeom>
                  <a:avLst/>
                  <a:gdLst>
                    <a:gd name="T0" fmla="*/ 0 w 8"/>
                    <a:gd name="T1" fmla="*/ 0 h 311"/>
                    <a:gd name="T2" fmla="*/ 0 w 8"/>
                    <a:gd name="T3" fmla="*/ 70 h 311"/>
                    <a:gd name="T4" fmla="*/ 2 w 8"/>
                    <a:gd name="T5" fmla="*/ 311 h 311"/>
                    <a:gd name="T6" fmla="*/ 4 w 8"/>
                    <a:gd name="T7" fmla="*/ 108 h 311"/>
                    <a:gd name="T8" fmla="*/ 6 w 8"/>
                    <a:gd name="T9" fmla="*/ 106 h 311"/>
                    <a:gd name="T10" fmla="*/ 8 w 8"/>
                    <a:gd name="T11" fmla="*/ 74 h 311"/>
                    <a:gd name="T12" fmla="*/ 8 w 8"/>
                    <a:gd name="T13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311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311"/>
                      </a:lnTo>
                      <a:lnTo>
                        <a:pt x="4" y="108"/>
                      </a:lnTo>
                      <a:lnTo>
                        <a:pt x="6" y="106"/>
                      </a:lnTo>
                      <a:lnTo>
                        <a:pt x="8" y="7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00" name="Line 3060"/>
                <p:cNvSpPr>
                  <a:spLocks noChangeShapeType="1"/>
                </p:cNvSpPr>
                <p:nvPr/>
              </p:nvSpPr>
              <p:spPr bwMode="auto">
                <a:xfrm flipV="1">
                  <a:off x="871537" y="7019926"/>
                  <a:ext cx="0" cy="1270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01" name="Line 3061"/>
                <p:cNvSpPr>
                  <a:spLocks noChangeShapeType="1"/>
                </p:cNvSpPr>
                <p:nvPr/>
              </p:nvSpPr>
              <p:spPr bwMode="auto">
                <a:xfrm flipV="1">
                  <a:off x="871537" y="702310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02" name="Freeform 3062"/>
                <p:cNvSpPr>
                  <a:spLocks/>
                </p:cNvSpPr>
                <p:nvPr/>
              </p:nvSpPr>
              <p:spPr bwMode="auto">
                <a:xfrm flipV="1">
                  <a:off x="874712" y="7027863"/>
                  <a:ext cx="1587" cy="4763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31 h 62"/>
                    <a:gd name="T4" fmla="*/ 2 w 4"/>
                    <a:gd name="T5" fmla="*/ 37 h 62"/>
                    <a:gd name="T6" fmla="*/ 4 w 4"/>
                    <a:gd name="T7" fmla="*/ 62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7"/>
                      </a:lnTo>
                      <a:lnTo>
                        <a:pt x="4" y="6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03" name="Line 3063"/>
                <p:cNvSpPr>
                  <a:spLocks noChangeShapeType="1"/>
                </p:cNvSpPr>
                <p:nvPr/>
              </p:nvSpPr>
              <p:spPr bwMode="auto">
                <a:xfrm flipV="1">
                  <a:off x="8763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04" name="Freeform 3064"/>
                <p:cNvSpPr>
                  <a:spLocks/>
                </p:cNvSpPr>
                <p:nvPr/>
              </p:nvSpPr>
              <p:spPr bwMode="auto">
                <a:xfrm flipV="1">
                  <a:off x="881062" y="7027863"/>
                  <a:ext cx="0" cy="4763"/>
                </a:xfrm>
                <a:custGeom>
                  <a:avLst/>
                  <a:gdLst>
                    <a:gd name="T0" fmla="*/ 0 w 2"/>
                    <a:gd name="T1" fmla="*/ 0 h 61"/>
                    <a:gd name="T2" fmla="*/ 0 w 2"/>
                    <a:gd name="T3" fmla="*/ 61 h 61"/>
                    <a:gd name="T4" fmla="*/ 2 w 2"/>
                    <a:gd name="T5" fmla="*/ 23 h 61"/>
                    <a:gd name="T6" fmla="*/ 2 w 2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1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05" name="Line 3065"/>
                <p:cNvSpPr>
                  <a:spLocks noChangeShapeType="1"/>
                </p:cNvSpPr>
                <p:nvPr/>
              </p:nvSpPr>
              <p:spPr bwMode="auto">
                <a:xfrm flipV="1">
                  <a:off x="88582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06" name="Freeform 3066"/>
                <p:cNvSpPr>
                  <a:spLocks/>
                </p:cNvSpPr>
                <p:nvPr/>
              </p:nvSpPr>
              <p:spPr bwMode="auto">
                <a:xfrm flipV="1">
                  <a:off x="889000" y="7029451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23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07" name="Line 3067"/>
                <p:cNvSpPr>
                  <a:spLocks noChangeShapeType="1"/>
                </p:cNvSpPr>
                <p:nvPr/>
              </p:nvSpPr>
              <p:spPr bwMode="auto">
                <a:xfrm flipV="1">
                  <a:off x="89376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08" name="Freeform 3068"/>
                <p:cNvSpPr>
                  <a:spLocks/>
                </p:cNvSpPr>
                <p:nvPr/>
              </p:nvSpPr>
              <p:spPr bwMode="auto">
                <a:xfrm flipV="1">
                  <a:off x="896937" y="7019926"/>
                  <a:ext cx="1587" cy="12700"/>
                </a:xfrm>
                <a:custGeom>
                  <a:avLst/>
                  <a:gdLst>
                    <a:gd name="T0" fmla="*/ 0 w 10"/>
                    <a:gd name="T1" fmla="*/ 0 h 165"/>
                    <a:gd name="T2" fmla="*/ 0 w 10"/>
                    <a:gd name="T3" fmla="*/ 47 h 165"/>
                    <a:gd name="T4" fmla="*/ 2 w 10"/>
                    <a:gd name="T5" fmla="*/ 31 h 165"/>
                    <a:gd name="T6" fmla="*/ 4 w 10"/>
                    <a:gd name="T7" fmla="*/ 124 h 165"/>
                    <a:gd name="T8" fmla="*/ 6 w 10"/>
                    <a:gd name="T9" fmla="*/ 62 h 165"/>
                    <a:gd name="T10" fmla="*/ 8 w 10"/>
                    <a:gd name="T11" fmla="*/ 94 h 165"/>
                    <a:gd name="T12" fmla="*/ 10 w 10"/>
                    <a:gd name="T13" fmla="*/ 165 h 165"/>
                    <a:gd name="T14" fmla="*/ 10 w 10"/>
                    <a:gd name="T15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65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31"/>
                      </a:lnTo>
                      <a:lnTo>
                        <a:pt x="4" y="124"/>
                      </a:lnTo>
                      <a:lnTo>
                        <a:pt x="6" y="62"/>
                      </a:lnTo>
                      <a:lnTo>
                        <a:pt x="8" y="94"/>
                      </a:lnTo>
                      <a:lnTo>
                        <a:pt x="10" y="16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09" name="Line 3069"/>
                <p:cNvSpPr>
                  <a:spLocks noChangeShapeType="1"/>
                </p:cNvSpPr>
                <p:nvPr/>
              </p:nvSpPr>
              <p:spPr bwMode="auto">
                <a:xfrm flipV="1">
                  <a:off x="8985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10" name="Freeform 3070"/>
                <p:cNvSpPr>
                  <a:spLocks/>
                </p:cNvSpPr>
                <p:nvPr/>
              </p:nvSpPr>
              <p:spPr bwMode="auto">
                <a:xfrm flipV="1">
                  <a:off x="901700" y="7021513"/>
                  <a:ext cx="0" cy="11113"/>
                </a:xfrm>
                <a:custGeom>
                  <a:avLst/>
                  <a:gdLst>
                    <a:gd name="T0" fmla="*/ 0 w 4"/>
                    <a:gd name="T1" fmla="*/ 0 h 149"/>
                    <a:gd name="T2" fmla="*/ 0 w 4"/>
                    <a:gd name="T3" fmla="*/ 124 h 149"/>
                    <a:gd name="T4" fmla="*/ 2 w 4"/>
                    <a:gd name="T5" fmla="*/ 141 h 149"/>
                    <a:gd name="T6" fmla="*/ 4 w 4"/>
                    <a:gd name="T7" fmla="*/ 149 h 149"/>
                    <a:gd name="T8" fmla="*/ 4 w 4"/>
                    <a:gd name="T9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9">
                      <a:moveTo>
                        <a:pt x="0" y="0"/>
                      </a:moveTo>
                      <a:lnTo>
                        <a:pt x="0" y="124"/>
                      </a:lnTo>
                      <a:lnTo>
                        <a:pt x="2" y="141"/>
                      </a:lnTo>
                      <a:lnTo>
                        <a:pt x="4" y="14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11" name="Line 3071"/>
                <p:cNvSpPr>
                  <a:spLocks noChangeShapeType="1"/>
                </p:cNvSpPr>
                <p:nvPr/>
              </p:nvSpPr>
              <p:spPr bwMode="auto">
                <a:xfrm flipV="1">
                  <a:off x="9032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12" name="Line 3072"/>
                <p:cNvSpPr>
                  <a:spLocks noChangeShapeType="1"/>
                </p:cNvSpPr>
                <p:nvPr/>
              </p:nvSpPr>
              <p:spPr bwMode="auto">
                <a:xfrm flipV="1">
                  <a:off x="9080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13" name="Line 3073"/>
                <p:cNvSpPr>
                  <a:spLocks noChangeShapeType="1"/>
                </p:cNvSpPr>
                <p:nvPr/>
              </p:nvSpPr>
              <p:spPr bwMode="auto">
                <a:xfrm flipV="1">
                  <a:off x="9080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14" name="Line 3074"/>
                <p:cNvSpPr>
                  <a:spLocks noChangeShapeType="1"/>
                </p:cNvSpPr>
                <p:nvPr/>
              </p:nvSpPr>
              <p:spPr bwMode="auto">
                <a:xfrm flipV="1">
                  <a:off x="91122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15" name="Freeform 3075"/>
                <p:cNvSpPr>
                  <a:spLocks/>
                </p:cNvSpPr>
                <p:nvPr/>
              </p:nvSpPr>
              <p:spPr bwMode="auto">
                <a:xfrm flipV="1">
                  <a:off x="915987" y="7029451"/>
                  <a:ext cx="0" cy="3175"/>
                </a:xfrm>
                <a:custGeom>
                  <a:avLst/>
                  <a:gdLst>
                    <a:gd name="T0" fmla="*/ 0 w 4"/>
                    <a:gd name="T1" fmla="*/ 0 h 47"/>
                    <a:gd name="T2" fmla="*/ 0 w 4"/>
                    <a:gd name="T3" fmla="*/ 47 h 47"/>
                    <a:gd name="T4" fmla="*/ 2 w 4"/>
                    <a:gd name="T5" fmla="*/ 37 h 47"/>
                    <a:gd name="T6" fmla="*/ 4 w 4"/>
                    <a:gd name="T7" fmla="*/ 23 h 47"/>
                    <a:gd name="T8" fmla="*/ 4 w 4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37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16" name="Line 3076"/>
                <p:cNvSpPr>
                  <a:spLocks noChangeShapeType="1"/>
                </p:cNvSpPr>
                <p:nvPr/>
              </p:nvSpPr>
              <p:spPr bwMode="auto">
                <a:xfrm flipV="1">
                  <a:off x="9159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17" name="Freeform 3077"/>
                <p:cNvSpPr>
                  <a:spLocks/>
                </p:cNvSpPr>
                <p:nvPr/>
              </p:nvSpPr>
              <p:spPr bwMode="auto">
                <a:xfrm flipV="1">
                  <a:off x="923925" y="7024688"/>
                  <a:ext cx="1587" cy="7938"/>
                </a:xfrm>
                <a:custGeom>
                  <a:avLst/>
                  <a:gdLst>
                    <a:gd name="T0" fmla="*/ 0 w 4"/>
                    <a:gd name="T1" fmla="*/ 0 h 109"/>
                    <a:gd name="T2" fmla="*/ 0 w 4"/>
                    <a:gd name="T3" fmla="*/ 109 h 109"/>
                    <a:gd name="T4" fmla="*/ 2 w 4"/>
                    <a:gd name="T5" fmla="*/ 62 h 109"/>
                    <a:gd name="T6" fmla="*/ 4 w 4"/>
                    <a:gd name="T7" fmla="*/ 54 h 109"/>
                    <a:gd name="T8" fmla="*/ 4 w 4"/>
                    <a:gd name="T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62"/>
                      </a:lnTo>
                      <a:lnTo>
                        <a:pt x="4" y="5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18" name="Line 3078"/>
                <p:cNvSpPr>
                  <a:spLocks noChangeShapeType="1"/>
                </p:cNvSpPr>
                <p:nvPr/>
              </p:nvSpPr>
              <p:spPr bwMode="auto">
                <a:xfrm flipV="1">
                  <a:off x="925512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19" name="Line 3079"/>
                <p:cNvSpPr>
                  <a:spLocks noChangeShapeType="1"/>
                </p:cNvSpPr>
                <p:nvPr/>
              </p:nvSpPr>
              <p:spPr bwMode="auto">
                <a:xfrm flipV="1">
                  <a:off x="9255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20" name="Line 3080"/>
                <p:cNvSpPr>
                  <a:spLocks noChangeShapeType="1"/>
                </p:cNvSpPr>
                <p:nvPr/>
              </p:nvSpPr>
              <p:spPr bwMode="auto">
                <a:xfrm flipV="1">
                  <a:off x="9271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21" name="Line 3081"/>
                <p:cNvSpPr>
                  <a:spLocks noChangeShapeType="1"/>
                </p:cNvSpPr>
                <p:nvPr/>
              </p:nvSpPr>
              <p:spPr bwMode="auto">
                <a:xfrm flipV="1">
                  <a:off x="92868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22" name="Freeform 3082"/>
                <p:cNvSpPr>
                  <a:spLocks/>
                </p:cNvSpPr>
                <p:nvPr/>
              </p:nvSpPr>
              <p:spPr bwMode="auto">
                <a:xfrm flipV="1">
                  <a:off x="933450" y="7027863"/>
                  <a:ext cx="0" cy="4763"/>
                </a:xfrm>
                <a:custGeom>
                  <a:avLst/>
                  <a:gdLst>
                    <a:gd name="T0" fmla="*/ 0 w 8"/>
                    <a:gd name="T1" fmla="*/ 0 h 70"/>
                    <a:gd name="T2" fmla="*/ 0 w 8"/>
                    <a:gd name="T3" fmla="*/ 31 h 70"/>
                    <a:gd name="T4" fmla="*/ 2 w 8"/>
                    <a:gd name="T5" fmla="*/ 47 h 70"/>
                    <a:gd name="T6" fmla="*/ 4 w 8"/>
                    <a:gd name="T7" fmla="*/ 70 h 70"/>
                    <a:gd name="T8" fmla="*/ 6 w 8"/>
                    <a:gd name="T9" fmla="*/ 70 h 70"/>
                    <a:gd name="T10" fmla="*/ 8 w 8"/>
                    <a:gd name="T11" fmla="*/ 70 h 70"/>
                    <a:gd name="T12" fmla="*/ 8 w 8"/>
                    <a:gd name="T13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0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47"/>
                      </a:lnTo>
                      <a:lnTo>
                        <a:pt x="4" y="70"/>
                      </a:lnTo>
                      <a:lnTo>
                        <a:pt x="6" y="70"/>
                      </a:lnTo>
                      <a:lnTo>
                        <a:pt x="8" y="70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23" name="Freeform 3083"/>
                <p:cNvSpPr>
                  <a:spLocks/>
                </p:cNvSpPr>
                <p:nvPr/>
              </p:nvSpPr>
              <p:spPr bwMode="auto">
                <a:xfrm flipV="1">
                  <a:off x="941387" y="7026276"/>
                  <a:ext cx="1587" cy="6350"/>
                </a:xfrm>
                <a:custGeom>
                  <a:avLst/>
                  <a:gdLst>
                    <a:gd name="T0" fmla="*/ 0 w 4"/>
                    <a:gd name="T1" fmla="*/ 0 h 94"/>
                    <a:gd name="T2" fmla="*/ 0 w 4"/>
                    <a:gd name="T3" fmla="*/ 23 h 94"/>
                    <a:gd name="T4" fmla="*/ 2 w 4"/>
                    <a:gd name="T5" fmla="*/ 62 h 94"/>
                    <a:gd name="T6" fmla="*/ 4 w 4"/>
                    <a:gd name="T7" fmla="*/ 94 h 94"/>
                    <a:gd name="T8" fmla="*/ 4 w 4"/>
                    <a:gd name="T9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4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62"/>
                      </a:lnTo>
                      <a:lnTo>
                        <a:pt x="4" y="9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24" name="Line 3084"/>
                <p:cNvSpPr>
                  <a:spLocks noChangeShapeType="1"/>
                </p:cNvSpPr>
                <p:nvPr/>
              </p:nvSpPr>
              <p:spPr bwMode="auto">
                <a:xfrm flipV="1">
                  <a:off x="942975" y="7016751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25" name="Line 3085"/>
                <p:cNvSpPr>
                  <a:spLocks noChangeShapeType="1"/>
                </p:cNvSpPr>
                <p:nvPr/>
              </p:nvSpPr>
              <p:spPr bwMode="auto">
                <a:xfrm flipV="1">
                  <a:off x="9461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26" name="Freeform 3086"/>
                <p:cNvSpPr>
                  <a:spLocks/>
                </p:cNvSpPr>
                <p:nvPr/>
              </p:nvSpPr>
              <p:spPr bwMode="auto">
                <a:xfrm flipV="1">
                  <a:off x="946150" y="7005638"/>
                  <a:ext cx="0" cy="26988"/>
                </a:xfrm>
                <a:custGeom>
                  <a:avLst/>
                  <a:gdLst>
                    <a:gd name="T0" fmla="*/ 0 w 4"/>
                    <a:gd name="T1" fmla="*/ 0 h 356"/>
                    <a:gd name="T2" fmla="*/ 0 w 4"/>
                    <a:gd name="T3" fmla="*/ 211 h 356"/>
                    <a:gd name="T4" fmla="*/ 2 w 4"/>
                    <a:gd name="T5" fmla="*/ 356 h 356"/>
                    <a:gd name="T6" fmla="*/ 4 w 4"/>
                    <a:gd name="T7" fmla="*/ 23 h 356"/>
                    <a:gd name="T8" fmla="*/ 4 w 4"/>
                    <a:gd name="T9" fmla="*/ 0 h 3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56">
                      <a:moveTo>
                        <a:pt x="0" y="0"/>
                      </a:moveTo>
                      <a:lnTo>
                        <a:pt x="0" y="211"/>
                      </a:lnTo>
                      <a:lnTo>
                        <a:pt x="2" y="356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27" name="Line 3087"/>
                <p:cNvSpPr>
                  <a:spLocks noChangeShapeType="1"/>
                </p:cNvSpPr>
                <p:nvPr/>
              </p:nvSpPr>
              <p:spPr bwMode="auto">
                <a:xfrm flipV="1">
                  <a:off x="94773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28" name="Freeform 3088"/>
                <p:cNvSpPr>
                  <a:spLocks/>
                </p:cNvSpPr>
                <p:nvPr/>
              </p:nvSpPr>
              <p:spPr bwMode="auto">
                <a:xfrm flipV="1">
                  <a:off x="950912" y="7029451"/>
                  <a:ext cx="0" cy="3175"/>
                </a:xfrm>
                <a:custGeom>
                  <a:avLst/>
                  <a:gdLst>
                    <a:gd name="T0" fmla="*/ 0 w 4"/>
                    <a:gd name="T1" fmla="*/ 0 h 37"/>
                    <a:gd name="T2" fmla="*/ 0 w 4"/>
                    <a:gd name="T3" fmla="*/ 31 h 37"/>
                    <a:gd name="T4" fmla="*/ 2 w 4"/>
                    <a:gd name="T5" fmla="*/ 23 h 37"/>
                    <a:gd name="T6" fmla="*/ 4 w 4"/>
                    <a:gd name="T7" fmla="*/ 37 h 37"/>
                    <a:gd name="T8" fmla="*/ 4 w 4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4" y="3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29" name="Line 3089"/>
                <p:cNvSpPr>
                  <a:spLocks noChangeShapeType="1"/>
                </p:cNvSpPr>
                <p:nvPr/>
              </p:nvSpPr>
              <p:spPr bwMode="auto">
                <a:xfrm flipV="1">
                  <a:off x="9525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30" name="Line 3090"/>
                <p:cNvSpPr>
                  <a:spLocks noChangeShapeType="1"/>
                </p:cNvSpPr>
                <p:nvPr/>
              </p:nvSpPr>
              <p:spPr bwMode="auto">
                <a:xfrm flipV="1">
                  <a:off x="9556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31" name="Freeform 3091"/>
                <p:cNvSpPr>
                  <a:spLocks/>
                </p:cNvSpPr>
                <p:nvPr/>
              </p:nvSpPr>
              <p:spPr bwMode="auto">
                <a:xfrm flipV="1">
                  <a:off x="960437" y="7008813"/>
                  <a:ext cx="0" cy="23813"/>
                </a:xfrm>
                <a:custGeom>
                  <a:avLst/>
                  <a:gdLst>
                    <a:gd name="T0" fmla="*/ 0 w 10"/>
                    <a:gd name="T1" fmla="*/ 0 h 312"/>
                    <a:gd name="T2" fmla="*/ 0 w 10"/>
                    <a:gd name="T3" fmla="*/ 74 h 312"/>
                    <a:gd name="T4" fmla="*/ 2 w 10"/>
                    <a:gd name="T5" fmla="*/ 131 h 312"/>
                    <a:gd name="T6" fmla="*/ 4 w 10"/>
                    <a:gd name="T7" fmla="*/ 123 h 312"/>
                    <a:gd name="T8" fmla="*/ 6 w 10"/>
                    <a:gd name="T9" fmla="*/ 312 h 312"/>
                    <a:gd name="T10" fmla="*/ 8 w 10"/>
                    <a:gd name="T11" fmla="*/ 47 h 312"/>
                    <a:gd name="T12" fmla="*/ 10 w 10"/>
                    <a:gd name="T13" fmla="*/ 47 h 312"/>
                    <a:gd name="T14" fmla="*/ 10 w 10"/>
                    <a:gd name="T15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312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131"/>
                      </a:lnTo>
                      <a:lnTo>
                        <a:pt x="4" y="123"/>
                      </a:lnTo>
                      <a:lnTo>
                        <a:pt x="6" y="312"/>
                      </a:lnTo>
                      <a:lnTo>
                        <a:pt x="8" y="47"/>
                      </a:lnTo>
                      <a:lnTo>
                        <a:pt x="10" y="47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32" name="Line 3092"/>
                <p:cNvSpPr>
                  <a:spLocks noChangeShapeType="1"/>
                </p:cNvSpPr>
                <p:nvPr/>
              </p:nvSpPr>
              <p:spPr bwMode="auto">
                <a:xfrm flipV="1">
                  <a:off x="9652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33" name="Line 3093"/>
                <p:cNvSpPr>
                  <a:spLocks noChangeShapeType="1"/>
                </p:cNvSpPr>
                <p:nvPr/>
              </p:nvSpPr>
              <p:spPr bwMode="auto">
                <a:xfrm flipV="1">
                  <a:off x="9683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34" name="Freeform 3094"/>
                <p:cNvSpPr>
                  <a:spLocks/>
                </p:cNvSpPr>
                <p:nvPr/>
              </p:nvSpPr>
              <p:spPr bwMode="auto">
                <a:xfrm flipV="1">
                  <a:off x="968375" y="7018338"/>
                  <a:ext cx="1587" cy="14288"/>
                </a:xfrm>
                <a:custGeom>
                  <a:avLst/>
                  <a:gdLst>
                    <a:gd name="T0" fmla="*/ 0 w 6"/>
                    <a:gd name="T1" fmla="*/ 0 h 197"/>
                    <a:gd name="T2" fmla="*/ 0 w 6"/>
                    <a:gd name="T3" fmla="*/ 197 h 197"/>
                    <a:gd name="T4" fmla="*/ 2 w 6"/>
                    <a:gd name="T5" fmla="*/ 192 h 197"/>
                    <a:gd name="T6" fmla="*/ 4 w 6"/>
                    <a:gd name="T7" fmla="*/ 31 h 197"/>
                    <a:gd name="T8" fmla="*/ 6 w 6"/>
                    <a:gd name="T9" fmla="*/ 74 h 197"/>
                    <a:gd name="T10" fmla="*/ 6 w 6"/>
                    <a:gd name="T11" fmla="*/ 0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97">
                      <a:moveTo>
                        <a:pt x="0" y="0"/>
                      </a:moveTo>
                      <a:lnTo>
                        <a:pt x="0" y="197"/>
                      </a:lnTo>
                      <a:lnTo>
                        <a:pt x="2" y="192"/>
                      </a:lnTo>
                      <a:lnTo>
                        <a:pt x="4" y="31"/>
                      </a:lnTo>
                      <a:lnTo>
                        <a:pt x="6" y="7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35" name="Line 3095"/>
                <p:cNvSpPr>
                  <a:spLocks noChangeShapeType="1"/>
                </p:cNvSpPr>
                <p:nvPr/>
              </p:nvSpPr>
              <p:spPr bwMode="auto">
                <a:xfrm flipV="1">
                  <a:off x="9731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36" name="Freeform 3096"/>
                <p:cNvSpPr>
                  <a:spLocks/>
                </p:cNvSpPr>
                <p:nvPr/>
              </p:nvSpPr>
              <p:spPr bwMode="auto">
                <a:xfrm flipV="1">
                  <a:off x="977900" y="7026276"/>
                  <a:ext cx="0" cy="6350"/>
                </a:xfrm>
                <a:custGeom>
                  <a:avLst/>
                  <a:gdLst>
                    <a:gd name="T0" fmla="*/ 0 w 6"/>
                    <a:gd name="T1" fmla="*/ 0 h 93"/>
                    <a:gd name="T2" fmla="*/ 0 w 6"/>
                    <a:gd name="T3" fmla="*/ 93 h 93"/>
                    <a:gd name="T4" fmla="*/ 2 w 6"/>
                    <a:gd name="T5" fmla="*/ 23 h 93"/>
                    <a:gd name="T6" fmla="*/ 4 w 6"/>
                    <a:gd name="T7" fmla="*/ 31 h 93"/>
                    <a:gd name="T8" fmla="*/ 6 w 6"/>
                    <a:gd name="T9" fmla="*/ 92 h 93"/>
                    <a:gd name="T10" fmla="*/ 6 w 6"/>
                    <a:gd name="T11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23"/>
                      </a:lnTo>
                      <a:lnTo>
                        <a:pt x="4" y="31"/>
                      </a:lnTo>
                      <a:lnTo>
                        <a:pt x="6" y="9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37" name="Line 3097"/>
                <p:cNvSpPr>
                  <a:spLocks noChangeShapeType="1"/>
                </p:cNvSpPr>
                <p:nvPr/>
              </p:nvSpPr>
              <p:spPr bwMode="auto">
                <a:xfrm flipV="1">
                  <a:off x="98583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38" name="Freeform 3098"/>
                <p:cNvSpPr>
                  <a:spLocks/>
                </p:cNvSpPr>
                <p:nvPr/>
              </p:nvSpPr>
              <p:spPr bwMode="auto">
                <a:xfrm flipV="1">
                  <a:off x="987425" y="7023101"/>
                  <a:ext cx="0" cy="9525"/>
                </a:xfrm>
                <a:custGeom>
                  <a:avLst/>
                  <a:gdLst>
                    <a:gd name="T0" fmla="*/ 0 w 2"/>
                    <a:gd name="T1" fmla="*/ 0 h 140"/>
                    <a:gd name="T2" fmla="*/ 0 w 2"/>
                    <a:gd name="T3" fmla="*/ 99 h 140"/>
                    <a:gd name="T4" fmla="*/ 2 w 2"/>
                    <a:gd name="T5" fmla="*/ 140 h 140"/>
                    <a:gd name="T6" fmla="*/ 2 w 2"/>
                    <a:gd name="T7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0">
                      <a:moveTo>
                        <a:pt x="0" y="0"/>
                      </a:moveTo>
                      <a:lnTo>
                        <a:pt x="0" y="99"/>
                      </a:lnTo>
                      <a:lnTo>
                        <a:pt x="2" y="14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39" name="Line 3099"/>
                <p:cNvSpPr>
                  <a:spLocks noChangeShapeType="1"/>
                </p:cNvSpPr>
                <p:nvPr/>
              </p:nvSpPr>
              <p:spPr bwMode="auto">
                <a:xfrm flipV="1">
                  <a:off x="99536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40" name="Freeform 3100"/>
                <p:cNvSpPr>
                  <a:spLocks/>
                </p:cNvSpPr>
                <p:nvPr/>
              </p:nvSpPr>
              <p:spPr bwMode="auto">
                <a:xfrm flipV="1">
                  <a:off x="998537" y="7024688"/>
                  <a:ext cx="0" cy="7938"/>
                </a:xfrm>
                <a:custGeom>
                  <a:avLst/>
                  <a:gdLst>
                    <a:gd name="T0" fmla="*/ 0 w 2"/>
                    <a:gd name="T1" fmla="*/ 0 h 112"/>
                    <a:gd name="T2" fmla="*/ 0 w 2"/>
                    <a:gd name="T3" fmla="*/ 112 h 112"/>
                    <a:gd name="T4" fmla="*/ 2 w 2"/>
                    <a:gd name="T5" fmla="*/ 74 h 112"/>
                    <a:gd name="T6" fmla="*/ 2 w 2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2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2" y="7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41" name="Line 3101"/>
                <p:cNvSpPr>
                  <a:spLocks noChangeShapeType="1"/>
                </p:cNvSpPr>
                <p:nvPr/>
              </p:nvSpPr>
              <p:spPr bwMode="auto">
                <a:xfrm flipV="1">
                  <a:off x="100330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42" name="Freeform 3102"/>
                <p:cNvSpPr>
                  <a:spLocks/>
                </p:cNvSpPr>
                <p:nvPr/>
              </p:nvSpPr>
              <p:spPr bwMode="auto">
                <a:xfrm flipV="1">
                  <a:off x="1012825" y="7024688"/>
                  <a:ext cx="0" cy="7938"/>
                </a:xfrm>
                <a:custGeom>
                  <a:avLst/>
                  <a:gdLst>
                    <a:gd name="T0" fmla="*/ 0 w 6"/>
                    <a:gd name="T1" fmla="*/ 0 h 117"/>
                    <a:gd name="T2" fmla="*/ 0 w 6"/>
                    <a:gd name="T3" fmla="*/ 117 h 117"/>
                    <a:gd name="T4" fmla="*/ 2 w 6"/>
                    <a:gd name="T5" fmla="*/ 93 h 117"/>
                    <a:gd name="T6" fmla="*/ 4 w 6"/>
                    <a:gd name="T7" fmla="*/ 23 h 117"/>
                    <a:gd name="T8" fmla="*/ 6 w 6"/>
                    <a:gd name="T9" fmla="*/ 47 h 117"/>
                    <a:gd name="T10" fmla="*/ 6 w 6"/>
                    <a:gd name="T11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17">
                      <a:moveTo>
                        <a:pt x="0" y="0"/>
                      </a:moveTo>
                      <a:lnTo>
                        <a:pt x="0" y="117"/>
                      </a:lnTo>
                      <a:lnTo>
                        <a:pt x="2" y="93"/>
                      </a:lnTo>
                      <a:lnTo>
                        <a:pt x="4" y="23"/>
                      </a:lnTo>
                      <a:lnTo>
                        <a:pt x="6" y="4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43" name="Line 3103"/>
                <p:cNvSpPr>
                  <a:spLocks noChangeShapeType="1"/>
                </p:cNvSpPr>
                <p:nvPr/>
              </p:nvSpPr>
              <p:spPr bwMode="auto">
                <a:xfrm flipV="1">
                  <a:off x="101758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44" name="Freeform 3104"/>
                <p:cNvSpPr>
                  <a:spLocks/>
                </p:cNvSpPr>
                <p:nvPr/>
              </p:nvSpPr>
              <p:spPr bwMode="auto">
                <a:xfrm flipV="1">
                  <a:off x="1020762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23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45" name="Freeform 3105"/>
                <p:cNvSpPr>
                  <a:spLocks/>
                </p:cNvSpPr>
                <p:nvPr/>
              </p:nvSpPr>
              <p:spPr bwMode="auto">
                <a:xfrm flipV="1">
                  <a:off x="1020762" y="7015163"/>
                  <a:ext cx="1587" cy="17463"/>
                </a:xfrm>
                <a:custGeom>
                  <a:avLst/>
                  <a:gdLst>
                    <a:gd name="T0" fmla="*/ 0 w 8"/>
                    <a:gd name="T1" fmla="*/ 0 h 235"/>
                    <a:gd name="T2" fmla="*/ 0 w 8"/>
                    <a:gd name="T3" fmla="*/ 78 h 235"/>
                    <a:gd name="T4" fmla="*/ 2 w 8"/>
                    <a:gd name="T5" fmla="*/ 31 h 235"/>
                    <a:gd name="T6" fmla="*/ 4 w 8"/>
                    <a:gd name="T7" fmla="*/ 47 h 235"/>
                    <a:gd name="T8" fmla="*/ 6 w 8"/>
                    <a:gd name="T9" fmla="*/ 235 h 235"/>
                    <a:gd name="T10" fmla="*/ 8 w 8"/>
                    <a:gd name="T11" fmla="*/ 109 h 235"/>
                    <a:gd name="T12" fmla="*/ 8 w 8"/>
                    <a:gd name="T13" fmla="*/ 0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35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31"/>
                      </a:lnTo>
                      <a:lnTo>
                        <a:pt x="4" y="47"/>
                      </a:lnTo>
                      <a:lnTo>
                        <a:pt x="6" y="235"/>
                      </a:lnTo>
                      <a:lnTo>
                        <a:pt x="8" y="10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46" name="Line 3106"/>
                <p:cNvSpPr>
                  <a:spLocks noChangeShapeType="1"/>
                </p:cNvSpPr>
                <p:nvPr/>
              </p:nvSpPr>
              <p:spPr bwMode="auto">
                <a:xfrm flipV="1">
                  <a:off x="1022350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47" name="Line 3107"/>
                <p:cNvSpPr>
                  <a:spLocks noChangeShapeType="1"/>
                </p:cNvSpPr>
                <p:nvPr/>
              </p:nvSpPr>
              <p:spPr bwMode="auto">
                <a:xfrm flipV="1">
                  <a:off x="10239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48" name="Line 3108"/>
                <p:cNvSpPr>
                  <a:spLocks noChangeShapeType="1"/>
                </p:cNvSpPr>
                <p:nvPr/>
              </p:nvSpPr>
              <p:spPr bwMode="auto">
                <a:xfrm flipV="1">
                  <a:off x="10239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49" name="Freeform 3109"/>
                <p:cNvSpPr>
                  <a:spLocks/>
                </p:cNvSpPr>
                <p:nvPr/>
              </p:nvSpPr>
              <p:spPr bwMode="auto">
                <a:xfrm flipV="1">
                  <a:off x="1025525" y="7027863"/>
                  <a:ext cx="0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47 h 74"/>
                    <a:gd name="T4" fmla="*/ 2 w 2"/>
                    <a:gd name="T5" fmla="*/ 74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7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50" name="Line 3110"/>
                <p:cNvSpPr>
                  <a:spLocks noChangeShapeType="1"/>
                </p:cNvSpPr>
                <p:nvPr/>
              </p:nvSpPr>
              <p:spPr bwMode="auto">
                <a:xfrm flipV="1">
                  <a:off x="10271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51" name="Freeform 3111"/>
                <p:cNvSpPr>
                  <a:spLocks/>
                </p:cNvSpPr>
                <p:nvPr/>
              </p:nvSpPr>
              <p:spPr bwMode="auto">
                <a:xfrm flipV="1">
                  <a:off x="1030287" y="7027863"/>
                  <a:ext cx="1587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23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52" name="Freeform 3112"/>
                <p:cNvSpPr>
                  <a:spLocks/>
                </p:cNvSpPr>
                <p:nvPr/>
              </p:nvSpPr>
              <p:spPr bwMode="auto">
                <a:xfrm flipV="1">
                  <a:off x="1039812" y="7021513"/>
                  <a:ext cx="0" cy="11113"/>
                </a:xfrm>
                <a:custGeom>
                  <a:avLst/>
                  <a:gdLst>
                    <a:gd name="T0" fmla="*/ 0 w 2"/>
                    <a:gd name="T1" fmla="*/ 0 h 141"/>
                    <a:gd name="T2" fmla="*/ 0 w 2"/>
                    <a:gd name="T3" fmla="*/ 141 h 141"/>
                    <a:gd name="T4" fmla="*/ 2 w 2"/>
                    <a:gd name="T5" fmla="*/ 117 h 141"/>
                    <a:gd name="T6" fmla="*/ 2 w 2"/>
                    <a:gd name="T7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1">
                      <a:moveTo>
                        <a:pt x="0" y="0"/>
                      </a:moveTo>
                      <a:lnTo>
                        <a:pt x="0" y="141"/>
                      </a:lnTo>
                      <a:lnTo>
                        <a:pt x="2" y="1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53" name="Line 3113"/>
                <p:cNvSpPr>
                  <a:spLocks noChangeShapeType="1"/>
                </p:cNvSpPr>
                <p:nvPr/>
              </p:nvSpPr>
              <p:spPr bwMode="auto">
                <a:xfrm flipV="1">
                  <a:off x="10477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54" name="Line 3114"/>
                <p:cNvSpPr>
                  <a:spLocks noChangeShapeType="1"/>
                </p:cNvSpPr>
                <p:nvPr/>
              </p:nvSpPr>
              <p:spPr bwMode="auto">
                <a:xfrm flipV="1">
                  <a:off x="1047750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55" name="Line 3115"/>
                <p:cNvSpPr>
                  <a:spLocks noChangeShapeType="1"/>
                </p:cNvSpPr>
                <p:nvPr/>
              </p:nvSpPr>
              <p:spPr bwMode="auto">
                <a:xfrm flipV="1">
                  <a:off x="1052512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56" name="Freeform 3116"/>
                <p:cNvSpPr>
                  <a:spLocks/>
                </p:cNvSpPr>
                <p:nvPr/>
              </p:nvSpPr>
              <p:spPr bwMode="auto">
                <a:xfrm flipV="1">
                  <a:off x="1057275" y="7011988"/>
                  <a:ext cx="0" cy="20638"/>
                </a:xfrm>
                <a:custGeom>
                  <a:avLst/>
                  <a:gdLst>
                    <a:gd name="T0" fmla="*/ 0 w 6"/>
                    <a:gd name="T1" fmla="*/ 0 h 281"/>
                    <a:gd name="T2" fmla="*/ 0 w 6"/>
                    <a:gd name="T3" fmla="*/ 62 h 281"/>
                    <a:gd name="T4" fmla="*/ 2 w 6"/>
                    <a:gd name="T5" fmla="*/ 281 h 281"/>
                    <a:gd name="T6" fmla="*/ 4 w 6"/>
                    <a:gd name="T7" fmla="*/ 94 h 281"/>
                    <a:gd name="T8" fmla="*/ 6 w 6"/>
                    <a:gd name="T9" fmla="*/ 23 h 281"/>
                    <a:gd name="T10" fmla="*/ 6 w 6"/>
                    <a:gd name="T11" fmla="*/ 0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81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81"/>
                      </a:lnTo>
                      <a:lnTo>
                        <a:pt x="4" y="94"/>
                      </a:lnTo>
                      <a:lnTo>
                        <a:pt x="6" y="2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57" name="Freeform 3117"/>
                <p:cNvSpPr>
                  <a:spLocks/>
                </p:cNvSpPr>
                <p:nvPr/>
              </p:nvSpPr>
              <p:spPr bwMode="auto">
                <a:xfrm flipV="1">
                  <a:off x="1065212" y="6986588"/>
                  <a:ext cx="1587" cy="46038"/>
                </a:xfrm>
                <a:custGeom>
                  <a:avLst/>
                  <a:gdLst>
                    <a:gd name="T0" fmla="*/ 0 w 12"/>
                    <a:gd name="T1" fmla="*/ 0 h 614"/>
                    <a:gd name="T2" fmla="*/ 0 w 12"/>
                    <a:gd name="T3" fmla="*/ 62 h 614"/>
                    <a:gd name="T4" fmla="*/ 2 w 12"/>
                    <a:gd name="T5" fmla="*/ 78 h 614"/>
                    <a:gd name="T6" fmla="*/ 4 w 12"/>
                    <a:gd name="T7" fmla="*/ 516 h 614"/>
                    <a:gd name="T8" fmla="*/ 6 w 12"/>
                    <a:gd name="T9" fmla="*/ 596 h 614"/>
                    <a:gd name="T10" fmla="*/ 8 w 12"/>
                    <a:gd name="T11" fmla="*/ 614 h 614"/>
                    <a:gd name="T12" fmla="*/ 10 w 12"/>
                    <a:gd name="T13" fmla="*/ 276 h 614"/>
                    <a:gd name="T14" fmla="*/ 12 w 12"/>
                    <a:gd name="T15" fmla="*/ 70 h 614"/>
                    <a:gd name="T16" fmla="*/ 12 w 12"/>
                    <a:gd name="T17" fmla="*/ 0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614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78"/>
                      </a:lnTo>
                      <a:lnTo>
                        <a:pt x="4" y="516"/>
                      </a:lnTo>
                      <a:lnTo>
                        <a:pt x="6" y="596"/>
                      </a:lnTo>
                      <a:lnTo>
                        <a:pt x="8" y="614"/>
                      </a:lnTo>
                      <a:lnTo>
                        <a:pt x="10" y="276"/>
                      </a:lnTo>
                      <a:lnTo>
                        <a:pt x="12" y="70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58" name="Line 3118"/>
                <p:cNvSpPr>
                  <a:spLocks noChangeShapeType="1"/>
                </p:cNvSpPr>
                <p:nvPr/>
              </p:nvSpPr>
              <p:spPr bwMode="auto">
                <a:xfrm flipV="1">
                  <a:off x="1068387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59" name="Line 3119"/>
                <p:cNvSpPr>
                  <a:spLocks noChangeShapeType="1"/>
                </p:cNvSpPr>
                <p:nvPr/>
              </p:nvSpPr>
              <p:spPr bwMode="auto">
                <a:xfrm flipV="1">
                  <a:off x="106838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60" name="Line 3120"/>
                <p:cNvSpPr>
                  <a:spLocks noChangeShapeType="1"/>
                </p:cNvSpPr>
                <p:nvPr/>
              </p:nvSpPr>
              <p:spPr bwMode="auto">
                <a:xfrm flipV="1">
                  <a:off x="1069975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61" name="Line 3121"/>
                <p:cNvSpPr>
                  <a:spLocks noChangeShapeType="1"/>
                </p:cNvSpPr>
                <p:nvPr/>
              </p:nvSpPr>
              <p:spPr bwMode="auto">
                <a:xfrm flipV="1">
                  <a:off x="1071562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62" name="Freeform 3122"/>
                <p:cNvSpPr>
                  <a:spLocks/>
                </p:cNvSpPr>
                <p:nvPr/>
              </p:nvSpPr>
              <p:spPr bwMode="auto">
                <a:xfrm flipV="1">
                  <a:off x="1074737" y="6965951"/>
                  <a:ext cx="1587" cy="66675"/>
                </a:xfrm>
                <a:custGeom>
                  <a:avLst/>
                  <a:gdLst>
                    <a:gd name="T0" fmla="*/ 0 w 14"/>
                    <a:gd name="T1" fmla="*/ 0 h 873"/>
                    <a:gd name="T2" fmla="*/ 0 w 14"/>
                    <a:gd name="T3" fmla="*/ 93 h 873"/>
                    <a:gd name="T4" fmla="*/ 2 w 14"/>
                    <a:gd name="T5" fmla="*/ 218 h 873"/>
                    <a:gd name="T6" fmla="*/ 4 w 14"/>
                    <a:gd name="T7" fmla="*/ 237 h 873"/>
                    <a:gd name="T8" fmla="*/ 6 w 14"/>
                    <a:gd name="T9" fmla="*/ 873 h 873"/>
                    <a:gd name="T10" fmla="*/ 8 w 14"/>
                    <a:gd name="T11" fmla="*/ 484 h 873"/>
                    <a:gd name="T12" fmla="*/ 10 w 14"/>
                    <a:gd name="T13" fmla="*/ 339 h 873"/>
                    <a:gd name="T14" fmla="*/ 12 w 14"/>
                    <a:gd name="T15" fmla="*/ 133 h 873"/>
                    <a:gd name="T16" fmla="*/ 14 w 14"/>
                    <a:gd name="T17" fmla="*/ 70 h 873"/>
                    <a:gd name="T18" fmla="*/ 14 w 14"/>
                    <a:gd name="T19" fmla="*/ 0 h 8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87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218"/>
                      </a:lnTo>
                      <a:lnTo>
                        <a:pt x="4" y="237"/>
                      </a:lnTo>
                      <a:lnTo>
                        <a:pt x="6" y="873"/>
                      </a:lnTo>
                      <a:lnTo>
                        <a:pt x="8" y="484"/>
                      </a:lnTo>
                      <a:lnTo>
                        <a:pt x="10" y="339"/>
                      </a:lnTo>
                      <a:lnTo>
                        <a:pt x="12" y="133"/>
                      </a:lnTo>
                      <a:lnTo>
                        <a:pt x="14" y="70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63" name="Line 3123"/>
                <p:cNvSpPr>
                  <a:spLocks noChangeShapeType="1"/>
                </p:cNvSpPr>
                <p:nvPr/>
              </p:nvSpPr>
              <p:spPr bwMode="auto">
                <a:xfrm flipV="1">
                  <a:off x="1076325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64" name="Line 3124"/>
                <p:cNvSpPr>
                  <a:spLocks noChangeShapeType="1"/>
                </p:cNvSpPr>
                <p:nvPr/>
              </p:nvSpPr>
              <p:spPr bwMode="auto">
                <a:xfrm flipV="1">
                  <a:off x="10779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65" name="Line 3125"/>
                <p:cNvSpPr>
                  <a:spLocks noChangeShapeType="1"/>
                </p:cNvSpPr>
                <p:nvPr/>
              </p:nvSpPr>
              <p:spPr bwMode="auto">
                <a:xfrm flipV="1">
                  <a:off x="1077912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66" name="Line 3126"/>
                <p:cNvSpPr>
                  <a:spLocks noChangeShapeType="1"/>
                </p:cNvSpPr>
                <p:nvPr/>
              </p:nvSpPr>
              <p:spPr bwMode="auto">
                <a:xfrm flipV="1">
                  <a:off x="107791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67" name="Freeform 3127"/>
                <p:cNvSpPr>
                  <a:spLocks/>
                </p:cNvSpPr>
                <p:nvPr/>
              </p:nvSpPr>
              <p:spPr bwMode="auto">
                <a:xfrm flipV="1">
                  <a:off x="1079500" y="7026276"/>
                  <a:ext cx="0" cy="6350"/>
                </a:xfrm>
                <a:custGeom>
                  <a:avLst/>
                  <a:gdLst>
                    <a:gd name="T0" fmla="*/ 0 w 4"/>
                    <a:gd name="T1" fmla="*/ 0 h 93"/>
                    <a:gd name="T2" fmla="*/ 0 w 4"/>
                    <a:gd name="T3" fmla="*/ 74 h 93"/>
                    <a:gd name="T4" fmla="*/ 2 w 4"/>
                    <a:gd name="T5" fmla="*/ 47 h 93"/>
                    <a:gd name="T6" fmla="*/ 4 w 4"/>
                    <a:gd name="T7" fmla="*/ 93 h 93"/>
                    <a:gd name="T8" fmla="*/ 4 w 4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3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47"/>
                      </a:lnTo>
                      <a:lnTo>
                        <a:pt x="4" y="9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68" name="Line 3128"/>
                <p:cNvSpPr>
                  <a:spLocks noChangeShapeType="1"/>
                </p:cNvSpPr>
                <p:nvPr/>
              </p:nvSpPr>
              <p:spPr bwMode="auto">
                <a:xfrm flipV="1">
                  <a:off x="10795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69" name="Line 3129"/>
                <p:cNvSpPr>
                  <a:spLocks noChangeShapeType="1"/>
                </p:cNvSpPr>
                <p:nvPr/>
              </p:nvSpPr>
              <p:spPr bwMode="auto">
                <a:xfrm flipV="1">
                  <a:off x="10810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70" name="Line 3130"/>
                <p:cNvSpPr>
                  <a:spLocks noChangeShapeType="1"/>
                </p:cNvSpPr>
                <p:nvPr/>
              </p:nvSpPr>
              <p:spPr bwMode="auto">
                <a:xfrm flipV="1">
                  <a:off x="108267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71" name="Freeform 3131"/>
                <p:cNvSpPr>
                  <a:spLocks/>
                </p:cNvSpPr>
                <p:nvPr/>
              </p:nvSpPr>
              <p:spPr bwMode="auto">
                <a:xfrm flipV="1">
                  <a:off x="1082675" y="6380163"/>
                  <a:ext cx="3175" cy="652463"/>
                </a:xfrm>
                <a:custGeom>
                  <a:avLst/>
                  <a:gdLst>
                    <a:gd name="T0" fmla="*/ 0 w 24"/>
                    <a:gd name="T1" fmla="*/ 0 h 8611"/>
                    <a:gd name="T2" fmla="*/ 0 w 24"/>
                    <a:gd name="T3" fmla="*/ 23 h 8611"/>
                    <a:gd name="T4" fmla="*/ 2 w 24"/>
                    <a:gd name="T5" fmla="*/ 686 h 8611"/>
                    <a:gd name="T6" fmla="*/ 4 w 24"/>
                    <a:gd name="T7" fmla="*/ 4374 h 8611"/>
                    <a:gd name="T8" fmla="*/ 6 w 24"/>
                    <a:gd name="T9" fmla="*/ 8611 h 8611"/>
                    <a:gd name="T10" fmla="*/ 8 w 24"/>
                    <a:gd name="T11" fmla="*/ 6141 h 8611"/>
                    <a:gd name="T12" fmla="*/ 10 w 24"/>
                    <a:gd name="T13" fmla="*/ 3876 h 8611"/>
                    <a:gd name="T14" fmla="*/ 12 w 24"/>
                    <a:gd name="T15" fmla="*/ 1666 h 8611"/>
                    <a:gd name="T16" fmla="*/ 14 w 24"/>
                    <a:gd name="T17" fmla="*/ 1099 h 8611"/>
                    <a:gd name="T18" fmla="*/ 16 w 24"/>
                    <a:gd name="T19" fmla="*/ 525 h 8611"/>
                    <a:gd name="T20" fmla="*/ 18 w 24"/>
                    <a:gd name="T21" fmla="*/ 325 h 8611"/>
                    <a:gd name="T22" fmla="*/ 20 w 24"/>
                    <a:gd name="T23" fmla="*/ 239 h 8611"/>
                    <a:gd name="T24" fmla="*/ 22 w 24"/>
                    <a:gd name="T25" fmla="*/ 86 h 8611"/>
                    <a:gd name="T26" fmla="*/ 24 w 24"/>
                    <a:gd name="T27" fmla="*/ 23 h 8611"/>
                    <a:gd name="T28" fmla="*/ 24 w 24"/>
                    <a:gd name="T29" fmla="*/ 0 h 86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" h="861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686"/>
                      </a:lnTo>
                      <a:lnTo>
                        <a:pt x="4" y="4374"/>
                      </a:lnTo>
                      <a:lnTo>
                        <a:pt x="6" y="8611"/>
                      </a:lnTo>
                      <a:lnTo>
                        <a:pt x="8" y="6141"/>
                      </a:lnTo>
                      <a:lnTo>
                        <a:pt x="10" y="3876"/>
                      </a:lnTo>
                      <a:lnTo>
                        <a:pt x="12" y="1666"/>
                      </a:lnTo>
                      <a:lnTo>
                        <a:pt x="14" y="1099"/>
                      </a:lnTo>
                      <a:lnTo>
                        <a:pt x="16" y="525"/>
                      </a:lnTo>
                      <a:lnTo>
                        <a:pt x="18" y="325"/>
                      </a:lnTo>
                      <a:lnTo>
                        <a:pt x="20" y="239"/>
                      </a:lnTo>
                      <a:lnTo>
                        <a:pt x="22" y="86"/>
                      </a:lnTo>
                      <a:lnTo>
                        <a:pt x="24" y="23"/>
                      </a:lnTo>
                      <a:lnTo>
                        <a:pt x="2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72" name="Line 3132"/>
                <p:cNvSpPr>
                  <a:spLocks noChangeShapeType="1"/>
                </p:cNvSpPr>
                <p:nvPr/>
              </p:nvSpPr>
              <p:spPr bwMode="auto">
                <a:xfrm flipV="1">
                  <a:off x="1085850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73" name="Line 3133"/>
                <p:cNvSpPr>
                  <a:spLocks noChangeShapeType="1"/>
                </p:cNvSpPr>
                <p:nvPr/>
              </p:nvSpPr>
              <p:spPr bwMode="auto">
                <a:xfrm flipV="1">
                  <a:off x="1087437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74" name="Line 3134"/>
                <p:cNvSpPr>
                  <a:spLocks noChangeShapeType="1"/>
                </p:cNvSpPr>
                <p:nvPr/>
              </p:nvSpPr>
              <p:spPr bwMode="auto">
                <a:xfrm flipV="1">
                  <a:off x="1087437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75" name="Freeform 3135"/>
                <p:cNvSpPr>
                  <a:spLocks/>
                </p:cNvSpPr>
                <p:nvPr/>
              </p:nvSpPr>
              <p:spPr bwMode="auto">
                <a:xfrm flipV="1">
                  <a:off x="1089025" y="7011988"/>
                  <a:ext cx="0" cy="20638"/>
                </a:xfrm>
                <a:custGeom>
                  <a:avLst/>
                  <a:gdLst>
                    <a:gd name="T0" fmla="*/ 0 w 2"/>
                    <a:gd name="T1" fmla="*/ 0 h 286"/>
                    <a:gd name="T2" fmla="*/ 0 w 2"/>
                    <a:gd name="T3" fmla="*/ 286 h 286"/>
                    <a:gd name="T4" fmla="*/ 2 w 2"/>
                    <a:gd name="T5" fmla="*/ 271 h 286"/>
                    <a:gd name="T6" fmla="*/ 2 w 2"/>
                    <a:gd name="T7" fmla="*/ 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86">
                      <a:moveTo>
                        <a:pt x="0" y="0"/>
                      </a:moveTo>
                      <a:lnTo>
                        <a:pt x="0" y="286"/>
                      </a:lnTo>
                      <a:lnTo>
                        <a:pt x="2" y="27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76" name="Line 3136"/>
                <p:cNvSpPr>
                  <a:spLocks noChangeShapeType="1"/>
                </p:cNvSpPr>
                <p:nvPr/>
              </p:nvSpPr>
              <p:spPr bwMode="auto">
                <a:xfrm flipV="1">
                  <a:off x="1089025" y="7013576"/>
                  <a:ext cx="0" cy="190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77" name="Line 3137"/>
                <p:cNvSpPr>
                  <a:spLocks noChangeShapeType="1"/>
                </p:cNvSpPr>
                <p:nvPr/>
              </p:nvSpPr>
              <p:spPr bwMode="auto">
                <a:xfrm flipV="1">
                  <a:off x="10922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78" name="Freeform 3138"/>
                <p:cNvSpPr>
                  <a:spLocks/>
                </p:cNvSpPr>
                <p:nvPr/>
              </p:nvSpPr>
              <p:spPr bwMode="auto">
                <a:xfrm flipV="1">
                  <a:off x="1092200" y="6884988"/>
                  <a:ext cx="1587" cy="147638"/>
                </a:xfrm>
                <a:custGeom>
                  <a:avLst/>
                  <a:gdLst>
                    <a:gd name="T0" fmla="*/ 0 w 21"/>
                    <a:gd name="T1" fmla="*/ 0 h 1958"/>
                    <a:gd name="T2" fmla="*/ 0 w 21"/>
                    <a:gd name="T3" fmla="*/ 37 h 1958"/>
                    <a:gd name="T4" fmla="*/ 2 w 21"/>
                    <a:gd name="T5" fmla="*/ 292 h 1958"/>
                    <a:gd name="T6" fmla="*/ 4 w 21"/>
                    <a:gd name="T7" fmla="*/ 1090 h 1958"/>
                    <a:gd name="T8" fmla="*/ 6 w 21"/>
                    <a:gd name="T9" fmla="*/ 1958 h 1958"/>
                    <a:gd name="T10" fmla="*/ 8 w 21"/>
                    <a:gd name="T11" fmla="*/ 1297 h 1958"/>
                    <a:gd name="T12" fmla="*/ 11 w 21"/>
                    <a:gd name="T13" fmla="*/ 407 h 1958"/>
                    <a:gd name="T14" fmla="*/ 13 w 21"/>
                    <a:gd name="T15" fmla="*/ 180 h 1958"/>
                    <a:gd name="T16" fmla="*/ 15 w 21"/>
                    <a:gd name="T17" fmla="*/ 170 h 1958"/>
                    <a:gd name="T18" fmla="*/ 17 w 21"/>
                    <a:gd name="T19" fmla="*/ 47 h 1958"/>
                    <a:gd name="T20" fmla="*/ 19 w 21"/>
                    <a:gd name="T21" fmla="*/ 31 h 1958"/>
                    <a:gd name="T22" fmla="*/ 21 w 21"/>
                    <a:gd name="T23" fmla="*/ 37 h 1958"/>
                    <a:gd name="T24" fmla="*/ 21 w 21"/>
                    <a:gd name="T25" fmla="*/ 0 h 19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1958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292"/>
                      </a:lnTo>
                      <a:lnTo>
                        <a:pt x="4" y="1090"/>
                      </a:lnTo>
                      <a:lnTo>
                        <a:pt x="6" y="1958"/>
                      </a:lnTo>
                      <a:lnTo>
                        <a:pt x="8" y="1297"/>
                      </a:lnTo>
                      <a:lnTo>
                        <a:pt x="11" y="407"/>
                      </a:lnTo>
                      <a:lnTo>
                        <a:pt x="13" y="180"/>
                      </a:lnTo>
                      <a:lnTo>
                        <a:pt x="15" y="170"/>
                      </a:lnTo>
                      <a:lnTo>
                        <a:pt x="17" y="47"/>
                      </a:lnTo>
                      <a:lnTo>
                        <a:pt x="19" y="31"/>
                      </a:lnTo>
                      <a:lnTo>
                        <a:pt x="21" y="37"/>
                      </a:lnTo>
                      <a:lnTo>
                        <a:pt x="2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79" name="Line 3139"/>
                <p:cNvSpPr>
                  <a:spLocks noChangeShapeType="1"/>
                </p:cNvSpPr>
                <p:nvPr/>
              </p:nvSpPr>
              <p:spPr bwMode="auto">
                <a:xfrm flipV="1">
                  <a:off x="109537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80" name="Line 3140"/>
                <p:cNvSpPr>
                  <a:spLocks noChangeShapeType="1"/>
                </p:cNvSpPr>
                <p:nvPr/>
              </p:nvSpPr>
              <p:spPr bwMode="auto">
                <a:xfrm flipV="1">
                  <a:off x="109696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81" name="Line 3141"/>
                <p:cNvSpPr>
                  <a:spLocks noChangeShapeType="1"/>
                </p:cNvSpPr>
                <p:nvPr/>
              </p:nvSpPr>
              <p:spPr bwMode="auto">
                <a:xfrm flipV="1">
                  <a:off x="1096962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82" name="Freeform 3142"/>
                <p:cNvSpPr>
                  <a:spLocks/>
                </p:cNvSpPr>
                <p:nvPr/>
              </p:nvSpPr>
              <p:spPr bwMode="auto">
                <a:xfrm flipV="1">
                  <a:off x="1101725" y="6992938"/>
                  <a:ext cx="1587" cy="39688"/>
                </a:xfrm>
                <a:custGeom>
                  <a:avLst/>
                  <a:gdLst>
                    <a:gd name="T0" fmla="*/ 0 w 14"/>
                    <a:gd name="T1" fmla="*/ 0 h 526"/>
                    <a:gd name="T2" fmla="*/ 0 w 14"/>
                    <a:gd name="T3" fmla="*/ 117 h 526"/>
                    <a:gd name="T4" fmla="*/ 2 w 14"/>
                    <a:gd name="T5" fmla="*/ 54 h 526"/>
                    <a:gd name="T6" fmla="*/ 4 w 14"/>
                    <a:gd name="T7" fmla="*/ 167 h 526"/>
                    <a:gd name="T8" fmla="*/ 6 w 14"/>
                    <a:gd name="T9" fmla="*/ 526 h 526"/>
                    <a:gd name="T10" fmla="*/ 8 w 14"/>
                    <a:gd name="T11" fmla="*/ 210 h 526"/>
                    <a:gd name="T12" fmla="*/ 10 w 14"/>
                    <a:gd name="T13" fmla="*/ 74 h 526"/>
                    <a:gd name="T14" fmla="*/ 12 w 14"/>
                    <a:gd name="T15" fmla="*/ 23 h 526"/>
                    <a:gd name="T16" fmla="*/ 14 w 14"/>
                    <a:gd name="T17" fmla="*/ 70 h 526"/>
                    <a:gd name="T18" fmla="*/ 14 w 14"/>
                    <a:gd name="T19" fmla="*/ 0 h 5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526">
                      <a:moveTo>
                        <a:pt x="0" y="0"/>
                      </a:moveTo>
                      <a:lnTo>
                        <a:pt x="0" y="117"/>
                      </a:lnTo>
                      <a:lnTo>
                        <a:pt x="2" y="54"/>
                      </a:lnTo>
                      <a:lnTo>
                        <a:pt x="4" y="167"/>
                      </a:lnTo>
                      <a:lnTo>
                        <a:pt x="6" y="526"/>
                      </a:lnTo>
                      <a:lnTo>
                        <a:pt x="8" y="210"/>
                      </a:lnTo>
                      <a:lnTo>
                        <a:pt x="10" y="74"/>
                      </a:lnTo>
                      <a:lnTo>
                        <a:pt x="12" y="23"/>
                      </a:lnTo>
                      <a:lnTo>
                        <a:pt x="14" y="70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83" name="Line 3143"/>
                <p:cNvSpPr>
                  <a:spLocks noChangeShapeType="1"/>
                </p:cNvSpPr>
                <p:nvPr/>
              </p:nvSpPr>
              <p:spPr bwMode="auto">
                <a:xfrm flipV="1">
                  <a:off x="11033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84" name="Freeform 3144"/>
                <p:cNvSpPr>
                  <a:spLocks/>
                </p:cNvSpPr>
                <p:nvPr/>
              </p:nvSpPr>
              <p:spPr bwMode="auto">
                <a:xfrm flipV="1">
                  <a:off x="1106487" y="7031038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23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985" name="Line 3145"/>
                <p:cNvSpPr>
                  <a:spLocks noChangeShapeType="1"/>
                </p:cNvSpPr>
                <p:nvPr/>
              </p:nvSpPr>
              <p:spPr bwMode="auto">
                <a:xfrm flipV="1">
                  <a:off x="110966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86" name="Line 3147"/>
                <p:cNvSpPr>
                  <a:spLocks noChangeShapeType="1"/>
                </p:cNvSpPr>
                <p:nvPr/>
              </p:nvSpPr>
              <p:spPr bwMode="auto">
                <a:xfrm flipV="1">
                  <a:off x="11096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87" name="Line 3148"/>
                <p:cNvSpPr>
                  <a:spLocks noChangeShapeType="1"/>
                </p:cNvSpPr>
                <p:nvPr/>
              </p:nvSpPr>
              <p:spPr bwMode="auto">
                <a:xfrm flipV="1">
                  <a:off x="1111250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88" name="Line 3149"/>
                <p:cNvSpPr>
                  <a:spLocks noChangeShapeType="1"/>
                </p:cNvSpPr>
                <p:nvPr/>
              </p:nvSpPr>
              <p:spPr bwMode="auto">
                <a:xfrm flipV="1">
                  <a:off x="1111250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89" name="Freeform 3150"/>
                <p:cNvSpPr>
                  <a:spLocks/>
                </p:cNvSpPr>
                <p:nvPr/>
              </p:nvSpPr>
              <p:spPr bwMode="auto">
                <a:xfrm flipV="1">
                  <a:off x="1114425" y="6992938"/>
                  <a:ext cx="0" cy="39688"/>
                </a:xfrm>
                <a:custGeom>
                  <a:avLst/>
                  <a:gdLst>
                    <a:gd name="T0" fmla="*/ 0 w 6"/>
                    <a:gd name="T1" fmla="*/ 0 h 530"/>
                    <a:gd name="T2" fmla="*/ 0 w 6"/>
                    <a:gd name="T3" fmla="*/ 47 h 530"/>
                    <a:gd name="T4" fmla="*/ 2 w 6"/>
                    <a:gd name="T5" fmla="*/ 530 h 530"/>
                    <a:gd name="T6" fmla="*/ 4 w 6"/>
                    <a:gd name="T7" fmla="*/ 228 h 530"/>
                    <a:gd name="T8" fmla="*/ 6 w 6"/>
                    <a:gd name="T9" fmla="*/ 187 h 530"/>
                    <a:gd name="T10" fmla="*/ 6 w 6"/>
                    <a:gd name="T11" fmla="*/ 0 h 5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30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530"/>
                      </a:lnTo>
                      <a:lnTo>
                        <a:pt x="4" y="228"/>
                      </a:lnTo>
                      <a:lnTo>
                        <a:pt x="6" y="18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90" name="Line 3151"/>
                <p:cNvSpPr>
                  <a:spLocks noChangeShapeType="1"/>
                </p:cNvSpPr>
                <p:nvPr/>
              </p:nvSpPr>
              <p:spPr bwMode="auto">
                <a:xfrm flipV="1">
                  <a:off x="11144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91" name="Line 3152"/>
                <p:cNvSpPr>
                  <a:spLocks noChangeShapeType="1"/>
                </p:cNvSpPr>
                <p:nvPr/>
              </p:nvSpPr>
              <p:spPr bwMode="auto">
                <a:xfrm flipV="1">
                  <a:off x="111601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92" name="Line 3153"/>
                <p:cNvSpPr>
                  <a:spLocks noChangeShapeType="1"/>
                </p:cNvSpPr>
                <p:nvPr/>
              </p:nvSpPr>
              <p:spPr bwMode="auto">
                <a:xfrm flipV="1">
                  <a:off x="111918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93" name="Freeform 3154"/>
                <p:cNvSpPr>
                  <a:spLocks/>
                </p:cNvSpPr>
                <p:nvPr/>
              </p:nvSpPr>
              <p:spPr bwMode="auto">
                <a:xfrm flipV="1">
                  <a:off x="1119188" y="7026275"/>
                  <a:ext cx="0" cy="6350"/>
                </a:xfrm>
                <a:custGeom>
                  <a:avLst/>
                  <a:gdLst>
                    <a:gd name="T0" fmla="*/ 0 w 2"/>
                    <a:gd name="T1" fmla="*/ 0 h 86"/>
                    <a:gd name="T2" fmla="*/ 0 w 2"/>
                    <a:gd name="T3" fmla="*/ 54 h 86"/>
                    <a:gd name="T4" fmla="*/ 2 w 2"/>
                    <a:gd name="T5" fmla="*/ 86 h 86"/>
                    <a:gd name="T6" fmla="*/ 2 w 2"/>
                    <a:gd name="T7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6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8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94" name="Line 3155"/>
                <p:cNvSpPr>
                  <a:spLocks noChangeShapeType="1"/>
                </p:cNvSpPr>
                <p:nvPr/>
              </p:nvSpPr>
              <p:spPr bwMode="auto">
                <a:xfrm flipV="1">
                  <a:off x="11191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95" name="Line 3156"/>
                <p:cNvSpPr>
                  <a:spLocks noChangeShapeType="1"/>
                </p:cNvSpPr>
                <p:nvPr/>
              </p:nvSpPr>
              <p:spPr bwMode="auto">
                <a:xfrm flipV="1">
                  <a:off x="11239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96" name="Line 3157"/>
                <p:cNvSpPr>
                  <a:spLocks noChangeShapeType="1"/>
                </p:cNvSpPr>
                <p:nvPr/>
              </p:nvSpPr>
              <p:spPr bwMode="auto">
                <a:xfrm flipV="1">
                  <a:off x="112712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97" name="Freeform 3158"/>
                <p:cNvSpPr>
                  <a:spLocks/>
                </p:cNvSpPr>
                <p:nvPr/>
              </p:nvSpPr>
              <p:spPr bwMode="auto">
                <a:xfrm flipV="1">
                  <a:off x="1128713" y="7007225"/>
                  <a:ext cx="0" cy="25400"/>
                </a:xfrm>
                <a:custGeom>
                  <a:avLst/>
                  <a:gdLst>
                    <a:gd name="T0" fmla="*/ 0 w 4"/>
                    <a:gd name="T1" fmla="*/ 0 h 331"/>
                    <a:gd name="T2" fmla="*/ 0 w 4"/>
                    <a:gd name="T3" fmla="*/ 331 h 331"/>
                    <a:gd name="T4" fmla="*/ 2 w 4"/>
                    <a:gd name="T5" fmla="*/ 172 h 331"/>
                    <a:gd name="T6" fmla="*/ 4 w 4"/>
                    <a:gd name="T7" fmla="*/ 124 h 331"/>
                    <a:gd name="T8" fmla="*/ 4 w 4"/>
                    <a:gd name="T9" fmla="*/ 0 h 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31">
                      <a:moveTo>
                        <a:pt x="0" y="0"/>
                      </a:moveTo>
                      <a:lnTo>
                        <a:pt x="0" y="331"/>
                      </a:lnTo>
                      <a:lnTo>
                        <a:pt x="2" y="172"/>
                      </a:lnTo>
                      <a:lnTo>
                        <a:pt x="4" y="12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98" name="Line 3159"/>
                <p:cNvSpPr>
                  <a:spLocks noChangeShapeType="1"/>
                </p:cNvSpPr>
                <p:nvPr/>
              </p:nvSpPr>
              <p:spPr bwMode="auto">
                <a:xfrm flipV="1">
                  <a:off x="11318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99" name="Line 3160"/>
                <p:cNvSpPr>
                  <a:spLocks noChangeShapeType="1"/>
                </p:cNvSpPr>
                <p:nvPr/>
              </p:nvSpPr>
              <p:spPr bwMode="auto">
                <a:xfrm flipV="1">
                  <a:off x="1136650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00" name="Freeform 3161"/>
                <p:cNvSpPr>
                  <a:spLocks/>
                </p:cNvSpPr>
                <p:nvPr/>
              </p:nvSpPr>
              <p:spPr bwMode="auto">
                <a:xfrm flipV="1">
                  <a:off x="1136650" y="7023100"/>
                  <a:ext cx="0" cy="9525"/>
                </a:xfrm>
                <a:custGeom>
                  <a:avLst/>
                  <a:gdLst>
                    <a:gd name="T0" fmla="*/ 0 w 4"/>
                    <a:gd name="T1" fmla="*/ 0 h 124"/>
                    <a:gd name="T2" fmla="*/ 0 w 4"/>
                    <a:gd name="T3" fmla="*/ 124 h 124"/>
                    <a:gd name="T4" fmla="*/ 2 w 4"/>
                    <a:gd name="T5" fmla="*/ 31 h 124"/>
                    <a:gd name="T6" fmla="*/ 4 w 4"/>
                    <a:gd name="T7" fmla="*/ 117 h 124"/>
                    <a:gd name="T8" fmla="*/ 4 w 4"/>
                    <a:gd name="T9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4">
                      <a:moveTo>
                        <a:pt x="0" y="0"/>
                      </a:moveTo>
                      <a:lnTo>
                        <a:pt x="0" y="124"/>
                      </a:lnTo>
                      <a:lnTo>
                        <a:pt x="2" y="31"/>
                      </a:lnTo>
                      <a:lnTo>
                        <a:pt x="4" y="11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01" name="Line 3162"/>
                <p:cNvSpPr>
                  <a:spLocks noChangeShapeType="1"/>
                </p:cNvSpPr>
                <p:nvPr/>
              </p:nvSpPr>
              <p:spPr bwMode="auto">
                <a:xfrm flipV="1">
                  <a:off x="11382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02" name="Line 3163"/>
                <p:cNvSpPr>
                  <a:spLocks noChangeShapeType="1"/>
                </p:cNvSpPr>
                <p:nvPr/>
              </p:nvSpPr>
              <p:spPr bwMode="auto">
                <a:xfrm flipV="1">
                  <a:off x="11398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03" name="Line 3164"/>
                <p:cNvSpPr>
                  <a:spLocks noChangeShapeType="1"/>
                </p:cNvSpPr>
                <p:nvPr/>
              </p:nvSpPr>
              <p:spPr bwMode="auto">
                <a:xfrm flipV="1">
                  <a:off x="11398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04" name="Line 3165"/>
                <p:cNvSpPr>
                  <a:spLocks noChangeShapeType="1"/>
                </p:cNvSpPr>
                <p:nvPr/>
              </p:nvSpPr>
              <p:spPr bwMode="auto">
                <a:xfrm flipV="1">
                  <a:off x="11414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05" name="Freeform 3166"/>
                <p:cNvSpPr>
                  <a:spLocks/>
                </p:cNvSpPr>
                <p:nvPr/>
              </p:nvSpPr>
              <p:spPr bwMode="auto">
                <a:xfrm flipV="1">
                  <a:off x="1146175" y="7024688"/>
                  <a:ext cx="0" cy="7938"/>
                </a:xfrm>
                <a:custGeom>
                  <a:avLst/>
                  <a:gdLst>
                    <a:gd name="T0" fmla="*/ 0 w 4"/>
                    <a:gd name="T1" fmla="*/ 0 h 109"/>
                    <a:gd name="T2" fmla="*/ 0 w 4"/>
                    <a:gd name="T3" fmla="*/ 98 h 109"/>
                    <a:gd name="T4" fmla="*/ 2 w 4"/>
                    <a:gd name="T5" fmla="*/ 109 h 109"/>
                    <a:gd name="T6" fmla="*/ 4 w 4"/>
                    <a:gd name="T7" fmla="*/ 23 h 109"/>
                    <a:gd name="T8" fmla="*/ 4 w 4"/>
                    <a:gd name="T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9">
                      <a:moveTo>
                        <a:pt x="0" y="0"/>
                      </a:moveTo>
                      <a:lnTo>
                        <a:pt x="0" y="98"/>
                      </a:lnTo>
                      <a:lnTo>
                        <a:pt x="2" y="109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06" name="Line 3167"/>
                <p:cNvSpPr>
                  <a:spLocks noChangeShapeType="1"/>
                </p:cNvSpPr>
                <p:nvPr/>
              </p:nvSpPr>
              <p:spPr bwMode="auto">
                <a:xfrm flipV="1">
                  <a:off x="114617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07" name="Line 3168"/>
                <p:cNvSpPr>
                  <a:spLocks noChangeShapeType="1"/>
                </p:cNvSpPr>
                <p:nvPr/>
              </p:nvSpPr>
              <p:spPr bwMode="auto">
                <a:xfrm flipV="1">
                  <a:off x="1147763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08" name="Line 3169"/>
                <p:cNvSpPr>
                  <a:spLocks noChangeShapeType="1"/>
                </p:cNvSpPr>
                <p:nvPr/>
              </p:nvSpPr>
              <p:spPr bwMode="auto">
                <a:xfrm flipV="1">
                  <a:off x="11509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09" name="Freeform 3170"/>
                <p:cNvSpPr>
                  <a:spLocks/>
                </p:cNvSpPr>
                <p:nvPr/>
              </p:nvSpPr>
              <p:spPr bwMode="auto">
                <a:xfrm flipV="1">
                  <a:off x="1154113" y="7008813"/>
                  <a:ext cx="1587" cy="23813"/>
                </a:xfrm>
                <a:custGeom>
                  <a:avLst/>
                  <a:gdLst>
                    <a:gd name="T0" fmla="*/ 0 w 12"/>
                    <a:gd name="T1" fmla="*/ 0 h 318"/>
                    <a:gd name="T2" fmla="*/ 0 w 12"/>
                    <a:gd name="T3" fmla="*/ 78 h 318"/>
                    <a:gd name="T4" fmla="*/ 2 w 12"/>
                    <a:gd name="T5" fmla="*/ 98 h 318"/>
                    <a:gd name="T6" fmla="*/ 4 w 12"/>
                    <a:gd name="T7" fmla="*/ 256 h 318"/>
                    <a:gd name="T8" fmla="*/ 6 w 12"/>
                    <a:gd name="T9" fmla="*/ 256 h 318"/>
                    <a:gd name="T10" fmla="*/ 8 w 12"/>
                    <a:gd name="T11" fmla="*/ 318 h 318"/>
                    <a:gd name="T12" fmla="*/ 10 w 12"/>
                    <a:gd name="T13" fmla="*/ 23 h 318"/>
                    <a:gd name="T14" fmla="*/ 12 w 12"/>
                    <a:gd name="T15" fmla="*/ 68 h 318"/>
                    <a:gd name="T16" fmla="*/ 12 w 12"/>
                    <a:gd name="T17" fmla="*/ 0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18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98"/>
                      </a:lnTo>
                      <a:lnTo>
                        <a:pt x="4" y="256"/>
                      </a:lnTo>
                      <a:lnTo>
                        <a:pt x="6" y="256"/>
                      </a:lnTo>
                      <a:lnTo>
                        <a:pt x="8" y="318"/>
                      </a:lnTo>
                      <a:lnTo>
                        <a:pt x="10" y="23"/>
                      </a:lnTo>
                      <a:lnTo>
                        <a:pt x="12" y="68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10" name="Line 3171"/>
                <p:cNvSpPr>
                  <a:spLocks noChangeShapeType="1"/>
                </p:cNvSpPr>
                <p:nvPr/>
              </p:nvSpPr>
              <p:spPr bwMode="auto">
                <a:xfrm flipV="1">
                  <a:off x="11604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11" name="Freeform 3172"/>
                <p:cNvSpPr>
                  <a:spLocks/>
                </p:cNvSpPr>
                <p:nvPr/>
              </p:nvSpPr>
              <p:spPr bwMode="auto">
                <a:xfrm flipV="1">
                  <a:off x="1163638" y="7027863"/>
                  <a:ext cx="0" cy="4763"/>
                </a:xfrm>
                <a:custGeom>
                  <a:avLst/>
                  <a:gdLst>
                    <a:gd name="T0" fmla="*/ 0 w 2"/>
                    <a:gd name="T1" fmla="*/ 0 h 68"/>
                    <a:gd name="T2" fmla="*/ 0 w 2"/>
                    <a:gd name="T3" fmla="*/ 23 h 68"/>
                    <a:gd name="T4" fmla="*/ 2 w 2"/>
                    <a:gd name="T5" fmla="*/ 68 h 68"/>
                    <a:gd name="T6" fmla="*/ 2 w 2"/>
                    <a:gd name="T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6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12" name="Line 3173"/>
                <p:cNvSpPr>
                  <a:spLocks noChangeShapeType="1"/>
                </p:cNvSpPr>
                <p:nvPr/>
              </p:nvSpPr>
              <p:spPr bwMode="auto">
                <a:xfrm flipV="1">
                  <a:off x="11652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13" name="Freeform 3174"/>
                <p:cNvSpPr>
                  <a:spLocks/>
                </p:cNvSpPr>
                <p:nvPr/>
              </p:nvSpPr>
              <p:spPr bwMode="auto">
                <a:xfrm flipV="1">
                  <a:off x="1171575" y="6973888"/>
                  <a:ext cx="1587" cy="58738"/>
                </a:xfrm>
                <a:custGeom>
                  <a:avLst/>
                  <a:gdLst>
                    <a:gd name="T0" fmla="*/ 0 w 8"/>
                    <a:gd name="T1" fmla="*/ 0 h 785"/>
                    <a:gd name="T2" fmla="*/ 0 w 8"/>
                    <a:gd name="T3" fmla="*/ 133 h 785"/>
                    <a:gd name="T4" fmla="*/ 2 w 8"/>
                    <a:gd name="T5" fmla="*/ 360 h 785"/>
                    <a:gd name="T6" fmla="*/ 4 w 8"/>
                    <a:gd name="T7" fmla="*/ 413 h 785"/>
                    <a:gd name="T8" fmla="*/ 6 w 8"/>
                    <a:gd name="T9" fmla="*/ 785 h 785"/>
                    <a:gd name="T10" fmla="*/ 8 w 8"/>
                    <a:gd name="T11" fmla="*/ 70 h 785"/>
                    <a:gd name="T12" fmla="*/ 8 w 8"/>
                    <a:gd name="T13" fmla="*/ 0 h 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85">
                      <a:moveTo>
                        <a:pt x="0" y="0"/>
                      </a:moveTo>
                      <a:lnTo>
                        <a:pt x="0" y="133"/>
                      </a:lnTo>
                      <a:lnTo>
                        <a:pt x="2" y="360"/>
                      </a:lnTo>
                      <a:lnTo>
                        <a:pt x="4" y="413"/>
                      </a:lnTo>
                      <a:lnTo>
                        <a:pt x="6" y="785"/>
                      </a:lnTo>
                      <a:lnTo>
                        <a:pt x="8" y="70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14" name="Line 3175"/>
                <p:cNvSpPr>
                  <a:spLocks noChangeShapeType="1"/>
                </p:cNvSpPr>
                <p:nvPr/>
              </p:nvSpPr>
              <p:spPr bwMode="auto">
                <a:xfrm flipV="1">
                  <a:off x="117316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15" name="Line 3176"/>
                <p:cNvSpPr>
                  <a:spLocks noChangeShapeType="1"/>
                </p:cNvSpPr>
                <p:nvPr/>
              </p:nvSpPr>
              <p:spPr bwMode="auto">
                <a:xfrm flipV="1">
                  <a:off x="1173163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16" name="Freeform 3177"/>
                <p:cNvSpPr>
                  <a:spLocks/>
                </p:cNvSpPr>
                <p:nvPr/>
              </p:nvSpPr>
              <p:spPr bwMode="auto">
                <a:xfrm flipV="1">
                  <a:off x="1181100" y="6878638"/>
                  <a:ext cx="1587" cy="153988"/>
                </a:xfrm>
                <a:custGeom>
                  <a:avLst/>
                  <a:gdLst>
                    <a:gd name="T0" fmla="*/ 0 w 14"/>
                    <a:gd name="T1" fmla="*/ 0 h 2031"/>
                    <a:gd name="T2" fmla="*/ 0 w 14"/>
                    <a:gd name="T3" fmla="*/ 168 h 2031"/>
                    <a:gd name="T4" fmla="*/ 2 w 14"/>
                    <a:gd name="T5" fmla="*/ 655 h 2031"/>
                    <a:gd name="T6" fmla="*/ 4 w 14"/>
                    <a:gd name="T7" fmla="*/ 2031 h 2031"/>
                    <a:gd name="T8" fmla="*/ 6 w 14"/>
                    <a:gd name="T9" fmla="*/ 1509 h 2031"/>
                    <a:gd name="T10" fmla="*/ 8 w 14"/>
                    <a:gd name="T11" fmla="*/ 1308 h 2031"/>
                    <a:gd name="T12" fmla="*/ 10 w 14"/>
                    <a:gd name="T13" fmla="*/ 703 h 2031"/>
                    <a:gd name="T14" fmla="*/ 12 w 14"/>
                    <a:gd name="T15" fmla="*/ 300 h 2031"/>
                    <a:gd name="T16" fmla="*/ 14 w 14"/>
                    <a:gd name="T17" fmla="*/ 124 h 2031"/>
                    <a:gd name="T18" fmla="*/ 14 w 14"/>
                    <a:gd name="T19" fmla="*/ 0 h 20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031">
                      <a:moveTo>
                        <a:pt x="0" y="0"/>
                      </a:moveTo>
                      <a:lnTo>
                        <a:pt x="0" y="168"/>
                      </a:lnTo>
                      <a:lnTo>
                        <a:pt x="2" y="655"/>
                      </a:lnTo>
                      <a:lnTo>
                        <a:pt x="4" y="2031"/>
                      </a:lnTo>
                      <a:lnTo>
                        <a:pt x="6" y="1509"/>
                      </a:lnTo>
                      <a:lnTo>
                        <a:pt x="8" y="1308"/>
                      </a:lnTo>
                      <a:lnTo>
                        <a:pt x="10" y="703"/>
                      </a:lnTo>
                      <a:lnTo>
                        <a:pt x="12" y="300"/>
                      </a:lnTo>
                      <a:lnTo>
                        <a:pt x="14" y="124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17" name="Line 3178"/>
                <p:cNvSpPr>
                  <a:spLocks noChangeShapeType="1"/>
                </p:cNvSpPr>
                <p:nvPr/>
              </p:nvSpPr>
              <p:spPr bwMode="auto">
                <a:xfrm flipV="1">
                  <a:off x="11826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18" name="Line 3179"/>
                <p:cNvSpPr>
                  <a:spLocks noChangeShapeType="1"/>
                </p:cNvSpPr>
                <p:nvPr/>
              </p:nvSpPr>
              <p:spPr bwMode="auto">
                <a:xfrm flipV="1">
                  <a:off x="11826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19" name="Freeform 3180"/>
                <p:cNvSpPr>
                  <a:spLocks/>
                </p:cNvSpPr>
                <p:nvPr/>
              </p:nvSpPr>
              <p:spPr bwMode="auto">
                <a:xfrm flipV="1">
                  <a:off x="1185863" y="7021513"/>
                  <a:ext cx="0" cy="11113"/>
                </a:xfrm>
                <a:custGeom>
                  <a:avLst/>
                  <a:gdLst>
                    <a:gd name="T0" fmla="*/ 0 w 6"/>
                    <a:gd name="T1" fmla="*/ 0 h 159"/>
                    <a:gd name="T2" fmla="*/ 0 w 6"/>
                    <a:gd name="T3" fmla="*/ 159 h 159"/>
                    <a:gd name="T4" fmla="*/ 2 w 6"/>
                    <a:gd name="T5" fmla="*/ 93 h 159"/>
                    <a:gd name="T6" fmla="*/ 4 w 6"/>
                    <a:gd name="T7" fmla="*/ 23 h 159"/>
                    <a:gd name="T8" fmla="*/ 6 w 6"/>
                    <a:gd name="T9" fmla="*/ 122 h 159"/>
                    <a:gd name="T10" fmla="*/ 6 w 6"/>
                    <a:gd name="T11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59">
                      <a:moveTo>
                        <a:pt x="0" y="0"/>
                      </a:moveTo>
                      <a:lnTo>
                        <a:pt x="0" y="159"/>
                      </a:lnTo>
                      <a:lnTo>
                        <a:pt x="2" y="93"/>
                      </a:lnTo>
                      <a:lnTo>
                        <a:pt x="4" y="23"/>
                      </a:lnTo>
                      <a:lnTo>
                        <a:pt x="6" y="12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20" name="Freeform 3181"/>
                <p:cNvSpPr>
                  <a:spLocks/>
                </p:cNvSpPr>
                <p:nvPr/>
              </p:nvSpPr>
              <p:spPr bwMode="auto">
                <a:xfrm flipV="1">
                  <a:off x="1189038" y="6810375"/>
                  <a:ext cx="3175" cy="222250"/>
                </a:xfrm>
                <a:custGeom>
                  <a:avLst/>
                  <a:gdLst>
                    <a:gd name="T0" fmla="*/ 0 w 25"/>
                    <a:gd name="T1" fmla="*/ 0 h 2939"/>
                    <a:gd name="T2" fmla="*/ 0 w 25"/>
                    <a:gd name="T3" fmla="*/ 149 h 2939"/>
                    <a:gd name="T4" fmla="*/ 2 w 25"/>
                    <a:gd name="T5" fmla="*/ 145 h 2939"/>
                    <a:gd name="T6" fmla="*/ 5 w 25"/>
                    <a:gd name="T7" fmla="*/ 668 h 2939"/>
                    <a:gd name="T8" fmla="*/ 7 w 25"/>
                    <a:gd name="T9" fmla="*/ 2922 h 2939"/>
                    <a:gd name="T10" fmla="*/ 9 w 25"/>
                    <a:gd name="T11" fmla="*/ 2939 h 2939"/>
                    <a:gd name="T12" fmla="*/ 11 w 25"/>
                    <a:gd name="T13" fmla="*/ 2478 h 2939"/>
                    <a:gd name="T14" fmla="*/ 13 w 25"/>
                    <a:gd name="T15" fmla="*/ 1960 h 2939"/>
                    <a:gd name="T16" fmla="*/ 15 w 25"/>
                    <a:gd name="T17" fmla="*/ 766 h 2939"/>
                    <a:gd name="T18" fmla="*/ 17 w 25"/>
                    <a:gd name="T19" fmla="*/ 219 h 2939"/>
                    <a:gd name="T20" fmla="*/ 19 w 25"/>
                    <a:gd name="T21" fmla="*/ 137 h 2939"/>
                    <a:gd name="T22" fmla="*/ 21 w 25"/>
                    <a:gd name="T23" fmla="*/ 31 h 2939"/>
                    <a:gd name="T24" fmla="*/ 23 w 25"/>
                    <a:gd name="T25" fmla="*/ 137 h 2939"/>
                    <a:gd name="T26" fmla="*/ 25 w 25"/>
                    <a:gd name="T27" fmla="*/ 173 h 2939"/>
                    <a:gd name="T28" fmla="*/ 25 w 25"/>
                    <a:gd name="T29" fmla="*/ 0 h 29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2939">
                      <a:moveTo>
                        <a:pt x="0" y="0"/>
                      </a:moveTo>
                      <a:lnTo>
                        <a:pt x="0" y="149"/>
                      </a:lnTo>
                      <a:lnTo>
                        <a:pt x="2" y="145"/>
                      </a:lnTo>
                      <a:lnTo>
                        <a:pt x="5" y="668"/>
                      </a:lnTo>
                      <a:lnTo>
                        <a:pt x="7" y="2922"/>
                      </a:lnTo>
                      <a:lnTo>
                        <a:pt x="9" y="2939"/>
                      </a:lnTo>
                      <a:lnTo>
                        <a:pt x="11" y="2478"/>
                      </a:lnTo>
                      <a:lnTo>
                        <a:pt x="13" y="1960"/>
                      </a:lnTo>
                      <a:lnTo>
                        <a:pt x="15" y="766"/>
                      </a:lnTo>
                      <a:lnTo>
                        <a:pt x="17" y="219"/>
                      </a:lnTo>
                      <a:lnTo>
                        <a:pt x="19" y="137"/>
                      </a:lnTo>
                      <a:lnTo>
                        <a:pt x="21" y="31"/>
                      </a:lnTo>
                      <a:lnTo>
                        <a:pt x="23" y="137"/>
                      </a:lnTo>
                      <a:lnTo>
                        <a:pt x="25" y="173"/>
                      </a:lnTo>
                      <a:lnTo>
                        <a:pt x="2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21" name="Line 3182"/>
                <p:cNvSpPr>
                  <a:spLocks noChangeShapeType="1"/>
                </p:cNvSpPr>
                <p:nvPr/>
              </p:nvSpPr>
              <p:spPr bwMode="auto">
                <a:xfrm flipV="1">
                  <a:off x="11922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22" name="Freeform 3183"/>
                <p:cNvSpPr>
                  <a:spLocks/>
                </p:cNvSpPr>
                <p:nvPr/>
              </p:nvSpPr>
              <p:spPr bwMode="auto">
                <a:xfrm flipV="1">
                  <a:off x="1193800" y="7019925"/>
                  <a:ext cx="0" cy="12700"/>
                </a:xfrm>
                <a:custGeom>
                  <a:avLst/>
                  <a:gdLst>
                    <a:gd name="T0" fmla="*/ 0 w 6"/>
                    <a:gd name="T1" fmla="*/ 0 h 178"/>
                    <a:gd name="T2" fmla="*/ 0 w 6"/>
                    <a:gd name="T3" fmla="*/ 37 h 178"/>
                    <a:gd name="T4" fmla="*/ 2 w 6"/>
                    <a:gd name="T5" fmla="*/ 178 h 178"/>
                    <a:gd name="T6" fmla="*/ 4 w 6"/>
                    <a:gd name="T7" fmla="*/ 155 h 178"/>
                    <a:gd name="T8" fmla="*/ 6 w 6"/>
                    <a:gd name="T9" fmla="*/ 98 h 178"/>
                    <a:gd name="T10" fmla="*/ 6 w 6"/>
                    <a:gd name="T11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78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178"/>
                      </a:lnTo>
                      <a:lnTo>
                        <a:pt x="4" y="155"/>
                      </a:lnTo>
                      <a:lnTo>
                        <a:pt x="6" y="9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23" name="Freeform 3184"/>
                <p:cNvSpPr>
                  <a:spLocks/>
                </p:cNvSpPr>
                <p:nvPr/>
              </p:nvSpPr>
              <p:spPr bwMode="auto">
                <a:xfrm flipV="1">
                  <a:off x="1193800" y="7000875"/>
                  <a:ext cx="1587" cy="31750"/>
                </a:xfrm>
                <a:custGeom>
                  <a:avLst/>
                  <a:gdLst>
                    <a:gd name="T0" fmla="*/ 0 w 8"/>
                    <a:gd name="T1" fmla="*/ 0 h 431"/>
                    <a:gd name="T2" fmla="*/ 0 w 8"/>
                    <a:gd name="T3" fmla="*/ 198 h 431"/>
                    <a:gd name="T4" fmla="*/ 2 w 8"/>
                    <a:gd name="T5" fmla="*/ 275 h 431"/>
                    <a:gd name="T6" fmla="*/ 4 w 8"/>
                    <a:gd name="T7" fmla="*/ 211 h 431"/>
                    <a:gd name="T8" fmla="*/ 6 w 8"/>
                    <a:gd name="T9" fmla="*/ 431 h 431"/>
                    <a:gd name="T10" fmla="*/ 8 w 8"/>
                    <a:gd name="T11" fmla="*/ 102 h 431"/>
                    <a:gd name="T12" fmla="*/ 8 w 8"/>
                    <a:gd name="T13" fmla="*/ 0 h 4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31">
                      <a:moveTo>
                        <a:pt x="0" y="0"/>
                      </a:moveTo>
                      <a:lnTo>
                        <a:pt x="0" y="198"/>
                      </a:lnTo>
                      <a:lnTo>
                        <a:pt x="2" y="275"/>
                      </a:lnTo>
                      <a:lnTo>
                        <a:pt x="4" y="211"/>
                      </a:lnTo>
                      <a:lnTo>
                        <a:pt x="6" y="431"/>
                      </a:lnTo>
                      <a:lnTo>
                        <a:pt x="8" y="102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24" name="Freeform 3185"/>
                <p:cNvSpPr>
                  <a:spLocks/>
                </p:cNvSpPr>
                <p:nvPr/>
              </p:nvSpPr>
              <p:spPr bwMode="auto">
                <a:xfrm flipV="1">
                  <a:off x="1198563" y="6832600"/>
                  <a:ext cx="1587" cy="200025"/>
                </a:xfrm>
                <a:custGeom>
                  <a:avLst/>
                  <a:gdLst>
                    <a:gd name="T0" fmla="*/ 0 w 21"/>
                    <a:gd name="T1" fmla="*/ 0 h 2648"/>
                    <a:gd name="T2" fmla="*/ 0 w 21"/>
                    <a:gd name="T3" fmla="*/ 23 h 2648"/>
                    <a:gd name="T4" fmla="*/ 2 w 21"/>
                    <a:gd name="T5" fmla="*/ 23 h 2648"/>
                    <a:gd name="T6" fmla="*/ 4 w 21"/>
                    <a:gd name="T7" fmla="*/ 153 h 2648"/>
                    <a:gd name="T8" fmla="*/ 6 w 21"/>
                    <a:gd name="T9" fmla="*/ 1899 h 2648"/>
                    <a:gd name="T10" fmla="*/ 8 w 21"/>
                    <a:gd name="T11" fmla="*/ 2648 h 2648"/>
                    <a:gd name="T12" fmla="*/ 10 w 21"/>
                    <a:gd name="T13" fmla="*/ 2014 h 2648"/>
                    <a:gd name="T14" fmla="*/ 12 w 21"/>
                    <a:gd name="T15" fmla="*/ 1417 h 2648"/>
                    <a:gd name="T16" fmla="*/ 14 w 21"/>
                    <a:gd name="T17" fmla="*/ 539 h 2648"/>
                    <a:gd name="T18" fmla="*/ 16 w 21"/>
                    <a:gd name="T19" fmla="*/ 327 h 2648"/>
                    <a:gd name="T20" fmla="*/ 18 w 21"/>
                    <a:gd name="T21" fmla="*/ 251 h 2648"/>
                    <a:gd name="T22" fmla="*/ 21 w 21"/>
                    <a:gd name="T23" fmla="*/ 117 h 2648"/>
                    <a:gd name="T24" fmla="*/ 21 w 21"/>
                    <a:gd name="T25" fmla="*/ 0 h 26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64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4" y="153"/>
                      </a:lnTo>
                      <a:lnTo>
                        <a:pt x="6" y="1899"/>
                      </a:lnTo>
                      <a:lnTo>
                        <a:pt x="8" y="2648"/>
                      </a:lnTo>
                      <a:lnTo>
                        <a:pt x="10" y="2014"/>
                      </a:lnTo>
                      <a:lnTo>
                        <a:pt x="12" y="1417"/>
                      </a:lnTo>
                      <a:lnTo>
                        <a:pt x="14" y="539"/>
                      </a:lnTo>
                      <a:lnTo>
                        <a:pt x="16" y="327"/>
                      </a:lnTo>
                      <a:lnTo>
                        <a:pt x="18" y="251"/>
                      </a:lnTo>
                      <a:lnTo>
                        <a:pt x="21" y="117"/>
                      </a:lnTo>
                      <a:lnTo>
                        <a:pt x="2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25" name="Freeform 3186"/>
                <p:cNvSpPr>
                  <a:spLocks/>
                </p:cNvSpPr>
                <p:nvPr/>
              </p:nvSpPr>
              <p:spPr bwMode="auto">
                <a:xfrm flipV="1">
                  <a:off x="1200150" y="7015163"/>
                  <a:ext cx="1587" cy="17463"/>
                </a:xfrm>
                <a:custGeom>
                  <a:avLst/>
                  <a:gdLst>
                    <a:gd name="T0" fmla="*/ 0 w 2"/>
                    <a:gd name="T1" fmla="*/ 0 h 227"/>
                    <a:gd name="T2" fmla="*/ 0 w 2"/>
                    <a:gd name="T3" fmla="*/ 47 h 227"/>
                    <a:gd name="T4" fmla="*/ 2 w 2"/>
                    <a:gd name="T5" fmla="*/ 227 h 227"/>
                    <a:gd name="T6" fmla="*/ 2 w 2"/>
                    <a:gd name="T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2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2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26" name="Freeform 3187"/>
                <p:cNvSpPr>
                  <a:spLocks/>
                </p:cNvSpPr>
                <p:nvPr/>
              </p:nvSpPr>
              <p:spPr bwMode="auto">
                <a:xfrm flipV="1">
                  <a:off x="1201738" y="7026275"/>
                  <a:ext cx="0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93 h 93"/>
                    <a:gd name="T4" fmla="*/ 2 w 2"/>
                    <a:gd name="T5" fmla="*/ 74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7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27" name="Line 3188"/>
                <p:cNvSpPr>
                  <a:spLocks noChangeShapeType="1"/>
                </p:cNvSpPr>
                <p:nvPr/>
              </p:nvSpPr>
              <p:spPr bwMode="auto">
                <a:xfrm flipV="1">
                  <a:off x="120332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28" name="Freeform 3189"/>
                <p:cNvSpPr>
                  <a:spLocks/>
                </p:cNvSpPr>
                <p:nvPr/>
              </p:nvSpPr>
              <p:spPr bwMode="auto">
                <a:xfrm flipV="1">
                  <a:off x="1203325" y="7004050"/>
                  <a:ext cx="0" cy="28575"/>
                </a:xfrm>
                <a:custGeom>
                  <a:avLst/>
                  <a:gdLst>
                    <a:gd name="T0" fmla="*/ 0 w 6"/>
                    <a:gd name="T1" fmla="*/ 0 h 391"/>
                    <a:gd name="T2" fmla="*/ 0 w 6"/>
                    <a:gd name="T3" fmla="*/ 129 h 391"/>
                    <a:gd name="T4" fmla="*/ 2 w 6"/>
                    <a:gd name="T5" fmla="*/ 197 h 391"/>
                    <a:gd name="T6" fmla="*/ 4 w 6"/>
                    <a:gd name="T7" fmla="*/ 391 h 391"/>
                    <a:gd name="T8" fmla="*/ 6 w 6"/>
                    <a:gd name="T9" fmla="*/ 300 h 391"/>
                    <a:gd name="T10" fmla="*/ 6 w 6"/>
                    <a:gd name="T11" fmla="*/ 0 h 3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91">
                      <a:moveTo>
                        <a:pt x="0" y="0"/>
                      </a:moveTo>
                      <a:lnTo>
                        <a:pt x="0" y="129"/>
                      </a:lnTo>
                      <a:lnTo>
                        <a:pt x="2" y="197"/>
                      </a:lnTo>
                      <a:lnTo>
                        <a:pt x="4" y="391"/>
                      </a:lnTo>
                      <a:lnTo>
                        <a:pt x="6" y="30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29" name="Freeform 3190"/>
                <p:cNvSpPr>
                  <a:spLocks/>
                </p:cNvSpPr>
                <p:nvPr/>
              </p:nvSpPr>
              <p:spPr bwMode="auto">
                <a:xfrm flipV="1">
                  <a:off x="1206500" y="6469063"/>
                  <a:ext cx="3175" cy="563563"/>
                </a:xfrm>
                <a:custGeom>
                  <a:avLst/>
                  <a:gdLst>
                    <a:gd name="T0" fmla="*/ 0 w 30"/>
                    <a:gd name="T1" fmla="*/ 0 h 7426"/>
                    <a:gd name="T2" fmla="*/ 0 w 30"/>
                    <a:gd name="T3" fmla="*/ 74 h 7426"/>
                    <a:gd name="T4" fmla="*/ 2 w 30"/>
                    <a:gd name="T5" fmla="*/ 359 h 7426"/>
                    <a:gd name="T6" fmla="*/ 4 w 30"/>
                    <a:gd name="T7" fmla="*/ 3657 h 7426"/>
                    <a:gd name="T8" fmla="*/ 6 w 30"/>
                    <a:gd name="T9" fmla="*/ 6994 h 7426"/>
                    <a:gd name="T10" fmla="*/ 8 w 30"/>
                    <a:gd name="T11" fmla="*/ 7426 h 7426"/>
                    <a:gd name="T12" fmla="*/ 10 w 30"/>
                    <a:gd name="T13" fmla="*/ 6371 h 7426"/>
                    <a:gd name="T14" fmla="*/ 12 w 30"/>
                    <a:gd name="T15" fmla="*/ 2601 h 7426"/>
                    <a:gd name="T16" fmla="*/ 14 w 30"/>
                    <a:gd name="T17" fmla="*/ 1414 h 7426"/>
                    <a:gd name="T18" fmla="*/ 16 w 30"/>
                    <a:gd name="T19" fmla="*/ 570 h 7426"/>
                    <a:gd name="T20" fmla="*/ 18 w 30"/>
                    <a:gd name="T21" fmla="*/ 404 h 7426"/>
                    <a:gd name="T22" fmla="*/ 20 w 30"/>
                    <a:gd name="T23" fmla="*/ 240 h 7426"/>
                    <a:gd name="T24" fmla="*/ 22 w 30"/>
                    <a:gd name="T25" fmla="*/ 351 h 7426"/>
                    <a:gd name="T26" fmla="*/ 24 w 30"/>
                    <a:gd name="T27" fmla="*/ 322 h 7426"/>
                    <a:gd name="T28" fmla="*/ 26 w 30"/>
                    <a:gd name="T29" fmla="*/ 188 h 7426"/>
                    <a:gd name="T30" fmla="*/ 28 w 30"/>
                    <a:gd name="T31" fmla="*/ 249 h 7426"/>
                    <a:gd name="T32" fmla="*/ 30 w 30"/>
                    <a:gd name="T33" fmla="*/ 329 h 7426"/>
                    <a:gd name="T34" fmla="*/ 30 w 30"/>
                    <a:gd name="T35" fmla="*/ 0 h 7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0" h="7426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359"/>
                      </a:lnTo>
                      <a:lnTo>
                        <a:pt x="4" y="3657"/>
                      </a:lnTo>
                      <a:lnTo>
                        <a:pt x="6" y="6994"/>
                      </a:lnTo>
                      <a:lnTo>
                        <a:pt x="8" y="7426"/>
                      </a:lnTo>
                      <a:lnTo>
                        <a:pt x="10" y="6371"/>
                      </a:lnTo>
                      <a:lnTo>
                        <a:pt x="12" y="2601"/>
                      </a:lnTo>
                      <a:lnTo>
                        <a:pt x="14" y="1414"/>
                      </a:lnTo>
                      <a:lnTo>
                        <a:pt x="16" y="570"/>
                      </a:lnTo>
                      <a:lnTo>
                        <a:pt x="18" y="404"/>
                      </a:lnTo>
                      <a:lnTo>
                        <a:pt x="20" y="240"/>
                      </a:lnTo>
                      <a:lnTo>
                        <a:pt x="22" y="351"/>
                      </a:lnTo>
                      <a:lnTo>
                        <a:pt x="24" y="322"/>
                      </a:lnTo>
                      <a:lnTo>
                        <a:pt x="26" y="188"/>
                      </a:lnTo>
                      <a:lnTo>
                        <a:pt x="28" y="249"/>
                      </a:lnTo>
                      <a:lnTo>
                        <a:pt x="30" y="329"/>
                      </a:lnTo>
                      <a:lnTo>
                        <a:pt x="3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30" name="Line 3191"/>
                <p:cNvSpPr>
                  <a:spLocks noChangeShapeType="1"/>
                </p:cNvSpPr>
                <p:nvPr/>
              </p:nvSpPr>
              <p:spPr bwMode="auto">
                <a:xfrm flipV="1">
                  <a:off x="12112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31" name="Freeform 3192"/>
                <p:cNvSpPr>
                  <a:spLocks/>
                </p:cNvSpPr>
                <p:nvPr/>
              </p:nvSpPr>
              <p:spPr bwMode="auto">
                <a:xfrm flipV="1">
                  <a:off x="1212850" y="6996113"/>
                  <a:ext cx="0" cy="36513"/>
                </a:xfrm>
                <a:custGeom>
                  <a:avLst/>
                  <a:gdLst>
                    <a:gd name="T0" fmla="*/ 0 w 8"/>
                    <a:gd name="T1" fmla="*/ 0 h 492"/>
                    <a:gd name="T2" fmla="*/ 0 w 8"/>
                    <a:gd name="T3" fmla="*/ 23 h 492"/>
                    <a:gd name="T4" fmla="*/ 2 w 8"/>
                    <a:gd name="T5" fmla="*/ 164 h 492"/>
                    <a:gd name="T6" fmla="*/ 4 w 8"/>
                    <a:gd name="T7" fmla="*/ 492 h 492"/>
                    <a:gd name="T8" fmla="*/ 6 w 8"/>
                    <a:gd name="T9" fmla="*/ 143 h 492"/>
                    <a:gd name="T10" fmla="*/ 8 w 8"/>
                    <a:gd name="T11" fmla="*/ 37 h 492"/>
                    <a:gd name="T12" fmla="*/ 8 w 8"/>
                    <a:gd name="T13" fmla="*/ 0 h 4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9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64"/>
                      </a:lnTo>
                      <a:lnTo>
                        <a:pt x="4" y="492"/>
                      </a:lnTo>
                      <a:lnTo>
                        <a:pt x="6" y="143"/>
                      </a:lnTo>
                      <a:lnTo>
                        <a:pt x="8" y="37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32" name="Line 3193"/>
                <p:cNvSpPr>
                  <a:spLocks noChangeShapeType="1"/>
                </p:cNvSpPr>
                <p:nvPr/>
              </p:nvSpPr>
              <p:spPr bwMode="auto">
                <a:xfrm flipV="1">
                  <a:off x="12160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33" name="Line 3194"/>
                <p:cNvSpPr>
                  <a:spLocks noChangeShapeType="1"/>
                </p:cNvSpPr>
                <p:nvPr/>
              </p:nvSpPr>
              <p:spPr bwMode="auto">
                <a:xfrm flipV="1">
                  <a:off x="1216025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34" name="Freeform 3195"/>
                <p:cNvSpPr>
                  <a:spLocks/>
                </p:cNvSpPr>
                <p:nvPr/>
              </p:nvSpPr>
              <p:spPr bwMode="auto">
                <a:xfrm flipV="1">
                  <a:off x="1216025" y="7024688"/>
                  <a:ext cx="1587" cy="7938"/>
                </a:xfrm>
                <a:custGeom>
                  <a:avLst/>
                  <a:gdLst>
                    <a:gd name="T0" fmla="*/ 0 w 6"/>
                    <a:gd name="T1" fmla="*/ 0 h 102"/>
                    <a:gd name="T2" fmla="*/ 0 w 6"/>
                    <a:gd name="T3" fmla="*/ 23 h 102"/>
                    <a:gd name="T4" fmla="*/ 2 w 6"/>
                    <a:gd name="T5" fmla="*/ 37 h 102"/>
                    <a:gd name="T6" fmla="*/ 4 w 6"/>
                    <a:gd name="T7" fmla="*/ 47 h 102"/>
                    <a:gd name="T8" fmla="*/ 6 w 6"/>
                    <a:gd name="T9" fmla="*/ 102 h 102"/>
                    <a:gd name="T10" fmla="*/ 6 w 6"/>
                    <a:gd name="T11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0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7"/>
                      </a:lnTo>
                      <a:lnTo>
                        <a:pt x="4" y="47"/>
                      </a:lnTo>
                      <a:lnTo>
                        <a:pt x="6" y="10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35" name="Line 3196"/>
                <p:cNvSpPr>
                  <a:spLocks noChangeShapeType="1"/>
                </p:cNvSpPr>
                <p:nvPr/>
              </p:nvSpPr>
              <p:spPr bwMode="auto">
                <a:xfrm flipV="1">
                  <a:off x="122078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36" name="Line 3197"/>
                <p:cNvSpPr>
                  <a:spLocks noChangeShapeType="1"/>
                </p:cNvSpPr>
                <p:nvPr/>
              </p:nvSpPr>
              <p:spPr bwMode="auto">
                <a:xfrm flipV="1">
                  <a:off x="12255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37" name="Line 3198"/>
                <p:cNvSpPr>
                  <a:spLocks noChangeShapeType="1"/>
                </p:cNvSpPr>
                <p:nvPr/>
              </p:nvSpPr>
              <p:spPr bwMode="auto">
                <a:xfrm flipV="1">
                  <a:off x="12334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38" name="Line 3199"/>
                <p:cNvSpPr>
                  <a:spLocks noChangeShapeType="1"/>
                </p:cNvSpPr>
                <p:nvPr/>
              </p:nvSpPr>
              <p:spPr bwMode="auto">
                <a:xfrm flipV="1">
                  <a:off x="12334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39" name="Line 3200"/>
                <p:cNvSpPr>
                  <a:spLocks noChangeShapeType="1"/>
                </p:cNvSpPr>
                <p:nvPr/>
              </p:nvSpPr>
              <p:spPr bwMode="auto">
                <a:xfrm flipV="1">
                  <a:off x="12350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40" name="Line 3201"/>
                <p:cNvSpPr>
                  <a:spLocks noChangeShapeType="1"/>
                </p:cNvSpPr>
                <p:nvPr/>
              </p:nvSpPr>
              <p:spPr bwMode="auto">
                <a:xfrm flipV="1">
                  <a:off x="124301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41" name="Freeform 3202"/>
                <p:cNvSpPr>
                  <a:spLocks/>
                </p:cNvSpPr>
                <p:nvPr/>
              </p:nvSpPr>
              <p:spPr bwMode="auto">
                <a:xfrm flipV="1">
                  <a:off x="1243013" y="7019925"/>
                  <a:ext cx="0" cy="12700"/>
                </a:xfrm>
                <a:custGeom>
                  <a:avLst/>
                  <a:gdLst>
                    <a:gd name="T0" fmla="*/ 0 w 7"/>
                    <a:gd name="T1" fmla="*/ 0 h 179"/>
                    <a:gd name="T2" fmla="*/ 0 w 7"/>
                    <a:gd name="T3" fmla="*/ 31 h 179"/>
                    <a:gd name="T4" fmla="*/ 2 w 7"/>
                    <a:gd name="T5" fmla="*/ 168 h 179"/>
                    <a:gd name="T6" fmla="*/ 5 w 7"/>
                    <a:gd name="T7" fmla="*/ 179 h 179"/>
                    <a:gd name="T8" fmla="*/ 7 w 7"/>
                    <a:gd name="T9" fmla="*/ 92 h 179"/>
                    <a:gd name="T10" fmla="*/ 7 w 7"/>
                    <a:gd name="T11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179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68"/>
                      </a:lnTo>
                      <a:lnTo>
                        <a:pt x="5" y="179"/>
                      </a:lnTo>
                      <a:lnTo>
                        <a:pt x="7" y="92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42" name="Line 3203"/>
                <p:cNvSpPr>
                  <a:spLocks noChangeShapeType="1"/>
                </p:cNvSpPr>
                <p:nvPr/>
              </p:nvSpPr>
              <p:spPr bwMode="auto">
                <a:xfrm flipV="1">
                  <a:off x="12446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43" name="Line 3204"/>
                <p:cNvSpPr>
                  <a:spLocks noChangeShapeType="1"/>
                </p:cNvSpPr>
                <p:nvPr/>
              </p:nvSpPr>
              <p:spPr bwMode="auto">
                <a:xfrm flipV="1">
                  <a:off x="12446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44" name="Freeform 3205"/>
                <p:cNvSpPr>
                  <a:spLocks/>
                </p:cNvSpPr>
                <p:nvPr/>
              </p:nvSpPr>
              <p:spPr bwMode="auto">
                <a:xfrm flipV="1">
                  <a:off x="1250950" y="7016750"/>
                  <a:ext cx="1587" cy="15875"/>
                </a:xfrm>
                <a:custGeom>
                  <a:avLst/>
                  <a:gdLst>
                    <a:gd name="T0" fmla="*/ 0 w 4"/>
                    <a:gd name="T1" fmla="*/ 0 h 214"/>
                    <a:gd name="T2" fmla="*/ 0 w 4"/>
                    <a:gd name="T3" fmla="*/ 23 h 214"/>
                    <a:gd name="T4" fmla="*/ 2 w 4"/>
                    <a:gd name="T5" fmla="*/ 37 h 214"/>
                    <a:gd name="T6" fmla="*/ 4 w 4"/>
                    <a:gd name="T7" fmla="*/ 214 h 214"/>
                    <a:gd name="T8" fmla="*/ 4 w 4"/>
                    <a:gd name="T9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14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7"/>
                      </a:lnTo>
                      <a:lnTo>
                        <a:pt x="4" y="21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45" name="Line 3206"/>
                <p:cNvSpPr>
                  <a:spLocks noChangeShapeType="1"/>
                </p:cNvSpPr>
                <p:nvPr/>
              </p:nvSpPr>
              <p:spPr bwMode="auto">
                <a:xfrm flipV="1">
                  <a:off x="125253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46" name="Freeform 3207"/>
                <p:cNvSpPr>
                  <a:spLocks/>
                </p:cNvSpPr>
                <p:nvPr/>
              </p:nvSpPr>
              <p:spPr bwMode="auto">
                <a:xfrm flipV="1">
                  <a:off x="1260475" y="6986588"/>
                  <a:ext cx="1587" cy="46038"/>
                </a:xfrm>
                <a:custGeom>
                  <a:avLst/>
                  <a:gdLst>
                    <a:gd name="T0" fmla="*/ 0 w 10"/>
                    <a:gd name="T1" fmla="*/ 0 h 601"/>
                    <a:gd name="T2" fmla="*/ 0 w 10"/>
                    <a:gd name="T3" fmla="*/ 62 h 601"/>
                    <a:gd name="T4" fmla="*/ 2 w 10"/>
                    <a:gd name="T5" fmla="*/ 276 h 601"/>
                    <a:gd name="T6" fmla="*/ 4 w 10"/>
                    <a:gd name="T7" fmla="*/ 601 h 601"/>
                    <a:gd name="T8" fmla="*/ 6 w 10"/>
                    <a:gd name="T9" fmla="*/ 133 h 601"/>
                    <a:gd name="T10" fmla="*/ 8 w 10"/>
                    <a:gd name="T11" fmla="*/ 94 h 601"/>
                    <a:gd name="T12" fmla="*/ 10 w 10"/>
                    <a:gd name="T13" fmla="*/ 112 h 601"/>
                    <a:gd name="T14" fmla="*/ 10 w 10"/>
                    <a:gd name="T15" fmla="*/ 0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601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76"/>
                      </a:lnTo>
                      <a:lnTo>
                        <a:pt x="4" y="601"/>
                      </a:lnTo>
                      <a:lnTo>
                        <a:pt x="6" y="133"/>
                      </a:lnTo>
                      <a:lnTo>
                        <a:pt x="8" y="94"/>
                      </a:lnTo>
                      <a:lnTo>
                        <a:pt x="10" y="112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47" name="Line 3208"/>
                <p:cNvSpPr>
                  <a:spLocks noChangeShapeType="1"/>
                </p:cNvSpPr>
                <p:nvPr/>
              </p:nvSpPr>
              <p:spPr bwMode="auto">
                <a:xfrm flipV="1">
                  <a:off x="12636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48" name="Line 3209"/>
                <p:cNvSpPr>
                  <a:spLocks noChangeShapeType="1"/>
                </p:cNvSpPr>
                <p:nvPr/>
              </p:nvSpPr>
              <p:spPr bwMode="auto">
                <a:xfrm flipV="1">
                  <a:off x="12652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49" name="Freeform 3210"/>
                <p:cNvSpPr>
                  <a:spLocks/>
                </p:cNvSpPr>
                <p:nvPr/>
              </p:nvSpPr>
              <p:spPr bwMode="auto">
                <a:xfrm flipV="1">
                  <a:off x="1265238" y="7027863"/>
                  <a:ext cx="0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23 h 74"/>
                    <a:gd name="T4" fmla="*/ 2 w 2"/>
                    <a:gd name="T5" fmla="*/ 74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50" name="Line 3211"/>
                <p:cNvSpPr>
                  <a:spLocks noChangeShapeType="1"/>
                </p:cNvSpPr>
                <p:nvPr/>
              </p:nvSpPr>
              <p:spPr bwMode="auto">
                <a:xfrm flipV="1">
                  <a:off x="12668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51" name="Line 3212"/>
                <p:cNvSpPr>
                  <a:spLocks noChangeShapeType="1"/>
                </p:cNvSpPr>
                <p:nvPr/>
              </p:nvSpPr>
              <p:spPr bwMode="auto">
                <a:xfrm flipV="1">
                  <a:off x="12684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52" name="Freeform 3213"/>
                <p:cNvSpPr>
                  <a:spLocks/>
                </p:cNvSpPr>
                <p:nvPr/>
              </p:nvSpPr>
              <p:spPr bwMode="auto">
                <a:xfrm flipV="1">
                  <a:off x="1270000" y="7024688"/>
                  <a:ext cx="0" cy="7938"/>
                </a:xfrm>
                <a:custGeom>
                  <a:avLst/>
                  <a:gdLst>
                    <a:gd name="T0" fmla="*/ 0 w 2"/>
                    <a:gd name="T1" fmla="*/ 0 h 106"/>
                    <a:gd name="T2" fmla="*/ 0 w 2"/>
                    <a:gd name="T3" fmla="*/ 102 h 106"/>
                    <a:gd name="T4" fmla="*/ 2 w 2"/>
                    <a:gd name="T5" fmla="*/ 106 h 106"/>
                    <a:gd name="T6" fmla="*/ 2 w 2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6">
                      <a:moveTo>
                        <a:pt x="0" y="0"/>
                      </a:moveTo>
                      <a:lnTo>
                        <a:pt x="0" y="102"/>
                      </a:lnTo>
                      <a:lnTo>
                        <a:pt x="2" y="10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53" name="Freeform 3214"/>
                <p:cNvSpPr>
                  <a:spLocks/>
                </p:cNvSpPr>
                <p:nvPr/>
              </p:nvSpPr>
              <p:spPr bwMode="auto">
                <a:xfrm flipV="1">
                  <a:off x="1270000" y="7013575"/>
                  <a:ext cx="1587" cy="19050"/>
                </a:xfrm>
                <a:custGeom>
                  <a:avLst/>
                  <a:gdLst>
                    <a:gd name="T0" fmla="*/ 0 w 8"/>
                    <a:gd name="T1" fmla="*/ 0 h 247"/>
                    <a:gd name="T2" fmla="*/ 0 w 8"/>
                    <a:gd name="T3" fmla="*/ 247 h 247"/>
                    <a:gd name="T4" fmla="*/ 2 w 8"/>
                    <a:gd name="T5" fmla="*/ 47 h 247"/>
                    <a:gd name="T6" fmla="*/ 4 w 8"/>
                    <a:gd name="T7" fmla="*/ 186 h 247"/>
                    <a:gd name="T8" fmla="*/ 6 w 8"/>
                    <a:gd name="T9" fmla="*/ 99 h 247"/>
                    <a:gd name="T10" fmla="*/ 8 w 8"/>
                    <a:gd name="T11" fmla="*/ 112 h 247"/>
                    <a:gd name="T12" fmla="*/ 8 w 8"/>
                    <a:gd name="T13" fmla="*/ 0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47">
                      <a:moveTo>
                        <a:pt x="0" y="0"/>
                      </a:moveTo>
                      <a:lnTo>
                        <a:pt x="0" y="247"/>
                      </a:lnTo>
                      <a:lnTo>
                        <a:pt x="2" y="47"/>
                      </a:lnTo>
                      <a:lnTo>
                        <a:pt x="4" y="186"/>
                      </a:lnTo>
                      <a:lnTo>
                        <a:pt x="6" y="99"/>
                      </a:lnTo>
                      <a:lnTo>
                        <a:pt x="8" y="112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54" name="Line 3215"/>
                <p:cNvSpPr>
                  <a:spLocks noChangeShapeType="1"/>
                </p:cNvSpPr>
                <p:nvPr/>
              </p:nvSpPr>
              <p:spPr bwMode="auto">
                <a:xfrm flipV="1">
                  <a:off x="127158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55" name="Line 3216"/>
                <p:cNvSpPr>
                  <a:spLocks noChangeShapeType="1"/>
                </p:cNvSpPr>
                <p:nvPr/>
              </p:nvSpPr>
              <p:spPr bwMode="auto">
                <a:xfrm flipV="1">
                  <a:off x="12747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56" name="Line 3217"/>
                <p:cNvSpPr>
                  <a:spLocks noChangeShapeType="1"/>
                </p:cNvSpPr>
                <p:nvPr/>
              </p:nvSpPr>
              <p:spPr bwMode="auto">
                <a:xfrm flipV="1">
                  <a:off x="1274763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57" name="Freeform 3218"/>
                <p:cNvSpPr>
                  <a:spLocks/>
                </p:cNvSpPr>
                <p:nvPr/>
              </p:nvSpPr>
              <p:spPr bwMode="auto">
                <a:xfrm flipV="1">
                  <a:off x="1274763" y="7027863"/>
                  <a:ext cx="0" cy="4763"/>
                </a:xfrm>
                <a:custGeom>
                  <a:avLst/>
                  <a:gdLst>
                    <a:gd name="T0" fmla="*/ 0 w 3"/>
                    <a:gd name="T1" fmla="*/ 0 h 62"/>
                    <a:gd name="T2" fmla="*/ 0 w 3"/>
                    <a:gd name="T3" fmla="*/ 23 h 62"/>
                    <a:gd name="T4" fmla="*/ 3 w 3"/>
                    <a:gd name="T5" fmla="*/ 62 h 62"/>
                    <a:gd name="T6" fmla="*/ 3 w 3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6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3" y="62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58" name="Line 3219"/>
                <p:cNvSpPr>
                  <a:spLocks noChangeShapeType="1"/>
                </p:cNvSpPr>
                <p:nvPr/>
              </p:nvSpPr>
              <p:spPr bwMode="auto">
                <a:xfrm flipV="1">
                  <a:off x="12763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59" name="Line 3220"/>
                <p:cNvSpPr>
                  <a:spLocks noChangeShapeType="1"/>
                </p:cNvSpPr>
                <p:nvPr/>
              </p:nvSpPr>
              <p:spPr bwMode="auto">
                <a:xfrm flipV="1">
                  <a:off x="12779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60" name="Freeform 3221"/>
                <p:cNvSpPr>
                  <a:spLocks/>
                </p:cNvSpPr>
                <p:nvPr/>
              </p:nvSpPr>
              <p:spPr bwMode="auto">
                <a:xfrm flipV="1">
                  <a:off x="1279525" y="7027863"/>
                  <a:ext cx="0" cy="4763"/>
                </a:xfrm>
                <a:custGeom>
                  <a:avLst/>
                  <a:gdLst>
                    <a:gd name="T0" fmla="*/ 0 w 2"/>
                    <a:gd name="T1" fmla="*/ 0 h 61"/>
                    <a:gd name="T2" fmla="*/ 0 w 2"/>
                    <a:gd name="T3" fmla="*/ 61 h 61"/>
                    <a:gd name="T4" fmla="*/ 2 w 2"/>
                    <a:gd name="T5" fmla="*/ 47 h 61"/>
                    <a:gd name="T6" fmla="*/ 2 w 2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1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61" name="Freeform 3222"/>
                <p:cNvSpPr>
                  <a:spLocks/>
                </p:cNvSpPr>
                <p:nvPr/>
              </p:nvSpPr>
              <p:spPr bwMode="auto">
                <a:xfrm flipV="1">
                  <a:off x="1279525" y="7024688"/>
                  <a:ext cx="0" cy="7938"/>
                </a:xfrm>
                <a:custGeom>
                  <a:avLst/>
                  <a:gdLst>
                    <a:gd name="T0" fmla="*/ 0 w 4"/>
                    <a:gd name="T1" fmla="*/ 0 h 112"/>
                    <a:gd name="T2" fmla="*/ 0 w 4"/>
                    <a:gd name="T3" fmla="*/ 62 h 112"/>
                    <a:gd name="T4" fmla="*/ 2 w 4"/>
                    <a:gd name="T5" fmla="*/ 112 h 112"/>
                    <a:gd name="T6" fmla="*/ 4 w 4"/>
                    <a:gd name="T7" fmla="*/ 31 h 112"/>
                    <a:gd name="T8" fmla="*/ 4 w 4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112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62" name="Line 3223"/>
                <p:cNvSpPr>
                  <a:spLocks noChangeShapeType="1"/>
                </p:cNvSpPr>
                <p:nvPr/>
              </p:nvSpPr>
              <p:spPr bwMode="auto">
                <a:xfrm flipV="1">
                  <a:off x="12811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63" name="Line 3224"/>
                <p:cNvSpPr>
                  <a:spLocks noChangeShapeType="1"/>
                </p:cNvSpPr>
                <p:nvPr/>
              </p:nvSpPr>
              <p:spPr bwMode="auto">
                <a:xfrm flipV="1">
                  <a:off x="12842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64" name="Line 3225"/>
                <p:cNvSpPr>
                  <a:spLocks noChangeShapeType="1"/>
                </p:cNvSpPr>
                <p:nvPr/>
              </p:nvSpPr>
              <p:spPr bwMode="auto">
                <a:xfrm flipV="1">
                  <a:off x="1287463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65" name="Freeform 3226"/>
                <p:cNvSpPr>
                  <a:spLocks/>
                </p:cNvSpPr>
                <p:nvPr/>
              </p:nvSpPr>
              <p:spPr bwMode="auto">
                <a:xfrm flipV="1">
                  <a:off x="1287463" y="6924675"/>
                  <a:ext cx="1587" cy="107950"/>
                </a:xfrm>
                <a:custGeom>
                  <a:avLst/>
                  <a:gdLst>
                    <a:gd name="T0" fmla="*/ 0 w 14"/>
                    <a:gd name="T1" fmla="*/ 0 h 1434"/>
                    <a:gd name="T2" fmla="*/ 0 w 14"/>
                    <a:gd name="T3" fmla="*/ 624 h 1434"/>
                    <a:gd name="T4" fmla="*/ 2 w 14"/>
                    <a:gd name="T5" fmla="*/ 838 h 1434"/>
                    <a:gd name="T6" fmla="*/ 4 w 14"/>
                    <a:gd name="T7" fmla="*/ 1434 h 1434"/>
                    <a:gd name="T8" fmla="*/ 6 w 14"/>
                    <a:gd name="T9" fmla="*/ 1036 h 1434"/>
                    <a:gd name="T10" fmla="*/ 8 w 14"/>
                    <a:gd name="T11" fmla="*/ 551 h 1434"/>
                    <a:gd name="T12" fmla="*/ 10 w 14"/>
                    <a:gd name="T13" fmla="*/ 310 h 1434"/>
                    <a:gd name="T14" fmla="*/ 12 w 14"/>
                    <a:gd name="T15" fmla="*/ 148 h 1434"/>
                    <a:gd name="T16" fmla="*/ 14 w 14"/>
                    <a:gd name="T17" fmla="*/ 70 h 1434"/>
                    <a:gd name="T18" fmla="*/ 14 w 14"/>
                    <a:gd name="T19" fmla="*/ 0 h 14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434">
                      <a:moveTo>
                        <a:pt x="0" y="0"/>
                      </a:moveTo>
                      <a:lnTo>
                        <a:pt x="0" y="624"/>
                      </a:lnTo>
                      <a:lnTo>
                        <a:pt x="2" y="838"/>
                      </a:lnTo>
                      <a:lnTo>
                        <a:pt x="4" y="1434"/>
                      </a:lnTo>
                      <a:lnTo>
                        <a:pt x="6" y="1036"/>
                      </a:lnTo>
                      <a:lnTo>
                        <a:pt x="8" y="551"/>
                      </a:lnTo>
                      <a:lnTo>
                        <a:pt x="10" y="310"/>
                      </a:lnTo>
                      <a:lnTo>
                        <a:pt x="12" y="148"/>
                      </a:lnTo>
                      <a:lnTo>
                        <a:pt x="14" y="70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66" name="Line 3227"/>
                <p:cNvSpPr>
                  <a:spLocks noChangeShapeType="1"/>
                </p:cNvSpPr>
                <p:nvPr/>
              </p:nvSpPr>
              <p:spPr bwMode="auto">
                <a:xfrm flipV="1">
                  <a:off x="12906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67" name="Freeform 3228"/>
                <p:cNvSpPr>
                  <a:spLocks/>
                </p:cNvSpPr>
                <p:nvPr/>
              </p:nvSpPr>
              <p:spPr bwMode="auto">
                <a:xfrm flipV="1">
                  <a:off x="1292225" y="7029450"/>
                  <a:ext cx="0" cy="3175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37 h 37"/>
                    <a:gd name="T4" fmla="*/ 2 w 2"/>
                    <a:gd name="T5" fmla="*/ 23 h 37"/>
                    <a:gd name="T6" fmla="*/ 2 w 2"/>
                    <a:gd name="T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68" name="Freeform 3229"/>
                <p:cNvSpPr>
                  <a:spLocks/>
                </p:cNvSpPr>
                <p:nvPr/>
              </p:nvSpPr>
              <p:spPr bwMode="auto">
                <a:xfrm flipV="1">
                  <a:off x="1295400" y="6910388"/>
                  <a:ext cx="3175" cy="122238"/>
                </a:xfrm>
                <a:custGeom>
                  <a:avLst/>
                  <a:gdLst>
                    <a:gd name="T0" fmla="*/ 0 w 21"/>
                    <a:gd name="T1" fmla="*/ 0 h 1606"/>
                    <a:gd name="T2" fmla="*/ 0 w 21"/>
                    <a:gd name="T3" fmla="*/ 74 h 1606"/>
                    <a:gd name="T4" fmla="*/ 2 w 21"/>
                    <a:gd name="T5" fmla="*/ 326 h 1606"/>
                    <a:gd name="T6" fmla="*/ 4 w 21"/>
                    <a:gd name="T7" fmla="*/ 657 h 1606"/>
                    <a:gd name="T8" fmla="*/ 7 w 21"/>
                    <a:gd name="T9" fmla="*/ 1606 h 1606"/>
                    <a:gd name="T10" fmla="*/ 9 w 21"/>
                    <a:gd name="T11" fmla="*/ 1023 h 1606"/>
                    <a:gd name="T12" fmla="*/ 11 w 21"/>
                    <a:gd name="T13" fmla="*/ 934 h 1606"/>
                    <a:gd name="T14" fmla="*/ 13 w 21"/>
                    <a:gd name="T15" fmla="*/ 626 h 1606"/>
                    <a:gd name="T16" fmla="*/ 15 w 21"/>
                    <a:gd name="T17" fmla="*/ 123 h 1606"/>
                    <a:gd name="T18" fmla="*/ 17 w 21"/>
                    <a:gd name="T19" fmla="*/ 94 h 1606"/>
                    <a:gd name="T20" fmla="*/ 19 w 21"/>
                    <a:gd name="T21" fmla="*/ 47 h 1606"/>
                    <a:gd name="T22" fmla="*/ 21 w 21"/>
                    <a:gd name="T23" fmla="*/ 70 h 1606"/>
                    <a:gd name="T24" fmla="*/ 21 w 21"/>
                    <a:gd name="T25" fmla="*/ 0 h 16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1606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326"/>
                      </a:lnTo>
                      <a:lnTo>
                        <a:pt x="4" y="657"/>
                      </a:lnTo>
                      <a:lnTo>
                        <a:pt x="7" y="1606"/>
                      </a:lnTo>
                      <a:lnTo>
                        <a:pt x="9" y="1023"/>
                      </a:lnTo>
                      <a:lnTo>
                        <a:pt x="11" y="934"/>
                      </a:lnTo>
                      <a:lnTo>
                        <a:pt x="13" y="626"/>
                      </a:lnTo>
                      <a:lnTo>
                        <a:pt x="15" y="123"/>
                      </a:lnTo>
                      <a:lnTo>
                        <a:pt x="17" y="94"/>
                      </a:lnTo>
                      <a:lnTo>
                        <a:pt x="19" y="47"/>
                      </a:lnTo>
                      <a:lnTo>
                        <a:pt x="21" y="70"/>
                      </a:lnTo>
                      <a:lnTo>
                        <a:pt x="2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69" name="Line 3230"/>
                <p:cNvSpPr>
                  <a:spLocks noChangeShapeType="1"/>
                </p:cNvSpPr>
                <p:nvPr/>
              </p:nvSpPr>
              <p:spPr bwMode="auto">
                <a:xfrm flipV="1">
                  <a:off x="130016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70" name="Freeform 3231"/>
                <p:cNvSpPr>
                  <a:spLocks/>
                </p:cNvSpPr>
                <p:nvPr/>
              </p:nvSpPr>
              <p:spPr bwMode="auto">
                <a:xfrm flipV="1">
                  <a:off x="1300163" y="7015163"/>
                  <a:ext cx="1587" cy="17463"/>
                </a:xfrm>
                <a:custGeom>
                  <a:avLst/>
                  <a:gdLst>
                    <a:gd name="T0" fmla="*/ 0 w 14"/>
                    <a:gd name="T1" fmla="*/ 0 h 229"/>
                    <a:gd name="T2" fmla="*/ 0 w 14"/>
                    <a:gd name="T3" fmla="*/ 62 h 229"/>
                    <a:gd name="T4" fmla="*/ 2 w 14"/>
                    <a:gd name="T5" fmla="*/ 156 h 229"/>
                    <a:gd name="T6" fmla="*/ 4 w 14"/>
                    <a:gd name="T7" fmla="*/ 31 h 229"/>
                    <a:gd name="T8" fmla="*/ 6 w 14"/>
                    <a:gd name="T9" fmla="*/ 229 h 229"/>
                    <a:gd name="T10" fmla="*/ 8 w 14"/>
                    <a:gd name="T11" fmla="*/ 78 h 229"/>
                    <a:gd name="T12" fmla="*/ 10 w 14"/>
                    <a:gd name="T13" fmla="*/ 23 h 229"/>
                    <a:gd name="T14" fmla="*/ 12 w 14"/>
                    <a:gd name="T15" fmla="*/ 78 h 229"/>
                    <a:gd name="T16" fmla="*/ 14 w 14"/>
                    <a:gd name="T17" fmla="*/ 23 h 229"/>
                    <a:gd name="T18" fmla="*/ 14 w 14"/>
                    <a:gd name="T19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29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156"/>
                      </a:lnTo>
                      <a:lnTo>
                        <a:pt x="4" y="31"/>
                      </a:lnTo>
                      <a:lnTo>
                        <a:pt x="6" y="229"/>
                      </a:lnTo>
                      <a:lnTo>
                        <a:pt x="8" y="78"/>
                      </a:lnTo>
                      <a:lnTo>
                        <a:pt x="10" y="23"/>
                      </a:lnTo>
                      <a:lnTo>
                        <a:pt x="12" y="78"/>
                      </a:lnTo>
                      <a:lnTo>
                        <a:pt x="14" y="2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71" name="Line 3232"/>
                <p:cNvSpPr>
                  <a:spLocks noChangeShapeType="1"/>
                </p:cNvSpPr>
                <p:nvPr/>
              </p:nvSpPr>
              <p:spPr bwMode="auto">
                <a:xfrm flipV="1">
                  <a:off x="13033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72" name="Line 3233"/>
                <p:cNvSpPr>
                  <a:spLocks noChangeShapeType="1"/>
                </p:cNvSpPr>
                <p:nvPr/>
              </p:nvSpPr>
              <p:spPr bwMode="auto">
                <a:xfrm flipV="1">
                  <a:off x="13049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73" name="Freeform 3234"/>
                <p:cNvSpPr>
                  <a:spLocks/>
                </p:cNvSpPr>
                <p:nvPr/>
              </p:nvSpPr>
              <p:spPr bwMode="auto">
                <a:xfrm flipV="1">
                  <a:off x="1304925" y="6996113"/>
                  <a:ext cx="1587" cy="36513"/>
                </a:xfrm>
                <a:custGeom>
                  <a:avLst/>
                  <a:gdLst>
                    <a:gd name="T0" fmla="*/ 0 w 12"/>
                    <a:gd name="T1" fmla="*/ 0 h 476"/>
                    <a:gd name="T2" fmla="*/ 0 w 12"/>
                    <a:gd name="T3" fmla="*/ 209 h 476"/>
                    <a:gd name="T4" fmla="*/ 2 w 12"/>
                    <a:gd name="T5" fmla="*/ 169 h 476"/>
                    <a:gd name="T6" fmla="*/ 4 w 12"/>
                    <a:gd name="T7" fmla="*/ 476 h 476"/>
                    <a:gd name="T8" fmla="*/ 6 w 12"/>
                    <a:gd name="T9" fmla="*/ 238 h 476"/>
                    <a:gd name="T10" fmla="*/ 8 w 12"/>
                    <a:gd name="T11" fmla="*/ 383 h 476"/>
                    <a:gd name="T12" fmla="*/ 10 w 12"/>
                    <a:gd name="T13" fmla="*/ 98 h 476"/>
                    <a:gd name="T14" fmla="*/ 12 w 12"/>
                    <a:gd name="T15" fmla="*/ 70 h 476"/>
                    <a:gd name="T16" fmla="*/ 12 w 12"/>
                    <a:gd name="T17" fmla="*/ 0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476">
                      <a:moveTo>
                        <a:pt x="0" y="0"/>
                      </a:moveTo>
                      <a:lnTo>
                        <a:pt x="0" y="209"/>
                      </a:lnTo>
                      <a:lnTo>
                        <a:pt x="2" y="169"/>
                      </a:lnTo>
                      <a:lnTo>
                        <a:pt x="4" y="476"/>
                      </a:lnTo>
                      <a:lnTo>
                        <a:pt x="6" y="238"/>
                      </a:lnTo>
                      <a:lnTo>
                        <a:pt x="8" y="383"/>
                      </a:lnTo>
                      <a:lnTo>
                        <a:pt x="10" y="98"/>
                      </a:lnTo>
                      <a:lnTo>
                        <a:pt x="12" y="70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74" name="Freeform 3235"/>
                <p:cNvSpPr>
                  <a:spLocks/>
                </p:cNvSpPr>
                <p:nvPr/>
              </p:nvSpPr>
              <p:spPr bwMode="auto">
                <a:xfrm flipV="1">
                  <a:off x="1308100" y="7027863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23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75" name="Line 3236"/>
                <p:cNvSpPr>
                  <a:spLocks noChangeShapeType="1"/>
                </p:cNvSpPr>
                <p:nvPr/>
              </p:nvSpPr>
              <p:spPr bwMode="auto">
                <a:xfrm flipV="1">
                  <a:off x="13081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76" name="Freeform 3237"/>
                <p:cNvSpPr>
                  <a:spLocks/>
                </p:cNvSpPr>
                <p:nvPr/>
              </p:nvSpPr>
              <p:spPr bwMode="auto">
                <a:xfrm flipV="1">
                  <a:off x="1309688" y="7024688"/>
                  <a:ext cx="0" cy="7938"/>
                </a:xfrm>
                <a:custGeom>
                  <a:avLst/>
                  <a:gdLst>
                    <a:gd name="T0" fmla="*/ 0 w 2"/>
                    <a:gd name="T1" fmla="*/ 0 h 112"/>
                    <a:gd name="T2" fmla="*/ 0 w 2"/>
                    <a:gd name="T3" fmla="*/ 112 h 112"/>
                    <a:gd name="T4" fmla="*/ 2 w 2"/>
                    <a:gd name="T5" fmla="*/ 74 h 112"/>
                    <a:gd name="T6" fmla="*/ 2 w 2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2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2" y="7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77" name="Line 3238"/>
                <p:cNvSpPr>
                  <a:spLocks noChangeShapeType="1"/>
                </p:cNvSpPr>
                <p:nvPr/>
              </p:nvSpPr>
              <p:spPr bwMode="auto">
                <a:xfrm flipV="1">
                  <a:off x="13096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78" name="Freeform 3239"/>
                <p:cNvSpPr>
                  <a:spLocks/>
                </p:cNvSpPr>
                <p:nvPr/>
              </p:nvSpPr>
              <p:spPr bwMode="auto">
                <a:xfrm flipV="1">
                  <a:off x="1314450" y="7004050"/>
                  <a:ext cx="0" cy="28575"/>
                </a:xfrm>
                <a:custGeom>
                  <a:avLst/>
                  <a:gdLst>
                    <a:gd name="T0" fmla="*/ 0 w 4"/>
                    <a:gd name="T1" fmla="*/ 0 h 381"/>
                    <a:gd name="T2" fmla="*/ 0 w 4"/>
                    <a:gd name="T3" fmla="*/ 70 h 381"/>
                    <a:gd name="T4" fmla="*/ 2 w 4"/>
                    <a:gd name="T5" fmla="*/ 381 h 381"/>
                    <a:gd name="T6" fmla="*/ 4 w 4"/>
                    <a:gd name="T7" fmla="*/ 293 h 381"/>
                    <a:gd name="T8" fmla="*/ 4 w 4"/>
                    <a:gd name="T9" fmla="*/ 0 h 3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81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381"/>
                      </a:lnTo>
                      <a:lnTo>
                        <a:pt x="4" y="29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79" name="Freeform 3240"/>
                <p:cNvSpPr>
                  <a:spLocks/>
                </p:cNvSpPr>
                <p:nvPr/>
              </p:nvSpPr>
              <p:spPr bwMode="auto">
                <a:xfrm flipV="1">
                  <a:off x="1314450" y="7029450"/>
                  <a:ext cx="1587" cy="3175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37 h 37"/>
                    <a:gd name="T4" fmla="*/ 2 w 2"/>
                    <a:gd name="T5" fmla="*/ 23 h 37"/>
                    <a:gd name="T6" fmla="*/ 2 w 2"/>
                    <a:gd name="T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80" name="Freeform 3241"/>
                <p:cNvSpPr>
                  <a:spLocks/>
                </p:cNvSpPr>
                <p:nvPr/>
              </p:nvSpPr>
              <p:spPr bwMode="auto">
                <a:xfrm flipV="1">
                  <a:off x="1316038" y="7031038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81" name="Line 3242"/>
                <p:cNvSpPr>
                  <a:spLocks noChangeShapeType="1"/>
                </p:cNvSpPr>
                <p:nvPr/>
              </p:nvSpPr>
              <p:spPr bwMode="auto">
                <a:xfrm flipV="1">
                  <a:off x="13160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82" name="Line 3243"/>
                <p:cNvSpPr>
                  <a:spLocks noChangeShapeType="1"/>
                </p:cNvSpPr>
                <p:nvPr/>
              </p:nvSpPr>
              <p:spPr bwMode="auto">
                <a:xfrm flipV="1">
                  <a:off x="131921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83" name="Line 3244"/>
                <p:cNvSpPr>
                  <a:spLocks noChangeShapeType="1"/>
                </p:cNvSpPr>
                <p:nvPr/>
              </p:nvSpPr>
              <p:spPr bwMode="auto">
                <a:xfrm flipV="1">
                  <a:off x="13223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84" name="Line 3245"/>
                <p:cNvSpPr>
                  <a:spLocks noChangeShapeType="1"/>
                </p:cNvSpPr>
                <p:nvPr/>
              </p:nvSpPr>
              <p:spPr bwMode="auto">
                <a:xfrm flipV="1">
                  <a:off x="132238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85" name="Freeform 3246"/>
                <p:cNvSpPr>
                  <a:spLocks/>
                </p:cNvSpPr>
                <p:nvPr/>
              </p:nvSpPr>
              <p:spPr bwMode="auto">
                <a:xfrm flipV="1">
                  <a:off x="1323975" y="7019925"/>
                  <a:ext cx="0" cy="12700"/>
                </a:xfrm>
                <a:custGeom>
                  <a:avLst/>
                  <a:gdLst>
                    <a:gd name="T0" fmla="*/ 0 w 8"/>
                    <a:gd name="T1" fmla="*/ 0 h 173"/>
                    <a:gd name="T2" fmla="*/ 0 w 8"/>
                    <a:gd name="T3" fmla="*/ 70 h 173"/>
                    <a:gd name="T4" fmla="*/ 2 w 8"/>
                    <a:gd name="T5" fmla="*/ 173 h 173"/>
                    <a:gd name="T6" fmla="*/ 4 w 8"/>
                    <a:gd name="T7" fmla="*/ 98 h 173"/>
                    <a:gd name="T8" fmla="*/ 6 w 8"/>
                    <a:gd name="T9" fmla="*/ 31 h 173"/>
                    <a:gd name="T10" fmla="*/ 8 w 8"/>
                    <a:gd name="T11" fmla="*/ 84 h 173"/>
                    <a:gd name="T12" fmla="*/ 8 w 8"/>
                    <a:gd name="T13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73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173"/>
                      </a:lnTo>
                      <a:lnTo>
                        <a:pt x="4" y="98"/>
                      </a:lnTo>
                      <a:lnTo>
                        <a:pt x="6" y="31"/>
                      </a:lnTo>
                      <a:lnTo>
                        <a:pt x="8" y="8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86" name="Freeform 3247"/>
                <p:cNvSpPr>
                  <a:spLocks/>
                </p:cNvSpPr>
                <p:nvPr/>
              </p:nvSpPr>
              <p:spPr bwMode="auto">
                <a:xfrm flipV="1">
                  <a:off x="1327150" y="7026275"/>
                  <a:ext cx="1587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93 h 93"/>
                    <a:gd name="T4" fmla="*/ 2 w 2"/>
                    <a:gd name="T5" fmla="*/ 31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87" name="Line 3248"/>
                <p:cNvSpPr>
                  <a:spLocks noChangeShapeType="1"/>
                </p:cNvSpPr>
                <p:nvPr/>
              </p:nvSpPr>
              <p:spPr bwMode="auto">
                <a:xfrm flipV="1">
                  <a:off x="13319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88" name="Freeform 3249"/>
                <p:cNvSpPr>
                  <a:spLocks/>
                </p:cNvSpPr>
                <p:nvPr/>
              </p:nvSpPr>
              <p:spPr bwMode="auto">
                <a:xfrm flipV="1">
                  <a:off x="1331913" y="7026275"/>
                  <a:ext cx="1587" cy="6350"/>
                </a:xfrm>
                <a:custGeom>
                  <a:avLst/>
                  <a:gdLst>
                    <a:gd name="T0" fmla="*/ 0 w 4"/>
                    <a:gd name="T1" fmla="*/ 0 h 84"/>
                    <a:gd name="T2" fmla="*/ 0 w 4"/>
                    <a:gd name="T3" fmla="*/ 62 h 84"/>
                    <a:gd name="T4" fmla="*/ 2 w 4"/>
                    <a:gd name="T5" fmla="*/ 84 h 84"/>
                    <a:gd name="T6" fmla="*/ 4 w 4"/>
                    <a:gd name="T7" fmla="*/ 62 h 84"/>
                    <a:gd name="T8" fmla="*/ 4 w 4"/>
                    <a:gd name="T9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4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84"/>
                      </a:lnTo>
                      <a:lnTo>
                        <a:pt x="4" y="6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89" name="Line 3250"/>
                <p:cNvSpPr>
                  <a:spLocks noChangeShapeType="1"/>
                </p:cNvSpPr>
                <p:nvPr/>
              </p:nvSpPr>
              <p:spPr bwMode="auto">
                <a:xfrm flipV="1">
                  <a:off x="1339850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90" name="Freeform 3251"/>
                <p:cNvSpPr>
                  <a:spLocks/>
                </p:cNvSpPr>
                <p:nvPr/>
              </p:nvSpPr>
              <p:spPr bwMode="auto">
                <a:xfrm flipV="1">
                  <a:off x="1341438" y="7029450"/>
                  <a:ext cx="0" cy="3175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37 h 37"/>
                    <a:gd name="T4" fmla="*/ 2 w 2"/>
                    <a:gd name="T5" fmla="*/ 31 h 37"/>
                    <a:gd name="T6" fmla="*/ 2 w 2"/>
                    <a:gd name="T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91" name="Line 3252"/>
                <p:cNvSpPr>
                  <a:spLocks noChangeShapeType="1"/>
                </p:cNvSpPr>
                <p:nvPr/>
              </p:nvSpPr>
              <p:spPr bwMode="auto">
                <a:xfrm flipV="1">
                  <a:off x="13493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92" name="Line 3253"/>
                <p:cNvSpPr>
                  <a:spLocks noChangeShapeType="1"/>
                </p:cNvSpPr>
                <p:nvPr/>
              </p:nvSpPr>
              <p:spPr bwMode="auto">
                <a:xfrm flipV="1">
                  <a:off x="134937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93" name="Freeform 3254"/>
                <p:cNvSpPr>
                  <a:spLocks/>
                </p:cNvSpPr>
                <p:nvPr/>
              </p:nvSpPr>
              <p:spPr bwMode="auto">
                <a:xfrm flipV="1">
                  <a:off x="1349375" y="7023100"/>
                  <a:ext cx="1587" cy="9525"/>
                </a:xfrm>
                <a:custGeom>
                  <a:avLst/>
                  <a:gdLst>
                    <a:gd name="T0" fmla="*/ 0 w 3"/>
                    <a:gd name="T1" fmla="*/ 0 h 137"/>
                    <a:gd name="T2" fmla="*/ 0 w 3"/>
                    <a:gd name="T3" fmla="*/ 137 h 137"/>
                    <a:gd name="T4" fmla="*/ 3 w 3"/>
                    <a:gd name="T5" fmla="*/ 31 h 137"/>
                    <a:gd name="T6" fmla="*/ 3 w 3"/>
                    <a:gd name="T7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37">
                      <a:moveTo>
                        <a:pt x="0" y="0"/>
                      </a:moveTo>
                      <a:lnTo>
                        <a:pt x="0" y="137"/>
                      </a:lnTo>
                      <a:lnTo>
                        <a:pt x="3" y="31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94" name="Line 3255"/>
                <p:cNvSpPr>
                  <a:spLocks noChangeShapeType="1"/>
                </p:cNvSpPr>
                <p:nvPr/>
              </p:nvSpPr>
              <p:spPr bwMode="auto">
                <a:xfrm flipV="1">
                  <a:off x="13541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95" name="Line 3256"/>
                <p:cNvSpPr>
                  <a:spLocks noChangeShapeType="1"/>
                </p:cNvSpPr>
                <p:nvPr/>
              </p:nvSpPr>
              <p:spPr bwMode="auto">
                <a:xfrm flipV="1">
                  <a:off x="13541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96" name="Freeform 3257"/>
                <p:cNvSpPr>
                  <a:spLocks/>
                </p:cNvSpPr>
                <p:nvPr/>
              </p:nvSpPr>
              <p:spPr bwMode="auto">
                <a:xfrm flipV="1">
                  <a:off x="1357313" y="7015163"/>
                  <a:ext cx="1587" cy="17463"/>
                </a:xfrm>
                <a:custGeom>
                  <a:avLst/>
                  <a:gdLst>
                    <a:gd name="T0" fmla="*/ 0 w 8"/>
                    <a:gd name="T1" fmla="*/ 0 h 231"/>
                    <a:gd name="T2" fmla="*/ 0 w 8"/>
                    <a:gd name="T3" fmla="*/ 122 h 231"/>
                    <a:gd name="T4" fmla="*/ 2 w 8"/>
                    <a:gd name="T5" fmla="*/ 122 h 231"/>
                    <a:gd name="T6" fmla="*/ 4 w 8"/>
                    <a:gd name="T7" fmla="*/ 197 h 231"/>
                    <a:gd name="T8" fmla="*/ 6 w 8"/>
                    <a:gd name="T9" fmla="*/ 231 h 231"/>
                    <a:gd name="T10" fmla="*/ 8 w 8"/>
                    <a:gd name="T11" fmla="*/ 23 h 231"/>
                    <a:gd name="T12" fmla="*/ 8 w 8"/>
                    <a:gd name="T13" fmla="*/ 0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31">
                      <a:moveTo>
                        <a:pt x="0" y="0"/>
                      </a:moveTo>
                      <a:lnTo>
                        <a:pt x="0" y="122"/>
                      </a:lnTo>
                      <a:lnTo>
                        <a:pt x="2" y="122"/>
                      </a:lnTo>
                      <a:lnTo>
                        <a:pt x="4" y="197"/>
                      </a:lnTo>
                      <a:lnTo>
                        <a:pt x="6" y="231"/>
                      </a:lnTo>
                      <a:lnTo>
                        <a:pt x="8" y="2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97" name="Line 3258"/>
                <p:cNvSpPr>
                  <a:spLocks noChangeShapeType="1"/>
                </p:cNvSpPr>
                <p:nvPr/>
              </p:nvSpPr>
              <p:spPr bwMode="auto">
                <a:xfrm flipV="1">
                  <a:off x="135890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98" name="Line 3259"/>
                <p:cNvSpPr>
                  <a:spLocks noChangeShapeType="1"/>
                </p:cNvSpPr>
                <p:nvPr/>
              </p:nvSpPr>
              <p:spPr bwMode="auto">
                <a:xfrm flipV="1">
                  <a:off x="13620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699" name="Line 3260"/>
                <p:cNvSpPr>
                  <a:spLocks noChangeShapeType="1"/>
                </p:cNvSpPr>
                <p:nvPr/>
              </p:nvSpPr>
              <p:spPr bwMode="auto">
                <a:xfrm flipV="1">
                  <a:off x="13620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00" name="Line 3261"/>
                <p:cNvSpPr>
                  <a:spLocks noChangeShapeType="1"/>
                </p:cNvSpPr>
                <p:nvPr/>
              </p:nvSpPr>
              <p:spPr bwMode="auto">
                <a:xfrm flipV="1">
                  <a:off x="136366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01" name="Freeform 3262"/>
                <p:cNvSpPr>
                  <a:spLocks/>
                </p:cNvSpPr>
                <p:nvPr/>
              </p:nvSpPr>
              <p:spPr bwMode="auto">
                <a:xfrm flipV="1">
                  <a:off x="1366838" y="6394450"/>
                  <a:ext cx="3175" cy="638175"/>
                </a:xfrm>
                <a:custGeom>
                  <a:avLst/>
                  <a:gdLst>
                    <a:gd name="T0" fmla="*/ 0 w 26"/>
                    <a:gd name="T1" fmla="*/ 0 h 8429"/>
                    <a:gd name="T2" fmla="*/ 0 w 26"/>
                    <a:gd name="T3" fmla="*/ 187 h 8429"/>
                    <a:gd name="T4" fmla="*/ 2 w 26"/>
                    <a:gd name="T5" fmla="*/ 1041 h 8429"/>
                    <a:gd name="T6" fmla="*/ 4 w 26"/>
                    <a:gd name="T7" fmla="*/ 4070 h 8429"/>
                    <a:gd name="T8" fmla="*/ 6 w 26"/>
                    <a:gd name="T9" fmla="*/ 7892 h 8429"/>
                    <a:gd name="T10" fmla="*/ 8 w 26"/>
                    <a:gd name="T11" fmla="*/ 8429 h 8429"/>
                    <a:gd name="T12" fmla="*/ 10 w 26"/>
                    <a:gd name="T13" fmla="*/ 6396 h 8429"/>
                    <a:gd name="T14" fmla="*/ 12 w 26"/>
                    <a:gd name="T15" fmla="*/ 5721 h 8429"/>
                    <a:gd name="T16" fmla="*/ 14 w 26"/>
                    <a:gd name="T17" fmla="*/ 2107 h 8429"/>
                    <a:gd name="T18" fmla="*/ 16 w 26"/>
                    <a:gd name="T19" fmla="*/ 1001 h 8429"/>
                    <a:gd name="T20" fmla="*/ 18 w 26"/>
                    <a:gd name="T21" fmla="*/ 263 h 8429"/>
                    <a:gd name="T22" fmla="*/ 20 w 26"/>
                    <a:gd name="T23" fmla="*/ 333 h 8429"/>
                    <a:gd name="T24" fmla="*/ 22 w 26"/>
                    <a:gd name="T25" fmla="*/ 86 h 8429"/>
                    <a:gd name="T26" fmla="*/ 24 w 26"/>
                    <a:gd name="T27" fmla="*/ 224 h 8429"/>
                    <a:gd name="T28" fmla="*/ 26 w 26"/>
                    <a:gd name="T29" fmla="*/ 47 h 8429"/>
                    <a:gd name="T30" fmla="*/ 26 w 26"/>
                    <a:gd name="T31" fmla="*/ 0 h 8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6" h="8429">
                      <a:moveTo>
                        <a:pt x="0" y="0"/>
                      </a:moveTo>
                      <a:lnTo>
                        <a:pt x="0" y="187"/>
                      </a:lnTo>
                      <a:lnTo>
                        <a:pt x="2" y="1041"/>
                      </a:lnTo>
                      <a:lnTo>
                        <a:pt x="4" y="4070"/>
                      </a:lnTo>
                      <a:lnTo>
                        <a:pt x="6" y="7892"/>
                      </a:lnTo>
                      <a:lnTo>
                        <a:pt x="8" y="8429"/>
                      </a:lnTo>
                      <a:lnTo>
                        <a:pt x="10" y="6396"/>
                      </a:lnTo>
                      <a:lnTo>
                        <a:pt x="12" y="5721"/>
                      </a:lnTo>
                      <a:lnTo>
                        <a:pt x="14" y="2107"/>
                      </a:lnTo>
                      <a:lnTo>
                        <a:pt x="16" y="1001"/>
                      </a:lnTo>
                      <a:lnTo>
                        <a:pt x="18" y="263"/>
                      </a:lnTo>
                      <a:lnTo>
                        <a:pt x="20" y="333"/>
                      </a:lnTo>
                      <a:lnTo>
                        <a:pt x="22" y="86"/>
                      </a:lnTo>
                      <a:lnTo>
                        <a:pt x="24" y="224"/>
                      </a:lnTo>
                      <a:lnTo>
                        <a:pt x="26" y="47"/>
                      </a:lnTo>
                      <a:lnTo>
                        <a:pt x="2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02" name="Line 3263"/>
                <p:cNvSpPr>
                  <a:spLocks noChangeShapeType="1"/>
                </p:cNvSpPr>
                <p:nvPr/>
              </p:nvSpPr>
              <p:spPr bwMode="auto">
                <a:xfrm flipV="1">
                  <a:off x="1370013" y="7018338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03" name="Freeform 3264"/>
                <p:cNvSpPr>
                  <a:spLocks/>
                </p:cNvSpPr>
                <p:nvPr/>
              </p:nvSpPr>
              <p:spPr bwMode="auto">
                <a:xfrm flipV="1">
                  <a:off x="1371600" y="7027863"/>
                  <a:ext cx="0" cy="4763"/>
                </a:xfrm>
                <a:custGeom>
                  <a:avLst/>
                  <a:gdLst>
                    <a:gd name="T0" fmla="*/ 0 w 5"/>
                    <a:gd name="T1" fmla="*/ 0 h 62"/>
                    <a:gd name="T2" fmla="*/ 0 w 5"/>
                    <a:gd name="T3" fmla="*/ 23 h 62"/>
                    <a:gd name="T4" fmla="*/ 3 w 5"/>
                    <a:gd name="T5" fmla="*/ 62 h 62"/>
                    <a:gd name="T6" fmla="*/ 5 w 5"/>
                    <a:gd name="T7" fmla="*/ 23 h 62"/>
                    <a:gd name="T8" fmla="*/ 5 w 5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3" y="62"/>
                      </a:lnTo>
                      <a:lnTo>
                        <a:pt x="5" y="23"/>
                      </a:lnTo>
                      <a:lnTo>
                        <a:pt x="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04" name="Freeform 3265"/>
                <p:cNvSpPr>
                  <a:spLocks/>
                </p:cNvSpPr>
                <p:nvPr/>
              </p:nvSpPr>
              <p:spPr bwMode="auto">
                <a:xfrm flipV="1">
                  <a:off x="1376363" y="7013575"/>
                  <a:ext cx="0" cy="19050"/>
                </a:xfrm>
                <a:custGeom>
                  <a:avLst/>
                  <a:gdLst>
                    <a:gd name="T0" fmla="*/ 0 w 8"/>
                    <a:gd name="T1" fmla="*/ 0 h 247"/>
                    <a:gd name="T2" fmla="*/ 0 w 8"/>
                    <a:gd name="T3" fmla="*/ 122 h 247"/>
                    <a:gd name="T4" fmla="*/ 2 w 8"/>
                    <a:gd name="T5" fmla="*/ 247 h 247"/>
                    <a:gd name="T6" fmla="*/ 4 w 8"/>
                    <a:gd name="T7" fmla="*/ 117 h 247"/>
                    <a:gd name="T8" fmla="*/ 6 w 8"/>
                    <a:gd name="T9" fmla="*/ 124 h 247"/>
                    <a:gd name="T10" fmla="*/ 8 w 8"/>
                    <a:gd name="T11" fmla="*/ 124 h 247"/>
                    <a:gd name="T12" fmla="*/ 8 w 8"/>
                    <a:gd name="T13" fmla="*/ 0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47">
                      <a:moveTo>
                        <a:pt x="0" y="0"/>
                      </a:moveTo>
                      <a:lnTo>
                        <a:pt x="0" y="122"/>
                      </a:lnTo>
                      <a:lnTo>
                        <a:pt x="2" y="247"/>
                      </a:lnTo>
                      <a:lnTo>
                        <a:pt x="4" y="117"/>
                      </a:lnTo>
                      <a:lnTo>
                        <a:pt x="6" y="124"/>
                      </a:lnTo>
                      <a:lnTo>
                        <a:pt x="8" y="12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05" name="Line 3266"/>
                <p:cNvSpPr>
                  <a:spLocks noChangeShapeType="1"/>
                </p:cNvSpPr>
                <p:nvPr/>
              </p:nvSpPr>
              <p:spPr bwMode="auto">
                <a:xfrm flipV="1">
                  <a:off x="13779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06" name="Line 3267"/>
                <p:cNvSpPr>
                  <a:spLocks noChangeShapeType="1"/>
                </p:cNvSpPr>
                <p:nvPr/>
              </p:nvSpPr>
              <p:spPr bwMode="auto">
                <a:xfrm flipV="1">
                  <a:off x="13811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07" name="Line 3268"/>
                <p:cNvSpPr>
                  <a:spLocks noChangeShapeType="1"/>
                </p:cNvSpPr>
                <p:nvPr/>
              </p:nvSpPr>
              <p:spPr bwMode="auto">
                <a:xfrm flipV="1">
                  <a:off x="138430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08" name="Freeform 3269"/>
                <p:cNvSpPr>
                  <a:spLocks/>
                </p:cNvSpPr>
                <p:nvPr/>
              </p:nvSpPr>
              <p:spPr bwMode="auto">
                <a:xfrm flipV="1">
                  <a:off x="1384300" y="7018338"/>
                  <a:ext cx="1587" cy="14288"/>
                </a:xfrm>
                <a:custGeom>
                  <a:avLst/>
                  <a:gdLst>
                    <a:gd name="T0" fmla="*/ 0 w 10"/>
                    <a:gd name="T1" fmla="*/ 0 h 183"/>
                    <a:gd name="T2" fmla="*/ 0 w 10"/>
                    <a:gd name="T3" fmla="*/ 164 h 183"/>
                    <a:gd name="T4" fmla="*/ 2 w 10"/>
                    <a:gd name="T5" fmla="*/ 183 h 183"/>
                    <a:gd name="T6" fmla="*/ 4 w 10"/>
                    <a:gd name="T7" fmla="*/ 93 h 183"/>
                    <a:gd name="T8" fmla="*/ 6 w 10"/>
                    <a:gd name="T9" fmla="*/ 70 h 183"/>
                    <a:gd name="T10" fmla="*/ 8 w 10"/>
                    <a:gd name="T11" fmla="*/ 131 h 183"/>
                    <a:gd name="T12" fmla="*/ 10 w 10"/>
                    <a:gd name="T13" fmla="*/ 124 h 183"/>
                    <a:gd name="T14" fmla="*/ 10 w 10"/>
                    <a:gd name="T15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83">
                      <a:moveTo>
                        <a:pt x="0" y="0"/>
                      </a:moveTo>
                      <a:lnTo>
                        <a:pt x="0" y="164"/>
                      </a:lnTo>
                      <a:lnTo>
                        <a:pt x="2" y="183"/>
                      </a:lnTo>
                      <a:lnTo>
                        <a:pt x="4" y="93"/>
                      </a:lnTo>
                      <a:lnTo>
                        <a:pt x="6" y="70"/>
                      </a:lnTo>
                      <a:lnTo>
                        <a:pt x="8" y="131"/>
                      </a:lnTo>
                      <a:lnTo>
                        <a:pt x="10" y="12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09" name="Freeform 3270"/>
                <p:cNvSpPr>
                  <a:spLocks/>
                </p:cNvSpPr>
                <p:nvPr/>
              </p:nvSpPr>
              <p:spPr bwMode="auto">
                <a:xfrm flipV="1">
                  <a:off x="1393825" y="7016750"/>
                  <a:ext cx="0" cy="15875"/>
                </a:xfrm>
                <a:custGeom>
                  <a:avLst/>
                  <a:gdLst>
                    <a:gd name="T0" fmla="*/ 0 w 10"/>
                    <a:gd name="T1" fmla="*/ 0 h 211"/>
                    <a:gd name="T2" fmla="*/ 0 w 10"/>
                    <a:gd name="T3" fmla="*/ 31 h 211"/>
                    <a:gd name="T4" fmla="*/ 2 w 10"/>
                    <a:gd name="T5" fmla="*/ 211 h 211"/>
                    <a:gd name="T6" fmla="*/ 4 w 10"/>
                    <a:gd name="T7" fmla="*/ 181 h 211"/>
                    <a:gd name="T8" fmla="*/ 6 w 10"/>
                    <a:gd name="T9" fmla="*/ 197 h 211"/>
                    <a:gd name="T10" fmla="*/ 8 w 10"/>
                    <a:gd name="T11" fmla="*/ 108 h 211"/>
                    <a:gd name="T12" fmla="*/ 10 w 10"/>
                    <a:gd name="T13" fmla="*/ 74 h 211"/>
                    <a:gd name="T14" fmla="*/ 10 w 10"/>
                    <a:gd name="T15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1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11"/>
                      </a:lnTo>
                      <a:lnTo>
                        <a:pt x="4" y="181"/>
                      </a:lnTo>
                      <a:lnTo>
                        <a:pt x="6" y="197"/>
                      </a:lnTo>
                      <a:lnTo>
                        <a:pt x="8" y="108"/>
                      </a:lnTo>
                      <a:lnTo>
                        <a:pt x="10" y="7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10" name="Line 3271"/>
                <p:cNvSpPr>
                  <a:spLocks noChangeShapeType="1"/>
                </p:cNvSpPr>
                <p:nvPr/>
              </p:nvSpPr>
              <p:spPr bwMode="auto">
                <a:xfrm flipV="1">
                  <a:off x="139541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11" name="Line 3272"/>
                <p:cNvSpPr>
                  <a:spLocks noChangeShapeType="1"/>
                </p:cNvSpPr>
                <p:nvPr/>
              </p:nvSpPr>
              <p:spPr bwMode="auto">
                <a:xfrm flipV="1">
                  <a:off x="139858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12" name="Line 3273"/>
                <p:cNvSpPr>
                  <a:spLocks noChangeShapeType="1"/>
                </p:cNvSpPr>
                <p:nvPr/>
              </p:nvSpPr>
              <p:spPr bwMode="auto">
                <a:xfrm flipV="1">
                  <a:off x="14017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13" name="Freeform 3274"/>
                <p:cNvSpPr>
                  <a:spLocks/>
                </p:cNvSpPr>
                <p:nvPr/>
              </p:nvSpPr>
              <p:spPr bwMode="auto">
                <a:xfrm flipV="1">
                  <a:off x="1401763" y="6921500"/>
                  <a:ext cx="1587" cy="111125"/>
                </a:xfrm>
                <a:custGeom>
                  <a:avLst/>
                  <a:gdLst>
                    <a:gd name="T0" fmla="*/ 0 w 19"/>
                    <a:gd name="T1" fmla="*/ 0 h 1467"/>
                    <a:gd name="T2" fmla="*/ 0 w 19"/>
                    <a:gd name="T3" fmla="*/ 289 h 1467"/>
                    <a:gd name="T4" fmla="*/ 2 w 19"/>
                    <a:gd name="T5" fmla="*/ 467 h 1467"/>
                    <a:gd name="T6" fmla="*/ 4 w 19"/>
                    <a:gd name="T7" fmla="*/ 1467 h 1467"/>
                    <a:gd name="T8" fmla="*/ 6 w 19"/>
                    <a:gd name="T9" fmla="*/ 1422 h 1467"/>
                    <a:gd name="T10" fmla="*/ 8 w 19"/>
                    <a:gd name="T11" fmla="*/ 1188 h 1467"/>
                    <a:gd name="T12" fmla="*/ 10 w 19"/>
                    <a:gd name="T13" fmla="*/ 702 h 1467"/>
                    <a:gd name="T14" fmla="*/ 12 w 19"/>
                    <a:gd name="T15" fmla="*/ 304 h 1467"/>
                    <a:gd name="T16" fmla="*/ 15 w 19"/>
                    <a:gd name="T17" fmla="*/ 94 h 1467"/>
                    <a:gd name="T18" fmla="*/ 17 w 19"/>
                    <a:gd name="T19" fmla="*/ 292 h 1467"/>
                    <a:gd name="T20" fmla="*/ 19 w 19"/>
                    <a:gd name="T21" fmla="*/ 281 h 1467"/>
                    <a:gd name="T22" fmla="*/ 19 w 19"/>
                    <a:gd name="T23" fmla="*/ 0 h 14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1467">
                      <a:moveTo>
                        <a:pt x="0" y="0"/>
                      </a:moveTo>
                      <a:lnTo>
                        <a:pt x="0" y="289"/>
                      </a:lnTo>
                      <a:lnTo>
                        <a:pt x="2" y="467"/>
                      </a:lnTo>
                      <a:lnTo>
                        <a:pt x="4" y="1467"/>
                      </a:lnTo>
                      <a:lnTo>
                        <a:pt x="6" y="1422"/>
                      </a:lnTo>
                      <a:lnTo>
                        <a:pt x="8" y="1188"/>
                      </a:lnTo>
                      <a:lnTo>
                        <a:pt x="10" y="702"/>
                      </a:lnTo>
                      <a:lnTo>
                        <a:pt x="12" y="304"/>
                      </a:lnTo>
                      <a:lnTo>
                        <a:pt x="15" y="94"/>
                      </a:lnTo>
                      <a:lnTo>
                        <a:pt x="17" y="292"/>
                      </a:lnTo>
                      <a:lnTo>
                        <a:pt x="19" y="281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14" name="Freeform 3275"/>
                <p:cNvSpPr>
                  <a:spLocks/>
                </p:cNvSpPr>
                <p:nvPr/>
              </p:nvSpPr>
              <p:spPr bwMode="auto">
                <a:xfrm flipV="1">
                  <a:off x="1404938" y="7027863"/>
                  <a:ext cx="0" cy="4763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62 h 62"/>
                    <a:gd name="T4" fmla="*/ 2 w 4"/>
                    <a:gd name="T5" fmla="*/ 23 h 62"/>
                    <a:gd name="T6" fmla="*/ 4 w 4"/>
                    <a:gd name="T7" fmla="*/ 37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3"/>
                      </a:lnTo>
                      <a:lnTo>
                        <a:pt x="4" y="3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15" name="Line 3276"/>
                <p:cNvSpPr>
                  <a:spLocks noChangeShapeType="1"/>
                </p:cNvSpPr>
                <p:nvPr/>
              </p:nvSpPr>
              <p:spPr bwMode="auto">
                <a:xfrm flipV="1">
                  <a:off x="1406525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16" name="Freeform 3277"/>
                <p:cNvSpPr>
                  <a:spLocks/>
                </p:cNvSpPr>
                <p:nvPr/>
              </p:nvSpPr>
              <p:spPr bwMode="auto">
                <a:xfrm flipV="1">
                  <a:off x="1406525" y="7018338"/>
                  <a:ext cx="1587" cy="14288"/>
                </a:xfrm>
                <a:custGeom>
                  <a:avLst/>
                  <a:gdLst>
                    <a:gd name="T0" fmla="*/ 0 w 6"/>
                    <a:gd name="T1" fmla="*/ 0 h 192"/>
                    <a:gd name="T2" fmla="*/ 0 w 6"/>
                    <a:gd name="T3" fmla="*/ 31 h 192"/>
                    <a:gd name="T4" fmla="*/ 2 w 6"/>
                    <a:gd name="T5" fmla="*/ 112 h 192"/>
                    <a:gd name="T6" fmla="*/ 4 w 6"/>
                    <a:gd name="T7" fmla="*/ 37 h 192"/>
                    <a:gd name="T8" fmla="*/ 6 w 6"/>
                    <a:gd name="T9" fmla="*/ 192 h 192"/>
                    <a:gd name="T10" fmla="*/ 6 w 6"/>
                    <a:gd name="T11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92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12"/>
                      </a:lnTo>
                      <a:lnTo>
                        <a:pt x="4" y="37"/>
                      </a:lnTo>
                      <a:lnTo>
                        <a:pt x="6" y="19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17" name="Freeform 3278"/>
                <p:cNvSpPr>
                  <a:spLocks/>
                </p:cNvSpPr>
                <p:nvPr/>
              </p:nvSpPr>
              <p:spPr bwMode="auto">
                <a:xfrm flipV="1">
                  <a:off x="1411288" y="7023100"/>
                  <a:ext cx="0" cy="9525"/>
                </a:xfrm>
                <a:custGeom>
                  <a:avLst/>
                  <a:gdLst>
                    <a:gd name="T0" fmla="*/ 0 w 2"/>
                    <a:gd name="T1" fmla="*/ 0 h 131"/>
                    <a:gd name="T2" fmla="*/ 0 w 2"/>
                    <a:gd name="T3" fmla="*/ 74 h 131"/>
                    <a:gd name="T4" fmla="*/ 2 w 2"/>
                    <a:gd name="T5" fmla="*/ 131 h 131"/>
                    <a:gd name="T6" fmla="*/ 2 w 2"/>
                    <a:gd name="T7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1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1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18" name="Freeform 3279"/>
                <p:cNvSpPr>
                  <a:spLocks/>
                </p:cNvSpPr>
                <p:nvPr/>
              </p:nvSpPr>
              <p:spPr bwMode="auto">
                <a:xfrm flipV="1">
                  <a:off x="1411288" y="7026275"/>
                  <a:ext cx="1587" cy="6350"/>
                </a:xfrm>
                <a:custGeom>
                  <a:avLst/>
                  <a:gdLst>
                    <a:gd name="T0" fmla="*/ 0 w 4"/>
                    <a:gd name="T1" fmla="*/ 0 h 98"/>
                    <a:gd name="T2" fmla="*/ 0 w 4"/>
                    <a:gd name="T3" fmla="*/ 98 h 98"/>
                    <a:gd name="T4" fmla="*/ 2 w 4"/>
                    <a:gd name="T5" fmla="*/ 54 h 98"/>
                    <a:gd name="T6" fmla="*/ 4 w 4"/>
                    <a:gd name="T7" fmla="*/ 23 h 98"/>
                    <a:gd name="T8" fmla="*/ 4 w 4"/>
                    <a:gd name="T9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8">
                      <a:moveTo>
                        <a:pt x="0" y="0"/>
                      </a:moveTo>
                      <a:lnTo>
                        <a:pt x="0" y="98"/>
                      </a:lnTo>
                      <a:lnTo>
                        <a:pt x="2" y="54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19" name="Freeform 3280"/>
                <p:cNvSpPr>
                  <a:spLocks/>
                </p:cNvSpPr>
                <p:nvPr/>
              </p:nvSpPr>
              <p:spPr bwMode="auto">
                <a:xfrm flipV="1">
                  <a:off x="1412875" y="7029450"/>
                  <a:ext cx="0" cy="3175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37 h 37"/>
                    <a:gd name="T4" fmla="*/ 2 w 2"/>
                    <a:gd name="T5" fmla="*/ 31 h 37"/>
                    <a:gd name="T6" fmla="*/ 2 w 2"/>
                    <a:gd name="T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20" name="Line 3281"/>
                <p:cNvSpPr>
                  <a:spLocks noChangeShapeType="1"/>
                </p:cNvSpPr>
                <p:nvPr/>
              </p:nvSpPr>
              <p:spPr bwMode="auto">
                <a:xfrm flipV="1">
                  <a:off x="1416050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21" name="Freeform 3282"/>
                <p:cNvSpPr>
                  <a:spLocks/>
                </p:cNvSpPr>
                <p:nvPr/>
              </p:nvSpPr>
              <p:spPr bwMode="auto">
                <a:xfrm flipV="1">
                  <a:off x="1416050" y="7024688"/>
                  <a:ext cx="1587" cy="7938"/>
                </a:xfrm>
                <a:custGeom>
                  <a:avLst/>
                  <a:gdLst>
                    <a:gd name="T0" fmla="*/ 0 w 2"/>
                    <a:gd name="T1" fmla="*/ 0 h 112"/>
                    <a:gd name="T2" fmla="*/ 0 w 2"/>
                    <a:gd name="T3" fmla="*/ 74 h 112"/>
                    <a:gd name="T4" fmla="*/ 2 w 2"/>
                    <a:gd name="T5" fmla="*/ 112 h 112"/>
                    <a:gd name="T6" fmla="*/ 2 w 2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2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1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22" name="Freeform 3283"/>
                <p:cNvSpPr>
                  <a:spLocks/>
                </p:cNvSpPr>
                <p:nvPr/>
              </p:nvSpPr>
              <p:spPr bwMode="auto">
                <a:xfrm flipV="1">
                  <a:off x="1419225" y="7024688"/>
                  <a:ext cx="1587" cy="7938"/>
                </a:xfrm>
                <a:custGeom>
                  <a:avLst/>
                  <a:gdLst>
                    <a:gd name="T0" fmla="*/ 0 w 2"/>
                    <a:gd name="T1" fmla="*/ 0 h 112"/>
                    <a:gd name="T2" fmla="*/ 0 w 2"/>
                    <a:gd name="T3" fmla="*/ 112 h 112"/>
                    <a:gd name="T4" fmla="*/ 2 w 2"/>
                    <a:gd name="T5" fmla="*/ 31 h 112"/>
                    <a:gd name="T6" fmla="*/ 2 w 2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2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23" name="Line 3284"/>
                <p:cNvSpPr>
                  <a:spLocks noChangeShapeType="1"/>
                </p:cNvSpPr>
                <p:nvPr/>
              </p:nvSpPr>
              <p:spPr bwMode="auto">
                <a:xfrm flipV="1">
                  <a:off x="1420813" y="7011988"/>
                  <a:ext cx="0" cy="206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24" name="Line 3285"/>
                <p:cNvSpPr>
                  <a:spLocks noChangeShapeType="1"/>
                </p:cNvSpPr>
                <p:nvPr/>
              </p:nvSpPr>
              <p:spPr bwMode="auto">
                <a:xfrm flipV="1">
                  <a:off x="142081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25" name="Line 3286"/>
                <p:cNvSpPr>
                  <a:spLocks noChangeShapeType="1"/>
                </p:cNvSpPr>
                <p:nvPr/>
              </p:nvSpPr>
              <p:spPr bwMode="auto">
                <a:xfrm flipV="1">
                  <a:off x="14255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26" name="Line 3287"/>
                <p:cNvSpPr>
                  <a:spLocks noChangeShapeType="1"/>
                </p:cNvSpPr>
                <p:nvPr/>
              </p:nvSpPr>
              <p:spPr bwMode="auto">
                <a:xfrm flipV="1">
                  <a:off x="142557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27" name="Line 3288"/>
                <p:cNvSpPr>
                  <a:spLocks noChangeShapeType="1"/>
                </p:cNvSpPr>
                <p:nvPr/>
              </p:nvSpPr>
              <p:spPr bwMode="auto">
                <a:xfrm flipV="1">
                  <a:off x="14271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28" name="Line 3289"/>
                <p:cNvSpPr>
                  <a:spLocks noChangeShapeType="1"/>
                </p:cNvSpPr>
                <p:nvPr/>
              </p:nvSpPr>
              <p:spPr bwMode="auto">
                <a:xfrm flipV="1">
                  <a:off x="1428750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29" name="Line 3290"/>
                <p:cNvSpPr>
                  <a:spLocks noChangeShapeType="1"/>
                </p:cNvSpPr>
                <p:nvPr/>
              </p:nvSpPr>
              <p:spPr bwMode="auto">
                <a:xfrm flipV="1">
                  <a:off x="14303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30" name="Freeform 3291"/>
                <p:cNvSpPr>
                  <a:spLocks/>
                </p:cNvSpPr>
                <p:nvPr/>
              </p:nvSpPr>
              <p:spPr bwMode="auto">
                <a:xfrm flipV="1">
                  <a:off x="1438275" y="7002463"/>
                  <a:ext cx="0" cy="30163"/>
                </a:xfrm>
                <a:custGeom>
                  <a:avLst/>
                  <a:gdLst>
                    <a:gd name="T0" fmla="*/ 0 w 8"/>
                    <a:gd name="T1" fmla="*/ 0 h 410"/>
                    <a:gd name="T2" fmla="*/ 0 w 8"/>
                    <a:gd name="T3" fmla="*/ 93 h 410"/>
                    <a:gd name="T4" fmla="*/ 2 w 8"/>
                    <a:gd name="T5" fmla="*/ 37 h 410"/>
                    <a:gd name="T6" fmla="*/ 4 w 8"/>
                    <a:gd name="T7" fmla="*/ 37 h 410"/>
                    <a:gd name="T8" fmla="*/ 6 w 8"/>
                    <a:gd name="T9" fmla="*/ 410 h 410"/>
                    <a:gd name="T10" fmla="*/ 8 w 8"/>
                    <a:gd name="T11" fmla="*/ 70 h 410"/>
                    <a:gd name="T12" fmla="*/ 8 w 8"/>
                    <a:gd name="T13" fmla="*/ 0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10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37"/>
                      </a:lnTo>
                      <a:lnTo>
                        <a:pt x="4" y="37"/>
                      </a:lnTo>
                      <a:lnTo>
                        <a:pt x="6" y="410"/>
                      </a:lnTo>
                      <a:lnTo>
                        <a:pt x="8" y="70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31" name="Line 3292"/>
                <p:cNvSpPr>
                  <a:spLocks noChangeShapeType="1"/>
                </p:cNvSpPr>
                <p:nvPr/>
              </p:nvSpPr>
              <p:spPr bwMode="auto">
                <a:xfrm flipV="1">
                  <a:off x="1439863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32" name="Line 3293"/>
                <p:cNvSpPr>
                  <a:spLocks noChangeShapeType="1"/>
                </p:cNvSpPr>
                <p:nvPr/>
              </p:nvSpPr>
              <p:spPr bwMode="auto">
                <a:xfrm flipV="1">
                  <a:off x="14430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33" name="Freeform 3294"/>
                <p:cNvSpPr>
                  <a:spLocks/>
                </p:cNvSpPr>
                <p:nvPr/>
              </p:nvSpPr>
              <p:spPr bwMode="auto">
                <a:xfrm flipV="1">
                  <a:off x="1446213" y="7026275"/>
                  <a:ext cx="0" cy="6350"/>
                </a:xfrm>
                <a:custGeom>
                  <a:avLst/>
                  <a:gdLst>
                    <a:gd name="T0" fmla="*/ 0 w 4"/>
                    <a:gd name="T1" fmla="*/ 0 h 93"/>
                    <a:gd name="T2" fmla="*/ 0 w 4"/>
                    <a:gd name="T3" fmla="*/ 23 h 93"/>
                    <a:gd name="T4" fmla="*/ 2 w 4"/>
                    <a:gd name="T5" fmla="*/ 93 h 93"/>
                    <a:gd name="T6" fmla="*/ 4 w 4"/>
                    <a:gd name="T7" fmla="*/ 84 h 93"/>
                    <a:gd name="T8" fmla="*/ 4 w 4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93"/>
                      </a:lnTo>
                      <a:lnTo>
                        <a:pt x="4" y="8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34" name="Line 3295"/>
                <p:cNvSpPr>
                  <a:spLocks noChangeShapeType="1"/>
                </p:cNvSpPr>
                <p:nvPr/>
              </p:nvSpPr>
              <p:spPr bwMode="auto">
                <a:xfrm flipV="1">
                  <a:off x="1450975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35" name="Freeform 3296"/>
                <p:cNvSpPr>
                  <a:spLocks/>
                </p:cNvSpPr>
                <p:nvPr/>
              </p:nvSpPr>
              <p:spPr bwMode="auto">
                <a:xfrm flipV="1">
                  <a:off x="1450975" y="7027863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31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36" name="Line 3297"/>
                <p:cNvSpPr>
                  <a:spLocks noChangeShapeType="1"/>
                </p:cNvSpPr>
                <p:nvPr/>
              </p:nvSpPr>
              <p:spPr bwMode="auto">
                <a:xfrm flipV="1">
                  <a:off x="14525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37" name="Line 3298"/>
                <p:cNvSpPr>
                  <a:spLocks noChangeShapeType="1"/>
                </p:cNvSpPr>
                <p:nvPr/>
              </p:nvSpPr>
              <p:spPr bwMode="auto">
                <a:xfrm flipV="1">
                  <a:off x="145573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38" name="Line 3299"/>
                <p:cNvSpPr>
                  <a:spLocks noChangeShapeType="1"/>
                </p:cNvSpPr>
                <p:nvPr/>
              </p:nvSpPr>
              <p:spPr bwMode="auto">
                <a:xfrm flipV="1">
                  <a:off x="146050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39" name="Line 3300"/>
                <p:cNvSpPr>
                  <a:spLocks noChangeShapeType="1"/>
                </p:cNvSpPr>
                <p:nvPr/>
              </p:nvSpPr>
              <p:spPr bwMode="auto">
                <a:xfrm flipV="1">
                  <a:off x="146367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40" name="Line 3301"/>
                <p:cNvSpPr>
                  <a:spLocks noChangeShapeType="1"/>
                </p:cNvSpPr>
                <p:nvPr/>
              </p:nvSpPr>
              <p:spPr bwMode="auto">
                <a:xfrm flipV="1">
                  <a:off x="14652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41" name="Line 3302"/>
                <p:cNvSpPr>
                  <a:spLocks noChangeShapeType="1"/>
                </p:cNvSpPr>
                <p:nvPr/>
              </p:nvSpPr>
              <p:spPr bwMode="auto">
                <a:xfrm flipV="1">
                  <a:off x="14652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42" name="Line 3303"/>
                <p:cNvSpPr>
                  <a:spLocks noChangeShapeType="1"/>
                </p:cNvSpPr>
                <p:nvPr/>
              </p:nvSpPr>
              <p:spPr bwMode="auto">
                <a:xfrm flipV="1">
                  <a:off x="14684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43" name="Line 3304"/>
                <p:cNvSpPr>
                  <a:spLocks noChangeShapeType="1"/>
                </p:cNvSpPr>
                <p:nvPr/>
              </p:nvSpPr>
              <p:spPr bwMode="auto">
                <a:xfrm flipV="1">
                  <a:off x="146843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44" name="Line 3305"/>
                <p:cNvSpPr>
                  <a:spLocks noChangeShapeType="1"/>
                </p:cNvSpPr>
                <p:nvPr/>
              </p:nvSpPr>
              <p:spPr bwMode="auto">
                <a:xfrm flipV="1">
                  <a:off x="14700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45" name="Freeform 3306"/>
                <p:cNvSpPr>
                  <a:spLocks/>
                </p:cNvSpPr>
                <p:nvPr/>
              </p:nvSpPr>
              <p:spPr bwMode="auto">
                <a:xfrm flipV="1">
                  <a:off x="1473200" y="7016750"/>
                  <a:ext cx="0" cy="15875"/>
                </a:xfrm>
                <a:custGeom>
                  <a:avLst/>
                  <a:gdLst>
                    <a:gd name="T0" fmla="*/ 0 w 6"/>
                    <a:gd name="T1" fmla="*/ 0 h 218"/>
                    <a:gd name="T2" fmla="*/ 0 w 6"/>
                    <a:gd name="T3" fmla="*/ 218 h 218"/>
                    <a:gd name="T4" fmla="*/ 2 w 6"/>
                    <a:gd name="T5" fmla="*/ 70 h 218"/>
                    <a:gd name="T6" fmla="*/ 4 w 6"/>
                    <a:gd name="T7" fmla="*/ 31 h 218"/>
                    <a:gd name="T8" fmla="*/ 6 w 6"/>
                    <a:gd name="T9" fmla="*/ 74 h 218"/>
                    <a:gd name="T10" fmla="*/ 6 w 6"/>
                    <a:gd name="T11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18">
                      <a:moveTo>
                        <a:pt x="0" y="0"/>
                      </a:moveTo>
                      <a:lnTo>
                        <a:pt x="0" y="218"/>
                      </a:lnTo>
                      <a:lnTo>
                        <a:pt x="2" y="70"/>
                      </a:lnTo>
                      <a:lnTo>
                        <a:pt x="4" y="31"/>
                      </a:lnTo>
                      <a:lnTo>
                        <a:pt x="6" y="7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46" name="Line 3307"/>
                <p:cNvSpPr>
                  <a:spLocks noChangeShapeType="1"/>
                </p:cNvSpPr>
                <p:nvPr/>
              </p:nvSpPr>
              <p:spPr bwMode="auto">
                <a:xfrm flipV="1">
                  <a:off x="14747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47" name="Line 3308"/>
                <p:cNvSpPr>
                  <a:spLocks noChangeShapeType="1"/>
                </p:cNvSpPr>
                <p:nvPr/>
              </p:nvSpPr>
              <p:spPr bwMode="auto">
                <a:xfrm flipV="1">
                  <a:off x="14779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48" name="Line 3309"/>
                <p:cNvSpPr>
                  <a:spLocks noChangeShapeType="1"/>
                </p:cNvSpPr>
                <p:nvPr/>
              </p:nvSpPr>
              <p:spPr bwMode="auto">
                <a:xfrm flipV="1">
                  <a:off x="1482725" y="7023100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49" name="Line 3310"/>
                <p:cNvSpPr>
                  <a:spLocks noChangeShapeType="1"/>
                </p:cNvSpPr>
                <p:nvPr/>
              </p:nvSpPr>
              <p:spPr bwMode="auto">
                <a:xfrm flipV="1">
                  <a:off x="148748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50" name="Line 3311"/>
                <p:cNvSpPr>
                  <a:spLocks noChangeShapeType="1"/>
                </p:cNvSpPr>
                <p:nvPr/>
              </p:nvSpPr>
              <p:spPr bwMode="auto">
                <a:xfrm flipV="1">
                  <a:off x="14906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51" name="Freeform 3312"/>
                <p:cNvSpPr>
                  <a:spLocks/>
                </p:cNvSpPr>
                <p:nvPr/>
              </p:nvSpPr>
              <p:spPr bwMode="auto">
                <a:xfrm flipV="1">
                  <a:off x="1492250" y="7026275"/>
                  <a:ext cx="0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93 h 93"/>
                    <a:gd name="T4" fmla="*/ 2 w 2"/>
                    <a:gd name="T5" fmla="*/ 68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6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52" name="Line 3313"/>
                <p:cNvSpPr>
                  <a:spLocks noChangeShapeType="1"/>
                </p:cNvSpPr>
                <p:nvPr/>
              </p:nvSpPr>
              <p:spPr bwMode="auto">
                <a:xfrm flipV="1">
                  <a:off x="149542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53" name="Line 3314"/>
                <p:cNvSpPr>
                  <a:spLocks noChangeShapeType="1"/>
                </p:cNvSpPr>
                <p:nvPr/>
              </p:nvSpPr>
              <p:spPr bwMode="auto">
                <a:xfrm flipV="1">
                  <a:off x="150336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54" name="Line 3315"/>
                <p:cNvSpPr>
                  <a:spLocks noChangeShapeType="1"/>
                </p:cNvSpPr>
                <p:nvPr/>
              </p:nvSpPr>
              <p:spPr bwMode="auto">
                <a:xfrm flipV="1">
                  <a:off x="15049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55" name="Line 3316"/>
                <p:cNvSpPr>
                  <a:spLocks noChangeShapeType="1"/>
                </p:cNvSpPr>
                <p:nvPr/>
              </p:nvSpPr>
              <p:spPr bwMode="auto">
                <a:xfrm flipV="1">
                  <a:off x="1508125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56" name="Line 3317"/>
                <p:cNvSpPr>
                  <a:spLocks noChangeShapeType="1"/>
                </p:cNvSpPr>
                <p:nvPr/>
              </p:nvSpPr>
              <p:spPr bwMode="auto">
                <a:xfrm flipV="1">
                  <a:off x="150971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57" name="Line 3318"/>
                <p:cNvSpPr>
                  <a:spLocks noChangeShapeType="1"/>
                </p:cNvSpPr>
                <p:nvPr/>
              </p:nvSpPr>
              <p:spPr bwMode="auto">
                <a:xfrm flipV="1">
                  <a:off x="1516063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58" name="Line 3319"/>
                <p:cNvSpPr>
                  <a:spLocks noChangeShapeType="1"/>
                </p:cNvSpPr>
                <p:nvPr/>
              </p:nvSpPr>
              <p:spPr bwMode="auto">
                <a:xfrm flipV="1">
                  <a:off x="1517650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59" name="Freeform 3320"/>
                <p:cNvSpPr>
                  <a:spLocks/>
                </p:cNvSpPr>
                <p:nvPr/>
              </p:nvSpPr>
              <p:spPr bwMode="auto">
                <a:xfrm flipV="1">
                  <a:off x="1520825" y="7029450"/>
                  <a:ext cx="0" cy="3175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31 h 37"/>
                    <a:gd name="T4" fmla="*/ 2 w 2"/>
                    <a:gd name="T5" fmla="*/ 37 h 37"/>
                    <a:gd name="T6" fmla="*/ 2 w 2"/>
                    <a:gd name="T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60" name="Line 3321"/>
                <p:cNvSpPr>
                  <a:spLocks noChangeShapeType="1"/>
                </p:cNvSpPr>
                <p:nvPr/>
              </p:nvSpPr>
              <p:spPr bwMode="auto">
                <a:xfrm flipV="1">
                  <a:off x="152241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61" name="Line 3322"/>
                <p:cNvSpPr>
                  <a:spLocks noChangeShapeType="1"/>
                </p:cNvSpPr>
                <p:nvPr/>
              </p:nvSpPr>
              <p:spPr bwMode="auto">
                <a:xfrm flipV="1">
                  <a:off x="15240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62" name="Line 3323"/>
                <p:cNvSpPr>
                  <a:spLocks noChangeShapeType="1"/>
                </p:cNvSpPr>
                <p:nvPr/>
              </p:nvSpPr>
              <p:spPr bwMode="auto">
                <a:xfrm flipV="1">
                  <a:off x="15255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63" name="Line 3324"/>
                <p:cNvSpPr>
                  <a:spLocks noChangeShapeType="1"/>
                </p:cNvSpPr>
                <p:nvPr/>
              </p:nvSpPr>
              <p:spPr bwMode="auto">
                <a:xfrm flipV="1">
                  <a:off x="1527175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64" name="Line 3325"/>
                <p:cNvSpPr>
                  <a:spLocks noChangeShapeType="1"/>
                </p:cNvSpPr>
                <p:nvPr/>
              </p:nvSpPr>
              <p:spPr bwMode="auto">
                <a:xfrm flipV="1">
                  <a:off x="15303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65" name="Line 3326"/>
                <p:cNvSpPr>
                  <a:spLocks noChangeShapeType="1"/>
                </p:cNvSpPr>
                <p:nvPr/>
              </p:nvSpPr>
              <p:spPr bwMode="auto">
                <a:xfrm flipV="1">
                  <a:off x="153193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66" name="Line 3327"/>
                <p:cNvSpPr>
                  <a:spLocks noChangeShapeType="1"/>
                </p:cNvSpPr>
                <p:nvPr/>
              </p:nvSpPr>
              <p:spPr bwMode="auto">
                <a:xfrm flipV="1">
                  <a:off x="153511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67" name="Line 3328"/>
                <p:cNvSpPr>
                  <a:spLocks noChangeShapeType="1"/>
                </p:cNvSpPr>
                <p:nvPr/>
              </p:nvSpPr>
              <p:spPr bwMode="auto">
                <a:xfrm flipV="1">
                  <a:off x="15367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68" name="Freeform 3329"/>
                <p:cNvSpPr>
                  <a:spLocks/>
                </p:cNvSpPr>
                <p:nvPr/>
              </p:nvSpPr>
              <p:spPr bwMode="auto">
                <a:xfrm flipV="1">
                  <a:off x="1544638" y="7023100"/>
                  <a:ext cx="0" cy="9525"/>
                </a:xfrm>
                <a:custGeom>
                  <a:avLst/>
                  <a:gdLst>
                    <a:gd name="T0" fmla="*/ 0 w 2"/>
                    <a:gd name="T1" fmla="*/ 0 h 124"/>
                    <a:gd name="T2" fmla="*/ 0 w 2"/>
                    <a:gd name="T3" fmla="*/ 94 h 124"/>
                    <a:gd name="T4" fmla="*/ 2 w 2"/>
                    <a:gd name="T5" fmla="*/ 124 h 124"/>
                    <a:gd name="T6" fmla="*/ 2 w 2"/>
                    <a:gd name="T7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4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2" y="1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69" name="Line 3330"/>
                <p:cNvSpPr>
                  <a:spLocks noChangeShapeType="1"/>
                </p:cNvSpPr>
                <p:nvPr/>
              </p:nvSpPr>
              <p:spPr bwMode="auto">
                <a:xfrm flipV="1">
                  <a:off x="1544638" y="7023100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70" name="Line 3331"/>
                <p:cNvSpPr>
                  <a:spLocks noChangeShapeType="1"/>
                </p:cNvSpPr>
                <p:nvPr/>
              </p:nvSpPr>
              <p:spPr bwMode="auto">
                <a:xfrm flipV="1">
                  <a:off x="15478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71" name="Line 3332"/>
                <p:cNvSpPr>
                  <a:spLocks noChangeShapeType="1"/>
                </p:cNvSpPr>
                <p:nvPr/>
              </p:nvSpPr>
              <p:spPr bwMode="auto">
                <a:xfrm flipV="1">
                  <a:off x="15525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72" name="Freeform 3333"/>
                <p:cNvSpPr>
                  <a:spLocks/>
                </p:cNvSpPr>
                <p:nvPr/>
              </p:nvSpPr>
              <p:spPr bwMode="auto">
                <a:xfrm flipV="1">
                  <a:off x="1552575" y="7023100"/>
                  <a:ext cx="0" cy="9525"/>
                </a:xfrm>
                <a:custGeom>
                  <a:avLst/>
                  <a:gdLst>
                    <a:gd name="T0" fmla="*/ 0 w 2"/>
                    <a:gd name="T1" fmla="*/ 0 h 124"/>
                    <a:gd name="T2" fmla="*/ 0 w 2"/>
                    <a:gd name="T3" fmla="*/ 124 h 124"/>
                    <a:gd name="T4" fmla="*/ 2 w 2"/>
                    <a:gd name="T5" fmla="*/ 23 h 124"/>
                    <a:gd name="T6" fmla="*/ 2 w 2"/>
                    <a:gd name="T7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4">
                      <a:moveTo>
                        <a:pt x="0" y="0"/>
                      </a:moveTo>
                      <a:lnTo>
                        <a:pt x="0" y="124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73" name="Line 3334"/>
                <p:cNvSpPr>
                  <a:spLocks noChangeShapeType="1"/>
                </p:cNvSpPr>
                <p:nvPr/>
              </p:nvSpPr>
              <p:spPr bwMode="auto">
                <a:xfrm flipV="1">
                  <a:off x="155416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74" name="Line 3335"/>
                <p:cNvSpPr>
                  <a:spLocks noChangeShapeType="1"/>
                </p:cNvSpPr>
                <p:nvPr/>
              </p:nvSpPr>
              <p:spPr bwMode="auto">
                <a:xfrm flipV="1">
                  <a:off x="1557338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75" name="Line 3336"/>
                <p:cNvSpPr>
                  <a:spLocks noChangeShapeType="1"/>
                </p:cNvSpPr>
                <p:nvPr/>
              </p:nvSpPr>
              <p:spPr bwMode="auto">
                <a:xfrm flipV="1">
                  <a:off x="15573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76" name="Line 3337"/>
                <p:cNvSpPr>
                  <a:spLocks noChangeShapeType="1"/>
                </p:cNvSpPr>
                <p:nvPr/>
              </p:nvSpPr>
              <p:spPr bwMode="auto">
                <a:xfrm flipV="1">
                  <a:off x="15589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77" name="Freeform 3338"/>
                <p:cNvSpPr>
                  <a:spLocks/>
                </p:cNvSpPr>
                <p:nvPr/>
              </p:nvSpPr>
              <p:spPr bwMode="auto">
                <a:xfrm flipV="1">
                  <a:off x="1562100" y="7019925"/>
                  <a:ext cx="0" cy="12700"/>
                </a:xfrm>
                <a:custGeom>
                  <a:avLst/>
                  <a:gdLst>
                    <a:gd name="T0" fmla="*/ 0 w 10"/>
                    <a:gd name="T1" fmla="*/ 0 h 173"/>
                    <a:gd name="T2" fmla="*/ 0 w 10"/>
                    <a:gd name="T3" fmla="*/ 31 h 173"/>
                    <a:gd name="T4" fmla="*/ 2 w 10"/>
                    <a:gd name="T5" fmla="*/ 93 h 173"/>
                    <a:gd name="T6" fmla="*/ 4 w 10"/>
                    <a:gd name="T7" fmla="*/ 173 h 173"/>
                    <a:gd name="T8" fmla="*/ 6 w 10"/>
                    <a:gd name="T9" fmla="*/ 37 h 173"/>
                    <a:gd name="T10" fmla="*/ 8 w 10"/>
                    <a:gd name="T11" fmla="*/ 37 h 173"/>
                    <a:gd name="T12" fmla="*/ 10 w 10"/>
                    <a:gd name="T13" fmla="*/ 47 h 173"/>
                    <a:gd name="T14" fmla="*/ 10 w 1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73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93"/>
                      </a:lnTo>
                      <a:lnTo>
                        <a:pt x="4" y="173"/>
                      </a:lnTo>
                      <a:lnTo>
                        <a:pt x="6" y="37"/>
                      </a:lnTo>
                      <a:lnTo>
                        <a:pt x="8" y="37"/>
                      </a:lnTo>
                      <a:lnTo>
                        <a:pt x="10" y="47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78" name="Line 3339"/>
                <p:cNvSpPr>
                  <a:spLocks noChangeShapeType="1"/>
                </p:cNvSpPr>
                <p:nvPr/>
              </p:nvSpPr>
              <p:spPr bwMode="auto">
                <a:xfrm flipV="1">
                  <a:off x="156368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79" name="Line 3340"/>
                <p:cNvSpPr>
                  <a:spLocks noChangeShapeType="1"/>
                </p:cNvSpPr>
                <p:nvPr/>
              </p:nvSpPr>
              <p:spPr bwMode="auto">
                <a:xfrm flipV="1">
                  <a:off x="15668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80" name="Line 3341"/>
                <p:cNvSpPr>
                  <a:spLocks noChangeShapeType="1"/>
                </p:cNvSpPr>
                <p:nvPr/>
              </p:nvSpPr>
              <p:spPr bwMode="auto">
                <a:xfrm flipV="1">
                  <a:off x="15684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81" name="Freeform 3342"/>
                <p:cNvSpPr>
                  <a:spLocks/>
                </p:cNvSpPr>
                <p:nvPr/>
              </p:nvSpPr>
              <p:spPr bwMode="auto">
                <a:xfrm flipV="1">
                  <a:off x="1570038" y="7031038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23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82" name="Line 3343"/>
                <p:cNvSpPr>
                  <a:spLocks noChangeShapeType="1"/>
                </p:cNvSpPr>
                <p:nvPr/>
              </p:nvSpPr>
              <p:spPr bwMode="auto">
                <a:xfrm flipV="1">
                  <a:off x="157162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83" name="Freeform 3344"/>
                <p:cNvSpPr>
                  <a:spLocks/>
                </p:cNvSpPr>
                <p:nvPr/>
              </p:nvSpPr>
              <p:spPr bwMode="auto">
                <a:xfrm flipV="1">
                  <a:off x="1579563" y="6986588"/>
                  <a:ext cx="0" cy="46038"/>
                </a:xfrm>
                <a:custGeom>
                  <a:avLst/>
                  <a:gdLst>
                    <a:gd name="T0" fmla="*/ 0 w 6"/>
                    <a:gd name="T1" fmla="*/ 0 h 614"/>
                    <a:gd name="T2" fmla="*/ 0 w 6"/>
                    <a:gd name="T3" fmla="*/ 61 h 614"/>
                    <a:gd name="T4" fmla="*/ 2 w 6"/>
                    <a:gd name="T5" fmla="*/ 304 h 614"/>
                    <a:gd name="T6" fmla="*/ 4 w 6"/>
                    <a:gd name="T7" fmla="*/ 614 h 614"/>
                    <a:gd name="T8" fmla="*/ 6 w 6"/>
                    <a:gd name="T9" fmla="*/ 23 h 614"/>
                    <a:gd name="T10" fmla="*/ 6 w 6"/>
                    <a:gd name="T11" fmla="*/ 0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14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2" y="304"/>
                      </a:lnTo>
                      <a:lnTo>
                        <a:pt x="4" y="614"/>
                      </a:lnTo>
                      <a:lnTo>
                        <a:pt x="6" y="2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84" name="Freeform 3345"/>
                <p:cNvSpPr>
                  <a:spLocks/>
                </p:cNvSpPr>
                <p:nvPr/>
              </p:nvSpPr>
              <p:spPr bwMode="auto">
                <a:xfrm flipV="1">
                  <a:off x="1581150" y="7023100"/>
                  <a:ext cx="0" cy="9525"/>
                </a:xfrm>
                <a:custGeom>
                  <a:avLst/>
                  <a:gdLst>
                    <a:gd name="T0" fmla="*/ 0 w 4"/>
                    <a:gd name="T1" fmla="*/ 0 h 129"/>
                    <a:gd name="T2" fmla="*/ 0 w 4"/>
                    <a:gd name="T3" fmla="*/ 129 h 129"/>
                    <a:gd name="T4" fmla="*/ 2 w 4"/>
                    <a:gd name="T5" fmla="*/ 68 h 129"/>
                    <a:gd name="T6" fmla="*/ 4 w 4"/>
                    <a:gd name="T7" fmla="*/ 62 h 129"/>
                    <a:gd name="T8" fmla="*/ 4 w 4"/>
                    <a:gd name="T9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9">
                      <a:moveTo>
                        <a:pt x="0" y="0"/>
                      </a:moveTo>
                      <a:lnTo>
                        <a:pt x="0" y="129"/>
                      </a:lnTo>
                      <a:lnTo>
                        <a:pt x="2" y="68"/>
                      </a:lnTo>
                      <a:lnTo>
                        <a:pt x="4" y="6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785" name="Line 3346"/>
                <p:cNvSpPr>
                  <a:spLocks noChangeShapeType="1"/>
                </p:cNvSpPr>
                <p:nvPr/>
              </p:nvSpPr>
              <p:spPr bwMode="auto">
                <a:xfrm flipV="1">
                  <a:off x="15843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86" name="Line 3348"/>
                <p:cNvSpPr>
                  <a:spLocks noChangeShapeType="1"/>
                </p:cNvSpPr>
                <p:nvPr/>
              </p:nvSpPr>
              <p:spPr bwMode="auto">
                <a:xfrm flipV="1">
                  <a:off x="15843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87" name="Line 3349"/>
                <p:cNvSpPr>
                  <a:spLocks noChangeShapeType="1"/>
                </p:cNvSpPr>
                <p:nvPr/>
              </p:nvSpPr>
              <p:spPr bwMode="auto">
                <a:xfrm flipV="1">
                  <a:off x="1585912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88" name="Line 3350"/>
                <p:cNvSpPr>
                  <a:spLocks noChangeShapeType="1"/>
                </p:cNvSpPr>
                <p:nvPr/>
              </p:nvSpPr>
              <p:spPr bwMode="auto">
                <a:xfrm flipV="1">
                  <a:off x="15906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89" name="Line 3351"/>
                <p:cNvSpPr>
                  <a:spLocks noChangeShapeType="1"/>
                </p:cNvSpPr>
                <p:nvPr/>
              </p:nvSpPr>
              <p:spPr bwMode="auto">
                <a:xfrm flipV="1">
                  <a:off x="1597025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90" name="Line 3352"/>
                <p:cNvSpPr>
                  <a:spLocks noChangeShapeType="1"/>
                </p:cNvSpPr>
                <p:nvPr/>
              </p:nvSpPr>
              <p:spPr bwMode="auto">
                <a:xfrm flipV="1">
                  <a:off x="15986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91" name="Line 3353"/>
                <p:cNvSpPr>
                  <a:spLocks noChangeShapeType="1"/>
                </p:cNvSpPr>
                <p:nvPr/>
              </p:nvSpPr>
              <p:spPr bwMode="auto">
                <a:xfrm flipV="1">
                  <a:off x="1601787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92" name="Line 3354"/>
                <p:cNvSpPr>
                  <a:spLocks noChangeShapeType="1"/>
                </p:cNvSpPr>
                <p:nvPr/>
              </p:nvSpPr>
              <p:spPr bwMode="auto">
                <a:xfrm flipV="1">
                  <a:off x="16097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93" name="Line 3355"/>
                <p:cNvSpPr>
                  <a:spLocks noChangeShapeType="1"/>
                </p:cNvSpPr>
                <p:nvPr/>
              </p:nvSpPr>
              <p:spPr bwMode="auto">
                <a:xfrm flipV="1">
                  <a:off x="1614487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94" name="Line 3356"/>
                <p:cNvSpPr>
                  <a:spLocks noChangeShapeType="1"/>
                </p:cNvSpPr>
                <p:nvPr/>
              </p:nvSpPr>
              <p:spPr bwMode="auto">
                <a:xfrm flipV="1">
                  <a:off x="16160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95" name="Line 3357"/>
                <p:cNvSpPr>
                  <a:spLocks noChangeShapeType="1"/>
                </p:cNvSpPr>
                <p:nvPr/>
              </p:nvSpPr>
              <p:spPr bwMode="auto">
                <a:xfrm flipV="1">
                  <a:off x="1619250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96" name="Line 3358"/>
                <p:cNvSpPr>
                  <a:spLocks noChangeShapeType="1"/>
                </p:cNvSpPr>
                <p:nvPr/>
              </p:nvSpPr>
              <p:spPr bwMode="auto">
                <a:xfrm flipV="1">
                  <a:off x="16192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97" name="Line 3359"/>
                <p:cNvSpPr>
                  <a:spLocks noChangeShapeType="1"/>
                </p:cNvSpPr>
                <p:nvPr/>
              </p:nvSpPr>
              <p:spPr bwMode="auto">
                <a:xfrm flipV="1">
                  <a:off x="162401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98" name="Line 3360"/>
                <p:cNvSpPr>
                  <a:spLocks noChangeShapeType="1"/>
                </p:cNvSpPr>
                <p:nvPr/>
              </p:nvSpPr>
              <p:spPr bwMode="auto">
                <a:xfrm flipV="1">
                  <a:off x="16319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99" name="Line 3361"/>
                <p:cNvSpPr>
                  <a:spLocks noChangeShapeType="1"/>
                </p:cNvSpPr>
                <p:nvPr/>
              </p:nvSpPr>
              <p:spPr bwMode="auto">
                <a:xfrm flipV="1">
                  <a:off x="1633537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00" name="Freeform 3362"/>
                <p:cNvSpPr>
                  <a:spLocks/>
                </p:cNvSpPr>
                <p:nvPr/>
              </p:nvSpPr>
              <p:spPr bwMode="auto">
                <a:xfrm flipV="1">
                  <a:off x="1636712" y="7027863"/>
                  <a:ext cx="1587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31 h 74"/>
                    <a:gd name="T4" fmla="*/ 2 w 2"/>
                    <a:gd name="T5" fmla="*/ 74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7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01" name="Line 3363"/>
                <p:cNvSpPr>
                  <a:spLocks noChangeShapeType="1"/>
                </p:cNvSpPr>
                <p:nvPr/>
              </p:nvSpPr>
              <p:spPr bwMode="auto">
                <a:xfrm flipV="1">
                  <a:off x="16414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02" name="Line 3364"/>
                <p:cNvSpPr>
                  <a:spLocks noChangeShapeType="1"/>
                </p:cNvSpPr>
                <p:nvPr/>
              </p:nvSpPr>
              <p:spPr bwMode="auto">
                <a:xfrm flipV="1">
                  <a:off x="164306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03" name="Line 3365"/>
                <p:cNvSpPr>
                  <a:spLocks noChangeShapeType="1"/>
                </p:cNvSpPr>
                <p:nvPr/>
              </p:nvSpPr>
              <p:spPr bwMode="auto">
                <a:xfrm flipV="1">
                  <a:off x="16446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04" name="Line 3366"/>
                <p:cNvSpPr>
                  <a:spLocks noChangeShapeType="1"/>
                </p:cNvSpPr>
                <p:nvPr/>
              </p:nvSpPr>
              <p:spPr bwMode="auto">
                <a:xfrm flipV="1">
                  <a:off x="16462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05" name="Freeform 3367"/>
                <p:cNvSpPr>
                  <a:spLocks/>
                </p:cNvSpPr>
                <p:nvPr/>
              </p:nvSpPr>
              <p:spPr bwMode="auto">
                <a:xfrm flipV="1">
                  <a:off x="1649412" y="7031038"/>
                  <a:ext cx="1587" cy="1588"/>
                </a:xfrm>
                <a:custGeom>
                  <a:avLst/>
                  <a:gdLst>
                    <a:gd name="T0" fmla="*/ 0 w 4"/>
                    <a:gd name="T1" fmla="*/ 0 h 31"/>
                    <a:gd name="T2" fmla="*/ 0 w 4"/>
                    <a:gd name="T3" fmla="*/ 23 h 31"/>
                    <a:gd name="T4" fmla="*/ 2 w 4"/>
                    <a:gd name="T5" fmla="*/ 31 h 31"/>
                    <a:gd name="T6" fmla="*/ 4 w 4"/>
                    <a:gd name="T7" fmla="*/ 23 h 31"/>
                    <a:gd name="T8" fmla="*/ 4 w 4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1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06" name="Line 3368"/>
                <p:cNvSpPr>
                  <a:spLocks noChangeShapeType="1"/>
                </p:cNvSpPr>
                <p:nvPr/>
              </p:nvSpPr>
              <p:spPr bwMode="auto">
                <a:xfrm flipV="1">
                  <a:off x="1654175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07" name="Line 3369"/>
                <p:cNvSpPr>
                  <a:spLocks noChangeShapeType="1"/>
                </p:cNvSpPr>
                <p:nvPr/>
              </p:nvSpPr>
              <p:spPr bwMode="auto">
                <a:xfrm flipV="1">
                  <a:off x="1657350" y="702310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08" name="Line 3370"/>
                <p:cNvSpPr>
                  <a:spLocks noChangeShapeType="1"/>
                </p:cNvSpPr>
                <p:nvPr/>
              </p:nvSpPr>
              <p:spPr bwMode="auto">
                <a:xfrm flipV="1">
                  <a:off x="1662112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09" name="Freeform 3371"/>
                <p:cNvSpPr>
                  <a:spLocks/>
                </p:cNvSpPr>
                <p:nvPr/>
              </p:nvSpPr>
              <p:spPr bwMode="auto">
                <a:xfrm flipV="1">
                  <a:off x="1668462" y="7027863"/>
                  <a:ext cx="0" cy="4763"/>
                </a:xfrm>
                <a:custGeom>
                  <a:avLst/>
                  <a:gdLst>
                    <a:gd name="T0" fmla="*/ 0 w 4"/>
                    <a:gd name="T1" fmla="*/ 0 h 68"/>
                    <a:gd name="T2" fmla="*/ 0 w 4"/>
                    <a:gd name="T3" fmla="*/ 62 h 68"/>
                    <a:gd name="T4" fmla="*/ 2 w 4"/>
                    <a:gd name="T5" fmla="*/ 23 h 68"/>
                    <a:gd name="T6" fmla="*/ 4 w 4"/>
                    <a:gd name="T7" fmla="*/ 68 h 68"/>
                    <a:gd name="T8" fmla="*/ 4 w 4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8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3"/>
                      </a:lnTo>
                      <a:lnTo>
                        <a:pt x="4" y="6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10" name="Line 3372"/>
                <p:cNvSpPr>
                  <a:spLocks noChangeShapeType="1"/>
                </p:cNvSpPr>
                <p:nvPr/>
              </p:nvSpPr>
              <p:spPr bwMode="auto">
                <a:xfrm flipV="1">
                  <a:off x="16732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11" name="Freeform 3373"/>
                <p:cNvSpPr>
                  <a:spLocks/>
                </p:cNvSpPr>
                <p:nvPr/>
              </p:nvSpPr>
              <p:spPr bwMode="auto">
                <a:xfrm flipV="1">
                  <a:off x="1676400" y="7011988"/>
                  <a:ext cx="1587" cy="20638"/>
                </a:xfrm>
                <a:custGeom>
                  <a:avLst/>
                  <a:gdLst>
                    <a:gd name="T0" fmla="*/ 0 w 16"/>
                    <a:gd name="T1" fmla="*/ 0 h 273"/>
                    <a:gd name="T2" fmla="*/ 0 w 16"/>
                    <a:gd name="T3" fmla="*/ 23 h 273"/>
                    <a:gd name="T4" fmla="*/ 2 w 16"/>
                    <a:gd name="T5" fmla="*/ 74 h 273"/>
                    <a:gd name="T6" fmla="*/ 4 w 16"/>
                    <a:gd name="T7" fmla="*/ 273 h 273"/>
                    <a:gd name="T8" fmla="*/ 6 w 16"/>
                    <a:gd name="T9" fmla="*/ 108 h 273"/>
                    <a:gd name="T10" fmla="*/ 8 w 16"/>
                    <a:gd name="T11" fmla="*/ 131 h 273"/>
                    <a:gd name="T12" fmla="*/ 10 w 16"/>
                    <a:gd name="T13" fmla="*/ 23 h 273"/>
                    <a:gd name="T14" fmla="*/ 12 w 16"/>
                    <a:gd name="T15" fmla="*/ 37 h 273"/>
                    <a:gd name="T16" fmla="*/ 14 w 16"/>
                    <a:gd name="T17" fmla="*/ 47 h 273"/>
                    <a:gd name="T18" fmla="*/ 16 w 16"/>
                    <a:gd name="T19" fmla="*/ 37 h 273"/>
                    <a:gd name="T20" fmla="*/ 16 w 16"/>
                    <a:gd name="T21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7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4"/>
                      </a:lnTo>
                      <a:lnTo>
                        <a:pt x="4" y="273"/>
                      </a:lnTo>
                      <a:lnTo>
                        <a:pt x="6" y="108"/>
                      </a:lnTo>
                      <a:lnTo>
                        <a:pt x="8" y="131"/>
                      </a:lnTo>
                      <a:lnTo>
                        <a:pt x="10" y="23"/>
                      </a:lnTo>
                      <a:lnTo>
                        <a:pt x="12" y="37"/>
                      </a:lnTo>
                      <a:lnTo>
                        <a:pt x="14" y="47"/>
                      </a:lnTo>
                      <a:lnTo>
                        <a:pt x="16" y="37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12" name="Line 3374"/>
                <p:cNvSpPr>
                  <a:spLocks noChangeShapeType="1"/>
                </p:cNvSpPr>
                <p:nvPr/>
              </p:nvSpPr>
              <p:spPr bwMode="auto">
                <a:xfrm flipV="1">
                  <a:off x="167798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13" name="Freeform 3375"/>
                <p:cNvSpPr>
                  <a:spLocks/>
                </p:cNvSpPr>
                <p:nvPr/>
              </p:nvSpPr>
              <p:spPr bwMode="auto">
                <a:xfrm flipV="1">
                  <a:off x="1681162" y="7027863"/>
                  <a:ext cx="0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23 h 74"/>
                    <a:gd name="T4" fmla="*/ 2 w 2"/>
                    <a:gd name="T5" fmla="*/ 74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14" name="Line 3376"/>
                <p:cNvSpPr>
                  <a:spLocks noChangeShapeType="1"/>
                </p:cNvSpPr>
                <p:nvPr/>
              </p:nvSpPr>
              <p:spPr bwMode="auto">
                <a:xfrm flipV="1">
                  <a:off x="168116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15" name="Freeform 3377"/>
                <p:cNvSpPr>
                  <a:spLocks/>
                </p:cNvSpPr>
                <p:nvPr/>
              </p:nvSpPr>
              <p:spPr bwMode="auto">
                <a:xfrm flipV="1">
                  <a:off x="1684337" y="6726238"/>
                  <a:ext cx="3175" cy="306388"/>
                </a:xfrm>
                <a:custGeom>
                  <a:avLst/>
                  <a:gdLst>
                    <a:gd name="T0" fmla="*/ 0 w 20"/>
                    <a:gd name="T1" fmla="*/ 0 h 4053"/>
                    <a:gd name="T2" fmla="*/ 0 w 20"/>
                    <a:gd name="T3" fmla="*/ 23 h 4053"/>
                    <a:gd name="T4" fmla="*/ 2 w 20"/>
                    <a:gd name="T5" fmla="*/ 460 h 4053"/>
                    <a:gd name="T6" fmla="*/ 4 w 20"/>
                    <a:gd name="T7" fmla="*/ 2049 h 4053"/>
                    <a:gd name="T8" fmla="*/ 6 w 20"/>
                    <a:gd name="T9" fmla="*/ 3569 h 4053"/>
                    <a:gd name="T10" fmla="*/ 8 w 20"/>
                    <a:gd name="T11" fmla="*/ 4053 h 4053"/>
                    <a:gd name="T12" fmla="*/ 10 w 20"/>
                    <a:gd name="T13" fmla="*/ 2432 h 4053"/>
                    <a:gd name="T14" fmla="*/ 12 w 20"/>
                    <a:gd name="T15" fmla="*/ 1740 h 4053"/>
                    <a:gd name="T16" fmla="*/ 14 w 20"/>
                    <a:gd name="T17" fmla="*/ 454 h 4053"/>
                    <a:gd name="T18" fmla="*/ 16 w 20"/>
                    <a:gd name="T19" fmla="*/ 325 h 4053"/>
                    <a:gd name="T20" fmla="*/ 18 w 20"/>
                    <a:gd name="T21" fmla="*/ 84 h 4053"/>
                    <a:gd name="T22" fmla="*/ 20 w 20"/>
                    <a:gd name="T23" fmla="*/ 47 h 4053"/>
                    <a:gd name="T24" fmla="*/ 20 w 20"/>
                    <a:gd name="T25" fmla="*/ 0 h 40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405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60"/>
                      </a:lnTo>
                      <a:lnTo>
                        <a:pt x="4" y="2049"/>
                      </a:lnTo>
                      <a:lnTo>
                        <a:pt x="6" y="3569"/>
                      </a:lnTo>
                      <a:lnTo>
                        <a:pt x="8" y="4053"/>
                      </a:lnTo>
                      <a:lnTo>
                        <a:pt x="10" y="2432"/>
                      </a:lnTo>
                      <a:lnTo>
                        <a:pt x="12" y="1740"/>
                      </a:lnTo>
                      <a:lnTo>
                        <a:pt x="14" y="454"/>
                      </a:lnTo>
                      <a:lnTo>
                        <a:pt x="16" y="325"/>
                      </a:lnTo>
                      <a:lnTo>
                        <a:pt x="18" y="84"/>
                      </a:lnTo>
                      <a:lnTo>
                        <a:pt x="20" y="47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16" name="Freeform 3378"/>
                <p:cNvSpPr>
                  <a:spLocks/>
                </p:cNvSpPr>
                <p:nvPr/>
              </p:nvSpPr>
              <p:spPr bwMode="auto">
                <a:xfrm flipV="1">
                  <a:off x="1689100" y="7026276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47 h 94"/>
                    <a:gd name="T4" fmla="*/ 2 w 2"/>
                    <a:gd name="T5" fmla="*/ 94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9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17" name="Freeform 3379"/>
                <p:cNvSpPr>
                  <a:spLocks/>
                </p:cNvSpPr>
                <p:nvPr/>
              </p:nvSpPr>
              <p:spPr bwMode="auto">
                <a:xfrm flipV="1">
                  <a:off x="1690687" y="7023101"/>
                  <a:ext cx="0" cy="9525"/>
                </a:xfrm>
                <a:custGeom>
                  <a:avLst/>
                  <a:gdLst>
                    <a:gd name="T0" fmla="*/ 0 w 2"/>
                    <a:gd name="T1" fmla="*/ 0 h 124"/>
                    <a:gd name="T2" fmla="*/ 0 w 2"/>
                    <a:gd name="T3" fmla="*/ 124 h 124"/>
                    <a:gd name="T4" fmla="*/ 2 w 2"/>
                    <a:gd name="T5" fmla="*/ 31 h 124"/>
                    <a:gd name="T6" fmla="*/ 2 w 2"/>
                    <a:gd name="T7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4">
                      <a:moveTo>
                        <a:pt x="0" y="0"/>
                      </a:moveTo>
                      <a:lnTo>
                        <a:pt x="0" y="124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18" name="Freeform 3380"/>
                <p:cNvSpPr>
                  <a:spLocks/>
                </p:cNvSpPr>
                <p:nvPr/>
              </p:nvSpPr>
              <p:spPr bwMode="auto">
                <a:xfrm flipV="1">
                  <a:off x="1690687" y="7031038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19" name="Freeform 3381"/>
                <p:cNvSpPr>
                  <a:spLocks/>
                </p:cNvSpPr>
                <p:nvPr/>
              </p:nvSpPr>
              <p:spPr bwMode="auto">
                <a:xfrm flipV="1">
                  <a:off x="1693862" y="7021513"/>
                  <a:ext cx="0" cy="11113"/>
                </a:xfrm>
                <a:custGeom>
                  <a:avLst/>
                  <a:gdLst>
                    <a:gd name="T0" fmla="*/ 0 w 4"/>
                    <a:gd name="T1" fmla="*/ 0 h 156"/>
                    <a:gd name="T2" fmla="*/ 0 w 4"/>
                    <a:gd name="T3" fmla="*/ 70 h 156"/>
                    <a:gd name="T4" fmla="*/ 2 w 4"/>
                    <a:gd name="T5" fmla="*/ 31 h 156"/>
                    <a:gd name="T6" fmla="*/ 4 w 4"/>
                    <a:gd name="T7" fmla="*/ 156 h 156"/>
                    <a:gd name="T8" fmla="*/ 4 w 4"/>
                    <a:gd name="T9" fmla="*/ 0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56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31"/>
                      </a:lnTo>
                      <a:lnTo>
                        <a:pt x="4" y="15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20" name="Freeform 3382"/>
                <p:cNvSpPr>
                  <a:spLocks/>
                </p:cNvSpPr>
                <p:nvPr/>
              </p:nvSpPr>
              <p:spPr bwMode="auto">
                <a:xfrm flipV="1">
                  <a:off x="1695450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31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21" name="Line 3383"/>
                <p:cNvSpPr>
                  <a:spLocks noChangeShapeType="1"/>
                </p:cNvSpPr>
                <p:nvPr/>
              </p:nvSpPr>
              <p:spPr bwMode="auto">
                <a:xfrm flipV="1">
                  <a:off x="16970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22" name="Line 3384"/>
                <p:cNvSpPr>
                  <a:spLocks noChangeShapeType="1"/>
                </p:cNvSpPr>
                <p:nvPr/>
              </p:nvSpPr>
              <p:spPr bwMode="auto">
                <a:xfrm flipV="1">
                  <a:off x="17018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23" name="Line 3385"/>
                <p:cNvSpPr>
                  <a:spLocks noChangeShapeType="1"/>
                </p:cNvSpPr>
                <p:nvPr/>
              </p:nvSpPr>
              <p:spPr bwMode="auto">
                <a:xfrm flipV="1">
                  <a:off x="17033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24" name="Line 3386"/>
                <p:cNvSpPr>
                  <a:spLocks noChangeShapeType="1"/>
                </p:cNvSpPr>
                <p:nvPr/>
              </p:nvSpPr>
              <p:spPr bwMode="auto">
                <a:xfrm flipV="1">
                  <a:off x="1711325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25" name="Line 3387"/>
                <p:cNvSpPr>
                  <a:spLocks noChangeShapeType="1"/>
                </p:cNvSpPr>
                <p:nvPr/>
              </p:nvSpPr>
              <p:spPr bwMode="auto">
                <a:xfrm flipV="1">
                  <a:off x="17113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26" name="Line 3388"/>
                <p:cNvSpPr>
                  <a:spLocks noChangeShapeType="1"/>
                </p:cNvSpPr>
                <p:nvPr/>
              </p:nvSpPr>
              <p:spPr bwMode="auto">
                <a:xfrm flipV="1">
                  <a:off x="17129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27" name="Line 3389"/>
                <p:cNvSpPr>
                  <a:spLocks noChangeShapeType="1"/>
                </p:cNvSpPr>
                <p:nvPr/>
              </p:nvSpPr>
              <p:spPr bwMode="auto">
                <a:xfrm flipV="1">
                  <a:off x="171767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28" name="Freeform 3390"/>
                <p:cNvSpPr>
                  <a:spLocks/>
                </p:cNvSpPr>
                <p:nvPr/>
              </p:nvSpPr>
              <p:spPr bwMode="auto">
                <a:xfrm flipV="1">
                  <a:off x="1720850" y="7015163"/>
                  <a:ext cx="0" cy="17463"/>
                </a:xfrm>
                <a:custGeom>
                  <a:avLst/>
                  <a:gdLst>
                    <a:gd name="T0" fmla="*/ 0 w 12"/>
                    <a:gd name="T1" fmla="*/ 0 h 231"/>
                    <a:gd name="T2" fmla="*/ 0 w 12"/>
                    <a:gd name="T3" fmla="*/ 31 h 231"/>
                    <a:gd name="T4" fmla="*/ 2 w 12"/>
                    <a:gd name="T5" fmla="*/ 31 h 231"/>
                    <a:gd name="T6" fmla="*/ 4 w 12"/>
                    <a:gd name="T7" fmla="*/ 37 h 231"/>
                    <a:gd name="T8" fmla="*/ 6 w 12"/>
                    <a:gd name="T9" fmla="*/ 231 h 231"/>
                    <a:gd name="T10" fmla="*/ 8 w 12"/>
                    <a:gd name="T11" fmla="*/ 37 h 231"/>
                    <a:gd name="T12" fmla="*/ 10 w 12"/>
                    <a:gd name="T13" fmla="*/ 70 h 231"/>
                    <a:gd name="T14" fmla="*/ 12 w 12"/>
                    <a:gd name="T15" fmla="*/ 117 h 231"/>
                    <a:gd name="T16" fmla="*/ 12 w 12"/>
                    <a:gd name="T17" fmla="*/ 0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1"/>
                      </a:lnTo>
                      <a:lnTo>
                        <a:pt x="4" y="37"/>
                      </a:lnTo>
                      <a:lnTo>
                        <a:pt x="6" y="231"/>
                      </a:lnTo>
                      <a:lnTo>
                        <a:pt x="8" y="37"/>
                      </a:lnTo>
                      <a:lnTo>
                        <a:pt x="10" y="70"/>
                      </a:lnTo>
                      <a:lnTo>
                        <a:pt x="12" y="117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29" name="Line 3391"/>
                <p:cNvSpPr>
                  <a:spLocks noChangeShapeType="1"/>
                </p:cNvSpPr>
                <p:nvPr/>
              </p:nvSpPr>
              <p:spPr bwMode="auto">
                <a:xfrm flipV="1">
                  <a:off x="17256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30" name="Line 3392"/>
                <p:cNvSpPr>
                  <a:spLocks noChangeShapeType="1"/>
                </p:cNvSpPr>
                <p:nvPr/>
              </p:nvSpPr>
              <p:spPr bwMode="auto">
                <a:xfrm flipV="1">
                  <a:off x="17287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31" name="Freeform 3393"/>
                <p:cNvSpPr>
                  <a:spLocks/>
                </p:cNvSpPr>
                <p:nvPr/>
              </p:nvSpPr>
              <p:spPr bwMode="auto">
                <a:xfrm flipV="1">
                  <a:off x="1730375" y="7013576"/>
                  <a:ext cx="0" cy="19050"/>
                </a:xfrm>
                <a:custGeom>
                  <a:avLst/>
                  <a:gdLst>
                    <a:gd name="T0" fmla="*/ 0 w 2"/>
                    <a:gd name="T1" fmla="*/ 0 h 262"/>
                    <a:gd name="T2" fmla="*/ 0 w 2"/>
                    <a:gd name="T3" fmla="*/ 262 h 262"/>
                    <a:gd name="T4" fmla="*/ 2 w 2"/>
                    <a:gd name="T5" fmla="*/ 143 h 262"/>
                    <a:gd name="T6" fmla="*/ 2 w 2"/>
                    <a:gd name="T7" fmla="*/ 0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62">
                      <a:moveTo>
                        <a:pt x="0" y="0"/>
                      </a:moveTo>
                      <a:lnTo>
                        <a:pt x="0" y="262"/>
                      </a:lnTo>
                      <a:lnTo>
                        <a:pt x="2" y="14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32" name="Freeform 3394"/>
                <p:cNvSpPr>
                  <a:spLocks/>
                </p:cNvSpPr>
                <p:nvPr/>
              </p:nvSpPr>
              <p:spPr bwMode="auto">
                <a:xfrm flipV="1">
                  <a:off x="1730375" y="7024688"/>
                  <a:ext cx="0" cy="7938"/>
                </a:xfrm>
                <a:custGeom>
                  <a:avLst/>
                  <a:gdLst>
                    <a:gd name="T0" fmla="*/ 0 w 2"/>
                    <a:gd name="T1" fmla="*/ 0 h 117"/>
                    <a:gd name="T2" fmla="*/ 0 w 2"/>
                    <a:gd name="T3" fmla="*/ 117 h 117"/>
                    <a:gd name="T4" fmla="*/ 2 w 2"/>
                    <a:gd name="T5" fmla="*/ 31 h 117"/>
                    <a:gd name="T6" fmla="*/ 2 w 2"/>
                    <a:gd name="T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7">
                      <a:moveTo>
                        <a:pt x="0" y="0"/>
                      </a:moveTo>
                      <a:lnTo>
                        <a:pt x="0" y="117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33" name="Freeform 3395"/>
                <p:cNvSpPr>
                  <a:spLocks/>
                </p:cNvSpPr>
                <p:nvPr/>
              </p:nvSpPr>
              <p:spPr bwMode="auto">
                <a:xfrm flipV="1">
                  <a:off x="1733550" y="7023101"/>
                  <a:ext cx="1587" cy="9525"/>
                </a:xfrm>
                <a:custGeom>
                  <a:avLst/>
                  <a:gdLst>
                    <a:gd name="T0" fmla="*/ 0 w 6"/>
                    <a:gd name="T1" fmla="*/ 0 h 124"/>
                    <a:gd name="T2" fmla="*/ 0 w 6"/>
                    <a:gd name="T3" fmla="*/ 62 h 124"/>
                    <a:gd name="T4" fmla="*/ 2 w 6"/>
                    <a:gd name="T5" fmla="*/ 54 h 124"/>
                    <a:gd name="T6" fmla="*/ 4 w 6"/>
                    <a:gd name="T7" fmla="*/ 124 h 124"/>
                    <a:gd name="T8" fmla="*/ 6 w 6"/>
                    <a:gd name="T9" fmla="*/ 37 h 124"/>
                    <a:gd name="T10" fmla="*/ 6 w 6"/>
                    <a:gd name="T11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24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54"/>
                      </a:lnTo>
                      <a:lnTo>
                        <a:pt x="4" y="124"/>
                      </a:lnTo>
                      <a:lnTo>
                        <a:pt x="6" y="3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34" name="Freeform 3396"/>
                <p:cNvSpPr>
                  <a:spLocks/>
                </p:cNvSpPr>
                <p:nvPr/>
              </p:nvSpPr>
              <p:spPr bwMode="auto">
                <a:xfrm flipV="1">
                  <a:off x="1738312" y="6983413"/>
                  <a:ext cx="1587" cy="49213"/>
                </a:xfrm>
                <a:custGeom>
                  <a:avLst/>
                  <a:gdLst>
                    <a:gd name="T0" fmla="*/ 0 w 10"/>
                    <a:gd name="T1" fmla="*/ 0 h 658"/>
                    <a:gd name="T2" fmla="*/ 0 w 10"/>
                    <a:gd name="T3" fmla="*/ 68 h 658"/>
                    <a:gd name="T4" fmla="*/ 2 w 10"/>
                    <a:gd name="T5" fmla="*/ 487 h 658"/>
                    <a:gd name="T6" fmla="*/ 4 w 10"/>
                    <a:gd name="T7" fmla="*/ 338 h 658"/>
                    <a:gd name="T8" fmla="*/ 6 w 10"/>
                    <a:gd name="T9" fmla="*/ 355 h 658"/>
                    <a:gd name="T10" fmla="*/ 8 w 10"/>
                    <a:gd name="T11" fmla="*/ 658 h 658"/>
                    <a:gd name="T12" fmla="*/ 10 w 10"/>
                    <a:gd name="T13" fmla="*/ 375 h 658"/>
                    <a:gd name="T14" fmla="*/ 10 w 10"/>
                    <a:gd name="T15" fmla="*/ 0 h 6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658">
                      <a:moveTo>
                        <a:pt x="0" y="0"/>
                      </a:moveTo>
                      <a:lnTo>
                        <a:pt x="0" y="68"/>
                      </a:lnTo>
                      <a:lnTo>
                        <a:pt x="2" y="487"/>
                      </a:lnTo>
                      <a:lnTo>
                        <a:pt x="4" y="338"/>
                      </a:lnTo>
                      <a:lnTo>
                        <a:pt x="6" y="355"/>
                      </a:lnTo>
                      <a:lnTo>
                        <a:pt x="8" y="658"/>
                      </a:lnTo>
                      <a:lnTo>
                        <a:pt x="10" y="37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35" name="Freeform 3397"/>
                <p:cNvSpPr>
                  <a:spLocks/>
                </p:cNvSpPr>
                <p:nvPr/>
              </p:nvSpPr>
              <p:spPr bwMode="auto">
                <a:xfrm flipV="1">
                  <a:off x="1739900" y="7026276"/>
                  <a:ext cx="0" cy="6350"/>
                </a:xfrm>
                <a:custGeom>
                  <a:avLst/>
                  <a:gdLst>
                    <a:gd name="T0" fmla="*/ 0 w 2"/>
                    <a:gd name="T1" fmla="*/ 0 h 86"/>
                    <a:gd name="T2" fmla="*/ 0 w 2"/>
                    <a:gd name="T3" fmla="*/ 86 h 86"/>
                    <a:gd name="T4" fmla="*/ 2 w 2"/>
                    <a:gd name="T5" fmla="*/ 70 h 86"/>
                    <a:gd name="T6" fmla="*/ 2 w 2"/>
                    <a:gd name="T7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6">
                      <a:moveTo>
                        <a:pt x="0" y="0"/>
                      </a:moveTo>
                      <a:lnTo>
                        <a:pt x="0" y="86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36" name="Line 3398"/>
                <p:cNvSpPr>
                  <a:spLocks noChangeShapeType="1"/>
                </p:cNvSpPr>
                <p:nvPr/>
              </p:nvSpPr>
              <p:spPr bwMode="auto">
                <a:xfrm flipV="1">
                  <a:off x="1741487" y="702310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37" name="Line 3399"/>
                <p:cNvSpPr>
                  <a:spLocks noChangeShapeType="1"/>
                </p:cNvSpPr>
                <p:nvPr/>
              </p:nvSpPr>
              <p:spPr bwMode="auto">
                <a:xfrm flipV="1">
                  <a:off x="1744662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38" name="Freeform 3400"/>
                <p:cNvSpPr>
                  <a:spLocks/>
                </p:cNvSpPr>
                <p:nvPr/>
              </p:nvSpPr>
              <p:spPr bwMode="auto">
                <a:xfrm flipV="1">
                  <a:off x="1747837" y="7023101"/>
                  <a:ext cx="0" cy="9525"/>
                </a:xfrm>
                <a:custGeom>
                  <a:avLst/>
                  <a:gdLst>
                    <a:gd name="T0" fmla="*/ 0 w 8"/>
                    <a:gd name="T1" fmla="*/ 0 h 122"/>
                    <a:gd name="T2" fmla="*/ 0 w 8"/>
                    <a:gd name="T3" fmla="*/ 122 h 122"/>
                    <a:gd name="T4" fmla="*/ 2 w 8"/>
                    <a:gd name="T5" fmla="*/ 47 h 122"/>
                    <a:gd name="T6" fmla="*/ 4 w 8"/>
                    <a:gd name="T7" fmla="*/ 37 h 122"/>
                    <a:gd name="T8" fmla="*/ 6 w 8"/>
                    <a:gd name="T9" fmla="*/ 86 h 122"/>
                    <a:gd name="T10" fmla="*/ 8 w 8"/>
                    <a:gd name="T11" fmla="*/ 23 h 122"/>
                    <a:gd name="T12" fmla="*/ 8 w 8"/>
                    <a:gd name="T13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22">
                      <a:moveTo>
                        <a:pt x="0" y="0"/>
                      </a:moveTo>
                      <a:lnTo>
                        <a:pt x="0" y="122"/>
                      </a:lnTo>
                      <a:lnTo>
                        <a:pt x="2" y="47"/>
                      </a:lnTo>
                      <a:lnTo>
                        <a:pt x="4" y="37"/>
                      </a:lnTo>
                      <a:lnTo>
                        <a:pt x="6" y="86"/>
                      </a:lnTo>
                      <a:lnTo>
                        <a:pt x="8" y="2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39" name="Line 3401"/>
                <p:cNvSpPr>
                  <a:spLocks noChangeShapeType="1"/>
                </p:cNvSpPr>
                <p:nvPr/>
              </p:nvSpPr>
              <p:spPr bwMode="auto">
                <a:xfrm flipV="1">
                  <a:off x="17526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40" name="Line 3402"/>
                <p:cNvSpPr>
                  <a:spLocks noChangeShapeType="1"/>
                </p:cNvSpPr>
                <p:nvPr/>
              </p:nvSpPr>
              <p:spPr bwMode="auto">
                <a:xfrm flipV="1">
                  <a:off x="17526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41" name="Line 3403"/>
                <p:cNvSpPr>
                  <a:spLocks noChangeShapeType="1"/>
                </p:cNvSpPr>
                <p:nvPr/>
              </p:nvSpPr>
              <p:spPr bwMode="auto">
                <a:xfrm flipV="1">
                  <a:off x="17557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42" name="Line 3404"/>
                <p:cNvSpPr>
                  <a:spLocks noChangeShapeType="1"/>
                </p:cNvSpPr>
                <p:nvPr/>
              </p:nvSpPr>
              <p:spPr bwMode="auto">
                <a:xfrm flipV="1">
                  <a:off x="17557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43" name="Line 3405"/>
                <p:cNvSpPr>
                  <a:spLocks noChangeShapeType="1"/>
                </p:cNvSpPr>
                <p:nvPr/>
              </p:nvSpPr>
              <p:spPr bwMode="auto">
                <a:xfrm flipV="1">
                  <a:off x="175736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44" name="Line 3406"/>
                <p:cNvSpPr>
                  <a:spLocks noChangeShapeType="1"/>
                </p:cNvSpPr>
                <p:nvPr/>
              </p:nvSpPr>
              <p:spPr bwMode="auto">
                <a:xfrm flipV="1">
                  <a:off x="1762125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45" name="Freeform 3407"/>
                <p:cNvSpPr>
                  <a:spLocks/>
                </p:cNvSpPr>
                <p:nvPr/>
              </p:nvSpPr>
              <p:spPr bwMode="auto">
                <a:xfrm flipV="1">
                  <a:off x="1763712" y="6940551"/>
                  <a:ext cx="3175" cy="92075"/>
                </a:xfrm>
                <a:custGeom>
                  <a:avLst/>
                  <a:gdLst>
                    <a:gd name="T0" fmla="*/ 0 w 20"/>
                    <a:gd name="T1" fmla="*/ 0 h 1224"/>
                    <a:gd name="T2" fmla="*/ 0 w 20"/>
                    <a:gd name="T3" fmla="*/ 37 h 1224"/>
                    <a:gd name="T4" fmla="*/ 2 w 20"/>
                    <a:gd name="T5" fmla="*/ 115 h 1224"/>
                    <a:gd name="T6" fmla="*/ 4 w 20"/>
                    <a:gd name="T7" fmla="*/ 247 h 1224"/>
                    <a:gd name="T8" fmla="*/ 6 w 20"/>
                    <a:gd name="T9" fmla="*/ 896 h 1224"/>
                    <a:gd name="T10" fmla="*/ 8 w 20"/>
                    <a:gd name="T11" fmla="*/ 785 h 1224"/>
                    <a:gd name="T12" fmla="*/ 10 w 20"/>
                    <a:gd name="T13" fmla="*/ 1224 h 1224"/>
                    <a:gd name="T14" fmla="*/ 12 w 20"/>
                    <a:gd name="T15" fmla="*/ 432 h 1224"/>
                    <a:gd name="T16" fmla="*/ 14 w 20"/>
                    <a:gd name="T17" fmla="*/ 276 h 1224"/>
                    <a:gd name="T18" fmla="*/ 16 w 20"/>
                    <a:gd name="T19" fmla="*/ 192 h 1224"/>
                    <a:gd name="T20" fmla="*/ 18 w 20"/>
                    <a:gd name="T21" fmla="*/ 140 h 1224"/>
                    <a:gd name="T22" fmla="*/ 20 w 20"/>
                    <a:gd name="T23" fmla="*/ 23 h 1224"/>
                    <a:gd name="T24" fmla="*/ 20 w 20"/>
                    <a:gd name="T25" fmla="*/ 0 h 1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1224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115"/>
                      </a:lnTo>
                      <a:lnTo>
                        <a:pt x="4" y="247"/>
                      </a:lnTo>
                      <a:lnTo>
                        <a:pt x="6" y="896"/>
                      </a:lnTo>
                      <a:lnTo>
                        <a:pt x="8" y="785"/>
                      </a:lnTo>
                      <a:lnTo>
                        <a:pt x="10" y="1224"/>
                      </a:lnTo>
                      <a:lnTo>
                        <a:pt x="12" y="432"/>
                      </a:lnTo>
                      <a:lnTo>
                        <a:pt x="14" y="276"/>
                      </a:lnTo>
                      <a:lnTo>
                        <a:pt x="16" y="192"/>
                      </a:lnTo>
                      <a:lnTo>
                        <a:pt x="18" y="140"/>
                      </a:lnTo>
                      <a:lnTo>
                        <a:pt x="20" y="23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46" name="Line 3408"/>
                <p:cNvSpPr>
                  <a:spLocks noChangeShapeType="1"/>
                </p:cNvSpPr>
                <p:nvPr/>
              </p:nvSpPr>
              <p:spPr bwMode="auto">
                <a:xfrm flipV="1">
                  <a:off x="1766887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47" name="Line 3409"/>
                <p:cNvSpPr>
                  <a:spLocks noChangeShapeType="1"/>
                </p:cNvSpPr>
                <p:nvPr/>
              </p:nvSpPr>
              <p:spPr bwMode="auto">
                <a:xfrm flipV="1">
                  <a:off x="17684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48" name="Freeform 3410"/>
                <p:cNvSpPr>
                  <a:spLocks/>
                </p:cNvSpPr>
                <p:nvPr/>
              </p:nvSpPr>
              <p:spPr bwMode="auto">
                <a:xfrm flipV="1">
                  <a:off x="1773237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37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49" name="Line 3411"/>
                <p:cNvSpPr>
                  <a:spLocks noChangeShapeType="1"/>
                </p:cNvSpPr>
                <p:nvPr/>
              </p:nvSpPr>
              <p:spPr bwMode="auto">
                <a:xfrm flipV="1">
                  <a:off x="17732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50" name="Freeform 3412"/>
                <p:cNvSpPr>
                  <a:spLocks/>
                </p:cNvSpPr>
                <p:nvPr/>
              </p:nvSpPr>
              <p:spPr bwMode="auto">
                <a:xfrm flipV="1">
                  <a:off x="1778000" y="7023101"/>
                  <a:ext cx="1587" cy="9525"/>
                </a:xfrm>
                <a:custGeom>
                  <a:avLst/>
                  <a:gdLst>
                    <a:gd name="T0" fmla="*/ 0 w 2"/>
                    <a:gd name="T1" fmla="*/ 0 h 140"/>
                    <a:gd name="T2" fmla="*/ 0 w 2"/>
                    <a:gd name="T3" fmla="*/ 23 h 140"/>
                    <a:gd name="T4" fmla="*/ 2 w 2"/>
                    <a:gd name="T5" fmla="*/ 140 h 140"/>
                    <a:gd name="T6" fmla="*/ 2 w 2"/>
                    <a:gd name="T7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4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51" name="Freeform 3413"/>
                <p:cNvSpPr>
                  <a:spLocks/>
                </p:cNvSpPr>
                <p:nvPr/>
              </p:nvSpPr>
              <p:spPr bwMode="auto">
                <a:xfrm flipV="1">
                  <a:off x="1782762" y="7015163"/>
                  <a:ext cx="0" cy="17463"/>
                </a:xfrm>
                <a:custGeom>
                  <a:avLst/>
                  <a:gdLst>
                    <a:gd name="T0" fmla="*/ 0 w 8"/>
                    <a:gd name="T1" fmla="*/ 0 h 243"/>
                    <a:gd name="T2" fmla="*/ 0 w 8"/>
                    <a:gd name="T3" fmla="*/ 37 h 243"/>
                    <a:gd name="T4" fmla="*/ 2 w 8"/>
                    <a:gd name="T5" fmla="*/ 23 h 243"/>
                    <a:gd name="T6" fmla="*/ 4 w 8"/>
                    <a:gd name="T7" fmla="*/ 70 h 243"/>
                    <a:gd name="T8" fmla="*/ 6 w 8"/>
                    <a:gd name="T9" fmla="*/ 92 h 243"/>
                    <a:gd name="T10" fmla="*/ 8 w 8"/>
                    <a:gd name="T11" fmla="*/ 243 h 243"/>
                    <a:gd name="T12" fmla="*/ 8 w 8"/>
                    <a:gd name="T13" fmla="*/ 0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43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23"/>
                      </a:lnTo>
                      <a:lnTo>
                        <a:pt x="4" y="70"/>
                      </a:lnTo>
                      <a:lnTo>
                        <a:pt x="6" y="92"/>
                      </a:lnTo>
                      <a:lnTo>
                        <a:pt x="8" y="24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52" name="Line 3414"/>
                <p:cNvSpPr>
                  <a:spLocks noChangeShapeType="1"/>
                </p:cNvSpPr>
                <p:nvPr/>
              </p:nvSpPr>
              <p:spPr bwMode="auto">
                <a:xfrm flipV="1">
                  <a:off x="1784350" y="702310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53" name="Line 3415"/>
                <p:cNvSpPr>
                  <a:spLocks noChangeShapeType="1"/>
                </p:cNvSpPr>
                <p:nvPr/>
              </p:nvSpPr>
              <p:spPr bwMode="auto">
                <a:xfrm flipV="1">
                  <a:off x="1787525" y="7018338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54" name="Line 3416"/>
                <p:cNvSpPr>
                  <a:spLocks noChangeShapeType="1"/>
                </p:cNvSpPr>
                <p:nvPr/>
              </p:nvSpPr>
              <p:spPr bwMode="auto">
                <a:xfrm flipV="1">
                  <a:off x="179070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55" name="Freeform 3417"/>
                <p:cNvSpPr>
                  <a:spLocks/>
                </p:cNvSpPr>
                <p:nvPr/>
              </p:nvSpPr>
              <p:spPr bwMode="auto">
                <a:xfrm flipV="1">
                  <a:off x="1790700" y="6973888"/>
                  <a:ext cx="1587" cy="58738"/>
                </a:xfrm>
                <a:custGeom>
                  <a:avLst/>
                  <a:gdLst>
                    <a:gd name="T0" fmla="*/ 0 w 10"/>
                    <a:gd name="T1" fmla="*/ 0 h 789"/>
                    <a:gd name="T2" fmla="*/ 0 w 10"/>
                    <a:gd name="T3" fmla="*/ 456 h 789"/>
                    <a:gd name="T4" fmla="*/ 2 w 10"/>
                    <a:gd name="T5" fmla="*/ 789 h 789"/>
                    <a:gd name="T6" fmla="*/ 4 w 10"/>
                    <a:gd name="T7" fmla="*/ 726 h 789"/>
                    <a:gd name="T8" fmla="*/ 6 w 10"/>
                    <a:gd name="T9" fmla="*/ 533 h 789"/>
                    <a:gd name="T10" fmla="*/ 8 w 10"/>
                    <a:gd name="T11" fmla="*/ 254 h 789"/>
                    <a:gd name="T12" fmla="*/ 10 w 10"/>
                    <a:gd name="T13" fmla="*/ 102 h 789"/>
                    <a:gd name="T14" fmla="*/ 10 w 10"/>
                    <a:gd name="T15" fmla="*/ 0 h 7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789">
                      <a:moveTo>
                        <a:pt x="0" y="0"/>
                      </a:moveTo>
                      <a:lnTo>
                        <a:pt x="0" y="456"/>
                      </a:lnTo>
                      <a:lnTo>
                        <a:pt x="2" y="789"/>
                      </a:lnTo>
                      <a:lnTo>
                        <a:pt x="4" y="726"/>
                      </a:lnTo>
                      <a:lnTo>
                        <a:pt x="6" y="533"/>
                      </a:lnTo>
                      <a:lnTo>
                        <a:pt x="8" y="254"/>
                      </a:lnTo>
                      <a:lnTo>
                        <a:pt x="10" y="102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56" name="Line 3418"/>
                <p:cNvSpPr>
                  <a:spLocks noChangeShapeType="1"/>
                </p:cNvSpPr>
                <p:nvPr/>
              </p:nvSpPr>
              <p:spPr bwMode="auto">
                <a:xfrm flipV="1">
                  <a:off x="1792287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57" name="Line 3419"/>
                <p:cNvSpPr>
                  <a:spLocks noChangeShapeType="1"/>
                </p:cNvSpPr>
                <p:nvPr/>
              </p:nvSpPr>
              <p:spPr bwMode="auto">
                <a:xfrm flipV="1">
                  <a:off x="1797050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58" name="Freeform 3420"/>
                <p:cNvSpPr>
                  <a:spLocks/>
                </p:cNvSpPr>
                <p:nvPr/>
              </p:nvSpPr>
              <p:spPr bwMode="auto">
                <a:xfrm flipV="1">
                  <a:off x="1800225" y="6969126"/>
                  <a:ext cx="1587" cy="63500"/>
                </a:xfrm>
                <a:custGeom>
                  <a:avLst/>
                  <a:gdLst>
                    <a:gd name="T0" fmla="*/ 0 w 18"/>
                    <a:gd name="T1" fmla="*/ 0 h 838"/>
                    <a:gd name="T2" fmla="*/ 0 w 18"/>
                    <a:gd name="T3" fmla="*/ 31 h 838"/>
                    <a:gd name="T4" fmla="*/ 2 w 18"/>
                    <a:gd name="T5" fmla="*/ 164 h 838"/>
                    <a:gd name="T6" fmla="*/ 4 w 18"/>
                    <a:gd name="T7" fmla="*/ 463 h 838"/>
                    <a:gd name="T8" fmla="*/ 6 w 18"/>
                    <a:gd name="T9" fmla="*/ 558 h 838"/>
                    <a:gd name="T10" fmla="*/ 8 w 18"/>
                    <a:gd name="T11" fmla="*/ 621 h 838"/>
                    <a:gd name="T12" fmla="*/ 10 w 18"/>
                    <a:gd name="T13" fmla="*/ 838 h 838"/>
                    <a:gd name="T14" fmla="*/ 12 w 18"/>
                    <a:gd name="T15" fmla="*/ 352 h 838"/>
                    <a:gd name="T16" fmla="*/ 14 w 18"/>
                    <a:gd name="T17" fmla="*/ 84 h 838"/>
                    <a:gd name="T18" fmla="*/ 16 w 18"/>
                    <a:gd name="T19" fmla="*/ 212 h 838"/>
                    <a:gd name="T20" fmla="*/ 18 w 18"/>
                    <a:gd name="T21" fmla="*/ 37 h 838"/>
                    <a:gd name="T22" fmla="*/ 18 w 18"/>
                    <a:gd name="T23" fmla="*/ 0 h 8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838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64"/>
                      </a:lnTo>
                      <a:lnTo>
                        <a:pt x="4" y="463"/>
                      </a:lnTo>
                      <a:lnTo>
                        <a:pt x="6" y="558"/>
                      </a:lnTo>
                      <a:lnTo>
                        <a:pt x="8" y="621"/>
                      </a:lnTo>
                      <a:lnTo>
                        <a:pt x="10" y="838"/>
                      </a:lnTo>
                      <a:lnTo>
                        <a:pt x="12" y="352"/>
                      </a:lnTo>
                      <a:lnTo>
                        <a:pt x="14" y="84"/>
                      </a:lnTo>
                      <a:lnTo>
                        <a:pt x="16" y="212"/>
                      </a:lnTo>
                      <a:lnTo>
                        <a:pt x="18" y="37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59" name="Line 3421"/>
                <p:cNvSpPr>
                  <a:spLocks noChangeShapeType="1"/>
                </p:cNvSpPr>
                <p:nvPr/>
              </p:nvSpPr>
              <p:spPr bwMode="auto">
                <a:xfrm flipV="1">
                  <a:off x="18065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60" name="Freeform 3422"/>
                <p:cNvSpPr>
                  <a:spLocks/>
                </p:cNvSpPr>
                <p:nvPr/>
              </p:nvSpPr>
              <p:spPr bwMode="auto">
                <a:xfrm flipV="1">
                  <a:off x="1808162" y="6972301"/>
                  <a:ext cx="1587" cy="60325"/>
                </a:xfrm>
                <a:custGeom>
                  <a:avLst/>
                  <a:gdLst>
                    <a:gd name="T0" fmla="*/ 0 w 15"/>
                    <a:gd name="T1" fmla="*/ 0 h 798"/>
                    <a:gd name="T2" fmla="*/ 0 w 15"/>
                    <a:gd name="T3" fmla="*/ 74 h 798"/>
                    <a:gd name="T4" fmla="*/ 2 w 15"/>
                    <a:gd name="T5" fmla="*/ 508 h 798"/>
                    <a:gd name="T6" fmla="*/ 4 w 15"/>
                    <a:gd name="T7" fmla="*/ 389 h 798"/>
                    <a:gd name="T8" fmla="*/ 6 w 15"/>
                    <a:gd name="T9" fmla="*/ 798 h 798"/>
                    <a:gd name="T10" fmla="*/ 8 w 15"/>
                    <a:gd name="T11" fmla="*/ 544 h 798"/>
                    <a:gd name="T12" fmla="*/ 10 w 15"/>
                    <a:gd name="T13" fmla="*/ 570 h 798"/>
                    <a:gd name="T14" fmla="*/ 12 w 15"/>
                    <a:gd name="T15" fmla="*/ 212 h 798"/>
                    <a:gd name="T16" fmla="*/ 15 w 15"/>
                    <a:gd name="T17" fmla="*/ 200 h 798"/>
                    <a:gd name="T18" fmla="*/ 15 w 15"/>
                    <a:gd name="T19" fmla="*/ 0 h 7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" h="798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508"/>
                      </a:lnTo>
                      <a:lnTo>
                        <a:pt x="4" y="389"/>
                      </a:lnTo>
                      <a:lnTo>
                        <a:pt x="6" y="798"/>
                      </a:lnTo>
                      <a:lnTo>
                        <a:pt x="8" y="544"/>
                      </a:lnTo>
                      <a:lnTo>
                        <a:pt x="10" y="570"/>
                      </a:lnTo>
                      <a:lnTo>
                        <a:pt x="12" y="212"/>
                      </a:lnTo>
                      <a:lnTo>
                        <a:pt x="15" y="200"/>
                      </a:lnTo>
                      <a:lnTo>
                        <a:pt x="1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61" name="Line 3423"/>
                <p:cNvSpPr>
                  <a:spLocks noChangeShapeType="1"/>
                </p:cNvSpPr>
                <p:nvPr/>
              </p:nvSpPr>
              <p:spPr bwMode="auto">
                <a:xfrm flipV="1">
                  <a:off x="1811337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62" name="Line 3424"/>
                <p:cNvSpPr>
                  <a:spLocks noChangeShapeType="1"/>
                </p:cNvSpPr>
                <p:nvPr/>
              </p:nvSpPr>
              <p:spPr bwMode="auto">
                <a:xfrm flipV="1">
                  <a:off x="1811337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63" name="Freeform 3425"/>
                <p:cNvSpPr>
                  <a:spLocks/>
                </p:cNvSpPr>
                <p:nvPr/>
              </p:nvSpPr>
              <p:spPr bwMode="auto">
                <a:xfrm flipV="1">
                  <a:off x="1812925" y="7021513"/>
                  <a:ext cx="1587" cy="11113"/>
                </a:xfrm>
                <a:custGeom>
                  <a:avLst/>
                  <a:gdLst>
                    <a:gd name="T0" fmla="*/ 0 w 10"/>
                    <a:gd name="T1" fmla="*/ 0 h 154"/>
                    <a:gd name="T2" fmla="*/ 0 w 10"/>
                    <a:gd name="T3" fmla="*/ 78 h 154"/>
                    <a:gd name="T4" fmla="*/ 2 w 10"/>
                    <a:gd name="T5" fmla="*/ 62 h 154"/>
                    <a:gd name="T6" fmla="*/ 4 w 10"/>
                    <a:gd name="T7" fmla="*/ 154 h 154"/>
                    <a:gd name="T8" fmla="*/ 6 w 10"/>
                    <a:gd name="T9" fmla="*/ 23 h 154"/>
                    <a:gd name="T10" fmla="*/ 8 w 10"/>
                    <a:gd name="T11" fmla="*/ 47 h 154"/>
                    <a:gd name="T12" fmla="*/ 10 w 10"/>
                    <a:gd name="T13" fmla="*/ 61 h 154"/>
                    <a:gd name="T14" fmla="*/ 10 w 10"/>
                    <a:gd name="T15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54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62"/>
                      </a:lnTo>
                      <a:lnTo>
                        <a:pt x="4" y="154"/>
                      </a:lnTo>
                      <a:lnTo>
                        <a:pt x="6" y="23"/>
                      </a:lnTo>
                      <a:lnTo>
                        <a:pt x="8" y="47"/>
                      </a:lnTo>
                      <a:lnTo>
                        <a:pt x="10" y="61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64" name="Line 3426"/>
                <p:cNvSpPr>
                  <a:spLocks noChangeShapeType="1"/>
                </p:cNvSpPr>
                <p:nvPr/>
              </p:nvSpPr>
              <p:spPr bwMode="auto">
                <a:xfrm flipV="1">
                  <a:off x="18192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65" name="Line 3427"/>
                <p:cNvSpPr>
                  <a:spLocks noChangeShapeType="1"/>
                </p:cNvSpPr>
                <p:nvPr/>
              </p:nvSpPr>
              <p:spPr bwMode="auto">
                <a:xfrm flipV="1">
                  <a:off x="1820862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66" name="Freeform 3428"/>
                <p:cNvSpPr>
                  <a:spLocks/>
                </p:cNvSpPr>
                <p:nvPr/>
              </p:nvSpPr>
              <p:spPr bwMode="auto">
                <a:xfrm flipV="1">
                  <a:off x="1822450" y="7029451"/>
                  <a:ext cx="0" cy="3175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31 h 37"/>
                    <a:gd name="T4" fmla="*/ 2 w 2"/>
                    <a:gd name="T5" fmla="*/ 37 h 37"/>
                    <a:gd name="T6" fmla="*/ 2 w 2"/>
                    <a:gd name="T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67" name="Line 3429"/>
                <p:cNvSpPr>
                  <a:spLocks noChangeShapeType="1"/>
                </p:cNvSpPr>
                <p:nvPr/>
              </p:nvSpPr>
              <p:spPr bwMode="auto">
                <a:xfrm flipV="1">
                  <a:off x="18240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68" name="Line 3430"/>
                <p:cNvSpPr>
                  <a:spLocks noChangeShapeType="1"/>
                </p:cNvSpPr>
                <p:nvPr/>
              </p:nvSpPr>
              <p:spPr bwMode="auto">
                <a:xfrm flipV="1">
                  <a:off x="182403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69" name="Line 3431"/>
                <p:cNvSpPr>
                  <a:spLocks noChangeShapeType="1"/>
                </p:cNvSpPr>
                <p:nvPr/>
              </p:nvSpPr>
              <p:spPr bwMode="auto">
                <a:xfrm flipV="1">
                  <a:off x="182721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70" name="Line 3432"/>
                <p:cNvSpPr>
                  <a:spLocks noChangeShapeType="1"/>
                </p:cNvSpPr>
                <p:nvPr/>
              </p:nvSpPr>
              <p:spPr bwMode="auto">
                <a:xfrm flipV="1">
                  <a:off x="18303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71" name="Freeform 3433"/>
                <p:cNvSpPr>
                  <a:spLocks/>
                </p:cNvSpPr>
                <p:nvPr/>
              </p:nvSpPr>
              <p:spPr bwMode="auto">
                <a:xfrm flipV="1">
                  <a:off x="1831975" y="7027863"/>
                  <a:ext cx="0" cy="4763"/>
                </a:xfrm>
                <a:custGeom>
                  <a:avLst/>
                  <a:gdLst>
                    <a:gd name="T0" fmla="*/ 0 w 3"/>
                    <a:gd name="T1" fmla="*/ 0 h 68"/>
                    <a:gd name="T2" fmla="*/ 0 w 3"/>
                    <a:gd name="T3" fmla="*/ 37 h 68"/>
                    <a:gd name="T4" fmla="*/ 3 w 3"/>
                    <a:gd name="T5" fmla="*/ 68 h 68"/>
                    <a:gd name="T6" fmla="*/ 3 w 3"/>
                    <a:gd name="T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68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3" y="68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72" name="Line 3434"/>
                <p:cNvSpPr>
                  <a:spLocks noChangeShapeType="1"/>
                </p:cNvSpPr>
                <p:nvPr/>
              </p:nvSpPr>
              <p:spPr bwMode="auto">
                <a:xfrm flipV="1">
                  <a:off x="1831975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73" name="Line 3435"/>
                <p:cNvSpPr>
                  <a:spLocks noChangeShapeType="1"/>
                </p:cNvSpPr>
                <p:nvPr/>
              </p:nvSpPr>
              <p:spPr bwMode="auto">
                <a:xfrm flipV="1">
                  <a:off x="183356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74" name="Freeform 3436"/>
                <p:cNvSpPr>
                  <a:spLocks/>
                </p:cNvSpPr>
                <p:nvPr/>
              </p:nvSpPr>
              <p:spPr bwMode="auto">
                <a:xfrm flipV="1">
                  <a:off x="1836737" y="7031038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23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75" name="Line 3437"/>
                <p:cNvSpPr>
                  <a:spLocks noChangeShapeType="1"/>
                </p:cNvSpPr>
                <p:nvPr/>
              </p:nvSpPr>
              <p:spPr bwMode="auto">
                <a:xfrm flipV="1">
                  <a:off x="18415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76" name="Line 3438"/>
                <p:cNvSpPr>
                  <a:spLocks noChangeShapeType="1"/>
                </p:cNvSpPr>
                <p:nvPr/>
              </p:nvSpPr>
              <p:spPr bwMode="auto">
                <a:xfrm flipV="1">
                  <a:off x="18446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77" name="Line 3439"/>
                <p:cNvSpPr>
                  <a:spLocks noChangeShapeType="1"/>
                </p:cNvSpPr>
                <p:nvPr/>
              </p:nvSpPr>
              <p:spPr bwMode="auto">
                <a:xfrm flipV="1">
                  <a:off x="1849437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78" name="Freeform 3440"/>
                <p:cNvSpPr>
                  <a:spLocks/>
                </p:cNvSpPr>
                <p:nvPr/>
              </p:nvSpPr>
              <p:spPr bwMode="auto">
                <a:xfrm flipV="1">
                  <a:off x="1852612" y="7026276"/>
                  <a:ext cx="1587" cy="6350"/>
                </a:xfrm>
                <a:custGeom>
                  <a:avLst/>
                  <a:gdLst>
                    <a:gd name="T0" fmla="*/ 0 w 5"/>
                    <a:gd name="T1" fmla="*/ 0 h 93"/>
                    <a:gd name="T2" fmla="*/ 0 w 5"/>
                    <a:gd name="T3" fmla="*/ 93 h 93"/>
                    <a:gd name="T4" fmla="*/ 3 w 5"/>
                    <a:gd name="T5" fmla="*/ 93 h 93"/>
                    <a:gd name="T6" fmla="*/ 5 w 5"/>
                    <a:gd name="T7" fmla="*/ 93 h 93"/>
                    <a:gd name="T8" fmla="*/ 5 w 5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3" y="93"/>
                      </a:lnTo>
                      <a:lnTo>
                        <a:pt x="5" y="93"/>
                      </a:lnTo>
                      <a:lnTo>
                        <a:pt x="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79" name="Freeform 3441"/>
                <p:cNvSpPr>
                  <a:spLocks/>
                </p:cNvSpPr>
                <p:nvPr/>
              </p:nvSpPr>
              <p:spPr bwMode="auto">
                <a:xfrm flipV="1">
                  <a:off x="1854200" y="7027863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47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80" name="Freeform 3442"/>
                <p:cNvSpPr>
                  <a:spLocks/>
                </p:cNvSpPr>
                <p:nvPr/>
              </p:nvSpPr>
              <p:spPr bwMode="auto">
                <a:xfrm flipV="1">
                  <a:off x="1857375" y="7031038"/>
                  <a:ext cx="1587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81" name="Freeform 3443"/>
                <p:cNvSpPr>
                  <a:spLocks/>
                </p:cNvSpPr>
                <p:nvPr/>
              </p:nvSpPr>
              <p:spPr bwMode="auto">
                <a:xfrm flipV="1">
                  <a:off x="1862137" y="7016751"/>
                  <a:ext cx="0" cy="15875"/>
                </a:xfrm>
                <a:custGeom>
                  <a:avLst/>
                  <a:gdLst>
                    <a:gd name="T0" fmla="*/ 0 w 8"/>
                    <a:gd name="T1" fmla="*/ 0 h 206"/>
                    <a:gd name="T2" fmla="*/ 0 w 8"/>
                    <a:gd name="T3" fmla="*/ 98 h 206"/>
                    <a:gd name="T4" fmla="*/ 2 w 8"/>
                    <a:gd name="T5" fmla="*/ 206 h 206"/>
                    <a:gd name="T6" fmla="*/ 4 w 8"/>
                    <a:gd name="T7" fmla="*/ 143 h 206"/>
                    <a:gd name="T8" fmla="*/ 6 w 8"/>
                    <a:gd name="T9" fmla="*/ 94 h 206"/>
                    <a:gd name="T10" fmla="*/ 8 w 8"/>
                    <a:gd name="T11" fmla="*/ 31 h 206"/>
                    <a:gd name="T12" fmla="*/ 8 w 8"/>
                    <a:gd name="T13" fmla="*/ 0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06">
                      <a:moveTo>
                        <a:pt x="0" y="0"/>
                      </a:moveTo>
                      <a:lnTo>
                        <a:pt x="0" y="98"/>
                      </a:lnTo>
                      <a:lnTo>
                        <a:pt x="2" y="206"/>
                      </a:lnTo>
                      <a:lnTo>
                        <a:pt x="4" y="143"/>
                      </a:lnTo>
                      <a:lnTo>
                        <a:pt x="6" y="94"/>
                      </a:lnTo>
                      <a:lnTo>
                        <a:pt x="8" y="3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82" name="Line 3444"/>
                <p:cNvSpPr>
                  <a:spLocks noChangeShapeType="1"/>
                </p:cNvSpPr>
                <p:nvPr/>
              </p:nvSpPr>
              <p:spPr bwMode="auto">
                <a:xfrm flipV="1">
                  <a:off x="1863725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83" name="Line 3445"/>
                <p:cNvSpPr>
                  <a:spLocks noChangeShapeType="1"/>
                </p:cNvSpPr>
                <p:nvPr/>
              </p:nvSpPr>
              <p:spPr bwMode="auto">
                <a:xfrm flipV="1">
                  <a:off x="186690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84" name="Freeform 3446"/>
                <p:cNvSpPr>
                  <a:spLocks/>
                </p:cNvSpPr>
                <p:nvPr/>
              </p:nvSpPr>
              <p:spPr bwMode="auto">
                <a:xfrm flipV="1">
                  <a:off x="1866900" y="7026276"/>
                  <a:ext cx="0" cy="6350"/>
                </a:xfrm>
                <a:custGeom>
                  <a:avLst/>
                  <a:gdLst>
                    <a:gd name="T0" fmla="*/ 0 w 2"/>
                    <a:gd name="T1" fmla="*/ 0 h 84"/>
                    <a:gd name="T2" fmla="*/ 0 w 2"/>
                    <a:gd name="T3" fmla="*/ 47 h 84"/>
                    <a:gd name="T4" fmla="*/ 2 w 2"/>
                    <a:gd name="T5" fmla="*/ 84 h 84"/>
                    <a:gd name="T6" fmla="*/ 2 w 2"/>
                    <a:gd name="T7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4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8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85" name="Freeform 3447"/>
                <p:cNvSpPr>
                  <a:spLocks/>
                </p:cNvSpPr>
                <p:nvPr/>
              </p:nvSpPr>
              <p:spPr bwMode="auto">
                <a:xfrm flipV="1">
                  <a:off x="1870075" y="6999288"/>
                  <a:ext cx="1587" cy="33338"/>
                </a:xfrm>
                <a:custGeom>
                  <a:avLst/>
                  <a:gdLst>
                    <a:gd name="T0" fmla="*/ 0 w 10"/>
                    <a:gd name="T1" fmla="*/ 0 h 449"/>
                    <a:gd name="T2" fmla="*/ 0 w 10"/>
                    <a:gd name="T3" fmla="*/ 231 h 449"/>
                    <a:gd name="T4" fmla="*/ 2 w 10"/>
                    <a:gd name="T5" fmla="*/ 199 h 449"/>
                    <a:gd name="T6" fmla="*/ 4 w 10"/>
                    <a:gd name="T7" fmla="*/ 256 h 449"/>
                    <a:gd name="T8" fmla="*/ 6 w 10"/>
                    <a:gd name="T9" fmla="*/ 449 h 449"/>
                    <a:gd name="T10" fmla="*/ 8 w 10"/>
                    <a:gd name="T11" fmla="*/ 94 h 449"/>
                    <a:gd name="T12" fmla="*/ 10 w 10"/>
                    <a:gd name="T13" fmla="*/ 74 h 449"/>
                    <a:gd name="T14" fmla="*/ 10 w 10"/>
                    <a:gd name="T15" fmla="*/ 0 h 4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449">
                      <a:moveTo>
                        <a:pt x="0" y="0"/>
                      </a:moveTo>
                      <a:lnTo>
                        <a:pt x="0" y="231"/>
                      </a:lnTo>
                      <a:lnTo>
                        <a:pt x="2" y="199"/>
                      </a:lnTo>
                      <a:lnTo>
                        <a:pt x="4" y="256"/>
                      </a:lnTo>
                      <a:lnTo>
                        <a:pt x="6" y="449"/>
                      </a:lnTo>
                      <a:lnTo>
                        <a:pt x="8" y="94"/>
                      </a:lnTo>
                      <a:lnTo>
                        <a:pt x="10" y="7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86" name="Freeform 3448"/>
                <p:cNvSpPr>
                  <a:spLocks/>
                </p:cNvSpPr>
                <p:nvPr/>
              </p:nvSpPr>
              <p:spPr bwMode="auto">
                <a:xfrm flipV="1">
                  <a:off x="1874837" y="7027863"/>
                  <a:ext cx="1587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74 h 74"/>
                    <a:gd name="T4" fmla="*/ 2 w 2"/>
                    <a:gd name="T5" fmla="*/ 70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87" name="Freeform 3449"/>
                <p:cNvSpPr>
                  <a:spLocks/>
                </p:cNvSpPr>
                <p:nvPr/>
              </p:nvSpPr>
              <p:spPr bwMode="auto">
                <a:xfrm flipV="1">
                  <a:off x="1879600" y="7019926"/>
                  <a:ext cx="1587" cy="12700"/>
                </a:xfrm>
                <a:custGeom>
                  <a:avLst/>
                  <a:gdLst>
                    <a:gd name="T0" fmla="*/ 0 w 8"/>
                    <a:gd name="T1" fmla="*/ 0 h 176"/>
                    <a:gd name="T2" fmla="*/ 0 w 8"/>
                    <a:gd name="T3" fmla="*/ 31 h 176"/>
                    <a:gd name="T4" fmla="*/ 2 w 8"/>
                    <a:gd name="T5" fmla="*/ 176 h 176"/>
                    <a:gd name="T6" fmla="*/ 4 w 8"/>
                    <a:gd name="T7" fmla="*/ 139 h 176"/>
                    <a:gd name="T8" fmla="*/ 6 w 8"/>
                    <a:gd name="T9" fmla="*/ 23 h 176"/>
                    <a:gd name="T10" fmla="*/ 8 w 8"/>
                    <a:gd name="T11" fmla="*/ 149 h 176"/>
                    <a:gd name="T12" fmla="*/ 8 w 8"/>
                    <a:gd name="T13" fmla="*/ 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76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76"/>
                      </a:lnTo>
                      <a:lnTo>
                        <a:pt x="4" y="139"/>
                      </a:lnTo>
                      <a:lnTo>
                        <a:pt x="6" y="23"/>
                      </a:lnTo>
                      <a:lnTo>
                        <a:pt x="8" y="14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88" name="Line 3450"/>
                <p:cNvSpPr>
                  <a:spLocks noChangeShapeType="1"/>
                </p:cNvSpPr>
                <p:nvPr/>
              </p:nvSpPr>
              <p:spPr bwMode="auto">
                <a:xfrm flipV="1">
                  <a:off x="1881187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89" name="Freeform 3451"/>
                <p:cNvSpPr>
                  <a:spLocks/>
                </p:cNvSpPr>
                <p:nvPr/>
              </p:nvSpPr>
              <p:spPr bwMode="auto">
                <a:xfrm flipV="1">
                  <a:off x="1884362" y="7024688"/>
                  <a:ext cx="0" cy="7938"/>
                </a:xfrm>
                <a:custGeom>
                  <a:avLst/>
                  <a:gdLst>
                    <a:gd name="T0" fmla="*/ 0 w 2"/>
                    <a:gd name="T1" fmla="*/ 0 h 109"/>
                    <a:gd name="T2" fmla="*/ 0 w 2"/>
                    <a:gd name="T3" fmla="*/ 23 h 109"/>
                    <a:gd name="T4" fmla="*/ 2 w 2"/>
                    <a:gd name="T5" fmla="*/ 109 h 109"/>
                    <a:gd name="T6" fmla="*/ 2 w 2"/>
                    <a:gd name="T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0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90" name="Freeform 3452"/>
                <p:cNvSpPr>
                  <a:spLocks/>
                </p:cNvSpPr>
                <p:nvPr/>
              </p:nvSpPr>
              <p:spPr bwMode="auto">
                <a:xfrm flipV="1">
                  <a:off x="1885950" y="7027863"/>
                  <a:ext cx="0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31 h 74"/>
                    <a:gd name="T4" fmla="*/ 2 w 2"/>
                    <a:gd name="T5" fmla="*/ 74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7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91" name="Freeform 3453"/>
                <p:cNvSpPr>
                  <a:spLocks/>
                </p:cNvSpPr>
                <p:nvPr/>
              </p:nvSpPr>
              <p:spPr bwMode="auto">
                <a:xfrm flipV="1">
                  <a:off x="1889125" y="7010401"/>
                  <a:ext cx="0" cy="22225"/>
                </a:xfrm>
                <a:custGeom>
                  <a:avLst/>
                  <a:gdLst>
                    <a:gd name="T0" fmla="*/ 0 w 12"/>
                    <a:gd name="T1" fmla="*/ 0 h 304"/>
                    <a:gd name="T2" fmla="*/ 0 w 12"/>
                    <a:gd name="T3" fmla="*/ 23 h 304"/>
                    <a:gd name="T4" fmla="*/ 2 w 12"/>
                    <a:gd name="T5" fmla="*/ 23 h 304"/>
                    <a:gd name="T6" fmla="*/ 4 w 12"/>
                    <a:gd name="T7" fmla="*/ 68 h 304"/>
                    <a:gd name="T8" fmla="*/ 6 w 12"/>
                    <a:gd name="T9" fmla="*/ 304 h 304"/>
                    <a:gd name="T10" fmla="*/ 8 w 12"/>
                    <a:gd name="T11" fmla="*/ 109 h 304"/>
                    <a:gd name="T12" fmla="*/ 10 w 12"/>
                    <a:gd name="T13" fmla="*/ 117 h 304"/>
                    <a:gd name="T14" fmla="*/ 12 w 12"/>
                    <a:gd name="T15" fmla="*/ 159 h 304"/>
                    <a:gd name="T16" fmla="*/ 12 w 12"/>
                    <a:gd name="T17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04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4" y="68"/>
                      </a:lnTo>
                      <a:lnTo>
                        <a:pt x="6" y="304"/>
                      </a:lnTo>
                      <a:lnTo>
                        <a:pt x="8" y="109"/>
                      </a:lnTo>
                      <a:lnTo>
                        <a:pt x="10" y="117"/>
                      </a:lnTo>
                      <a:lnTo>
                        <a:pt x="12" y="15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92" name="Freeform 3454"/>
                <p:cNvSpPr>
                  <a:spLocks/>
                </p:cNvSpPr>
                <p:nvPr/>
              </p:nvSpPr>
              <p:spPr bwMode="auto">
                <a:xfrm flipV="1">
                  <a:off x="1893887" y="7024688"/>
                  <a:ext cx="0" cy="7938"/>
                </a:xfrm>
                <a:custGeom>
                  <a:avLst/>
                  <a:gdLst>
                    <a:gd name="T0" fmla="*/ 0 w 2"/>
                    <a:gd name="T1" fmla="*/ 0 h 102"/>
                    <a:gd name="T2" fmla="*/ 0 w 2"/>
                    <a:gd name="T3" fmla="*/ 102 h 102"/>
                    <a:gd name="T4" fmla="*/ 2 w 2"/>
                    <a:gd name="T5" fmla="*/ 86 h 102"/>
                    <a:gd name="T6" fmla="*/ 2 w 2"/>
                    <a:gd name="T7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2">
                      <a:moveTo>
                        <a:pt x="0" y="0"/>
                      </a:moveTo>
                      <a:lnTo>
                        <a:pt x="0" y="102"/>
                      </a:lnTo>
                      <a:lnTo>
                        <a:pt x="2" y="8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93" name="Freeform 3455"/>
                <p:cNvSpPr>
                  <a:spLocks/>
                </p:cNvSpPr>
                <p:nvPr/>
              </p:nvSpPr>
              <p:spPr bwMode="auto">
                <a:xfrm flipV="1">
                  <a:off x="1893887" y="7024688"/>
                  <a:ext cx="0" cy="7938"/>
                </a:xfrm>
                <a:custGeom>
                  <a:avLst/>
                  <a:gdLst>
                    <a:gd name="T0" fmla="*/ 0 w 6"/>
                    <a:gd name="T1" fmla="*/ 0 h 117"/>
                    <a:gd name="T2" fmla="*/ 0 w 6"/>
                    <a:gd name="T3" fmla="*/ 31 h 117"/>
                    <a:gd name="T4" fmla="*/ 2 w 6"/>
                    <a:gd name="T5" fmla="*/ 117 h 117"/>
                    <a:gd name="T6" fmla="*/ 4 w 6"/>
                    <a:gd name="T7" fmla="*/ 47 h 117"/>
                    <a:gd name="T8" fmla="*/ 6 w 6"/>
                    <a:gd name="T9" fmla="*/ 47 h 117"/>
                    <a:gd name="T10" fmla="*/ 6 w 6"/>
                    <a:gd name="T11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1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17"/>
                      </a:lnTo>
                      <a:lnTo>
                        <a:pt x="4" y="47"/>
                      </a:lnTo>
                      <a:lnTo>
                        <a:pt x="6" y="4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94" name="Freeform 3456"/>
                <p:cNvSpPr>
                  <a:spLocks/>
                </p:cNvSpPr>
                <p:nvPr/>
              </p:nvSpPr>
              <p:spPr bwMode="auto">
                <a:xfrm flipV="1">
                  <a:off x="1897062" y="6985001"/>
                  <a:ext cx="1587" cy="47625"/>
                </a:xfrm>
                <a:custGeom>
                  <a:avLst/>
                  <a:gdLst>
                    <a:gd name="T0" fmla="*/ 0 w 16"/>
                    <a:gd name="T1" fmla="*/ 0 h 630"/>
                    <a:gd name="T2" fmla="*/ 0 w 16"/>
                    <a:gd name="T3" fmla="*/ 23 h 630"/>
                    <a:gd name="T4" fmla="*/ 2 w 16"/>
                    <a:gd name="T5" fmla="*/ 47 h 630"/>
                    <a:gd name="T6" fmla="*/ 4 w 16"/>
                    <a:gd name="T7" fmla="*/ 187 h 630"/>
                    <a:gd name="T8" fmla="*/ 6 w 16"/>
                    <a:gd name="T9" fmla="*/ 630 h 630"/>
                    <a:gd name="T10" fmla="*/ 8 w 16"/>
                    <a:gd name="T11" fmla="*/ 258 h 630"/>
                    <a:gd name="T12" fmla="*/ 10 w 16"/>
                    <a:gd name="T13" fmla="*/ 248 h 630"/>
                    <a:gd name="T14" fmla="*/ 12 w 16"/>
                    <a:gd name="T15" fmla="*/ 326 h 630"/>
                    <a:gd name="T16" fmla="*/ 14 w 16"/>
                    <a:gd name="T17" fmla="*/ 37 h 630"/>
                    <a:gd name="T18" fmla="*/ 16 w 16"/>
                    <a:gd name="T19" fmla="*/ 23 h 630"/>
                    <a:gd name="T20" fmla="*/ 16 w 16"/>
                    <a:gd name="T21" fmla="*/ 0 h 6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63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7"/>
                      </a:lnTo>
                      <a:lnTo>
                        <a:pt x="4" y="187"/>
                      </a:lnTo>
                      <a:lnTo>
                        <a:pt x="6" y="630"/>
                      </a:lnTo>
                      <a:lnTo>
                        <a:pt x="8" y="258"/>
                      </a:lnTo>
                      <a:lnTo>
                        <a:pt x="10" y="248"/>
                      </a:lnTo>
                      <a:lnTo>
                        <a:pt x="12" y="326"/>
                      </a:lnTo>
                      <a:lnTo>
                        <a:pt x="14" y="37"/>
                      </a:lnTo>
                      <a:lnTo>
                        <a:pt x="16" y="23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95" name="Line 3457"/>
                <p:cNvSpPr>
                  <a:spLocks noChangeShapeType="1"/>
                </p:cNvSpPr>
                <p:nvPr/>
              </p:nvSpPr>
              <p:spPr bwMode="auto">
                <a:xfrm flipV="1">
                  <a:off x="19065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96" name="Line 3458"/>
                <p:cNvSpPr>
                  <a:spLocks noChangeShapeType="1"/>
                </p:cNvSpPr>
                <p:nvPr/>
              </p:nvSpPr>
              <p:spPr bwMode="auto">
                <a:xfrm flipV="1">
                  <a:off x="19065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97" name="Freeform 3459"/>
                <p:cNvSpPr>
                  <a:spLocks/>
                </p:cNvSpPr>
                <p:nvPr/>
              </p:nvSpPr>
              <p:spPr bwMode="auto">
                <a:xfrm flipV="1">
                  <a:off x="1911350" y="7019926"/>
                  <a:ext cx="0" cy="12700"/>
                </a:xfrm>
                <a:custGeom>
                  <a:avLst/>
                  <a:gdLst>
                    <a:gd name="T0" fmla="*/ 0 w 2"/>
                    <a:gd name="T1" fmla="*/ 0 h 181"/>
                    <a:gd name="T2" fmla="*/ 0 w 2"/>
                    <a:gd name="T3" fmla="*/ 181 h 181"/>
                    <a:gd name="T4" fmla="*/ 2 w 2"/>
                    <a:gd name="T5" fmla="*/ 31 h 181"/>
                    <a:gd name="T6" fmla="*/ 2 w 2"/>
                    <a:gd name="T7" fmla="*/ 0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1">
                      <a:moveTo>
                        <a:pt x="0" y="0"/>
                      </a:moveTo>
                      <a:lnTo>
                        <a:pt x="0" y="181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98" name="Line 3460"/>
                <p:cNvSpPr>
                  <a:spLocks noChangeShapeType="1"/>
                </p:cNvSpPr>
                <p:nvPr/>
              </p:nvSpPr>
              <p:spPr bwMode="auto">
                <a:xfrm flipV="1">
                  <a:off x="1914525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499" name="Line 3461"/>
                <p:cNvSpPr>
                  <a:spLocks noChangeShapeType="1"/>
                </p:cNvSpPr>
                <p:nvPr/>
              </p:nvSpPr>
              <p:spPr bwMode="auto">
                <a:xfrm flipV="1">
                  <a:off x="19145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00" name="Line 3462"/>
                <p:cNvSpPr>
                  <a:spLocks noChangeShapeType="1"/>
                </p:cNvSpPr>
                <p:nvPr/>
              </p:nvSpPr>
              <p:spPr bwMode="auto">
                <a:xfrm flipV="1">
                  <a:off x="19161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01" name="Line 3463"/>
                <p:cNvSpPr>
                  <a:spLocks noChangeShapeType="1"/>
                </p:cNvSpPr>
                <p:nvPr/>
              </p:nvSpPr>
              <p:spPr bwMode="auto">
                <a:xfrm flipV="1">
                  <a:off x="191928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02" name="Freeform 3464"/>
                <p:cNvSpPr>
                  <a:spLocks/>
                </p:cNvSpPr>
                <p:nvPr/>
              </p:nvSpPr>
              <p:spPr bwMode="auto">
                <a:xfrm flipV="1">
                  <a:off x="1920875" y="7031038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03" name="Line 3465"/>
                <p:cNvSpPr>
                  <a:spLocks noChangeShapeType="1"/>
                </p:cNvSpPr>
                <p:nvPr/>
              </p:nvSpPr>
              <p:spPr bwMode="auto">
                <a:xfrm flipV="1">
                  <a:off x="19240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04" name="Freeform 3466"/>
                <p:cNvSpPr>
                  <a:spLocks/>
                </p:cNvSpPr>
                <p:nvPr/>
              </p:nvSpPr>
              <p:spPr bwMode="auto">
                <a:xfrm flipV="1">
                  <a:off x="1928812" y="7026276"/>
                  <a:ext cx="0" cy="6350"/>
                </a:xfrm>
                <a:custGeom>
                  <a:avLst/>
                  <a:gdLst>
                    <a:gd name="T0" fmla="*/ 0 w 4"/>
                    <a:gd name="T1" fmla="*/ 0 h 93"/>
                    <a:gd name="T2" fmla="*/ 0 w 4"/>
                    <a:gd name="T3" fmla="*/ 93 h 93"/>
                    <a:gd name="T4" fmla="*/ 2 w 4"/>
                    <a:gd name="T5" fmla="*/ 68 h 93"/>
                    <a:gd name="T6" fmla="*/ 4 w 4"/>
                    <a:gd name="T7" fmla="*/ 74 h 93"/>
                    <a:gd name="T8" fmla="*/ 4 w 4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68"/>
                      </a:lnTo>
                      <a:lnTo>
                        <a:pt x="4" y="7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05" name="Line 3467"/>
                <p:cNvSpPr>
                  <a:spLocks noChangeShapeType="1"/>
                </p:cNvSpPr>
                <p:nvPr/>
              </p:nvSpPr>
              <p:spPr bwMode="auto">
                <a:xfrm flipV="1">
                  <a:off x="19304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06" name="Line 3468"/>
                <p:cNvSpPr>
                  <a:spLocks noChangeShapeType="1"/>
                </p:cNvSpPr>
                <p:nvPr/>
              </p:nvSpPr>
              <p:spPr bwMode="auto">
                <a:xfrm flipV="1">
                  <a:off x="19335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07" name="Line 3469"/>
                <p:cNvSpPr>
                  <a:spLocks noChangeShapeType="1"/>
                </p:cNvSpPr>
                <p:nvPr/>
              </p:nvSpPr>
              <p:spPr bwMode="auto">
                <a:xfrm flipV="1">
                  <a:off x="1941512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08" name="Freeform 3470"/>
                <p:cNvSpPr>
                  <a:spLocks/>
                </p:cNvSpPr>
                <p:nvPr/>
              </p:nvSpPr>
              <p:spPr bwMode="auto">
                <a:xfrm flipV="1">
                  <a:off x="1941512" y="7021513"/>
                  <a:ext cx="1587" cy="11113"/>
                </a:xfrm>
                <a:custGeom>
                  <a:avLst/>
                  <a:gdLst>
                    <a:gd name="T0" fmla="*/ 0 w 8"/>
                    <a:gd name="T1" fmla="*/ 0 h 149"/>
                    <a:gd name="T2" fmla="*/ 0 w 8"/>
                    <a:gd name="T3" fmla="*/ 149 h 149"/>
                    <a:gd name="T4" fmla="*/ 2 w 8"/>
                    <a:gd name="T5" fmla="*/ 78 h 149"/>
                    <a:gd name="T6" fmla="*/ 4 w 8"/>
                    <a:gd name="T7" fmla="*/ 47 h 149"/>
                    <a:gd name="T8" fmla="*/ 6 w 8"/>
                    <a:gd name="T9" fmla="*/ 124 h 149"/>
                    <a:gd name="T10" fmla="*/ 8 w 8"/>
                    <a:gd name="T11" fmla="*/ 74 h 149"/>
                    <a:gd name="T12" fmla="*/ 8 w 8"/>
                    <a:gd name="T13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49">
                      <a:moveTo>
                        <a:pt x="0" y="0"/>
                      </a:moveTo>
                      <a:lnTo>
                        <a:pt x="0" y="149"/>
                      </a:lnTo>
                      <a:lnTo>
                        <a:pt x="2" y="78"/>
                      </a:lnTo>
                      <a:lnTo>
                        <a:pt x="4" y="47"/>
                      </a:lnTo>
                      <a:lnTo>
                        <a:pt x="6" y="124"/>
                      </a:lnTo>
                      <a:lnTo>
                        <a:pt x="8" y="7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09" name="Line 3471"/>
                <p:cNvSpPr>
                  <a:spLocks noChangeShapeType="1"/>
                </p:cNvSpPr>
                <p:nvPr/>
              </p:nvSpPr>
              <p:spPr bwMode="auto">
                <a:xfrm flipV="1">
                  <a:off x="19431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10" name="Line 3472"/>
                <p:cNvSpPr>
                  <a:spLocks noChangeShapeType="1"/>
                </p:cNvSpPr>
                <p:nvPr/>
              </p:nvSpPr>
              <p:spPr bwMode="auto">
                <a:xfrm flipV="1">
                  <a:off x="194786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11" name="Line 3473"/>
                <p:cNvSpPr>
                  <a:spLocks noChangeShapeType="1"/>
                </p:cNvSpPr>
                <p:nvPr/>
              </p:nvSpPr>
              <p:spPr bwMode="auto">
                <a:xfrm flipV="1">
                  <a:off x="194786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12" name="Freeform 3474"/>
                <p:cNvSpPr>
                  <a:spLocks/>
                </p:cNvSpPr>
                <p:nvPr/>
              </p:nvSpPr>
              <p:spPr bwMode="auto">
                <a:xfrm flipV="1">
                  <a:off x="1951037" y="7026276"/>
                  <a:ext cx="0" cy="6350"/>
                </a:xfrm>
                <a:custGeom>
                  <a:avLst/>
                  <a:gdLst>
                    <a:gd name="T0" fmla="*/ 0 w 6"/>
                    <a:gd name="T1" fmla="*/ 0 h 93"/>
                    <a:gd name="T2" fmla="*/ 0 w 6"/>
                    <a:gd name="T3" fmla="*/ 31 h 93"/>
                    <a:gd name="T4" fmla="*/ 2 w 6"/>
                    <a:gd name="T5" fmla="*/ 47 h 93"/>
                    <a:gd name="T6" fmla="*/ 4 w 6"/>
                    <a:gd name="T7" fmla="*/ 23 h 93"/>
                    <a:gd name="T8" fmla="*/ 6 w 6"/>
                    <a:gd name="T9" fmla="*/ 93 h 93"/>
                    <a:gd name="T10" fmla="*/ 6 w 6"/>
                    <a:gd name="T11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93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47"/>
                      </a:lnTo>
                      <a:lnTo>
                        <a:pt x="4" y="23"/>
                      </a:lnTo>
                      <a:lnTo>
                        <a:pt x="6" y="9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13" name="Line 3475"/>
                <p:cNvSpPr>
                  <a:spLocks noChangeShapeType="1"/>
                </p:cNvSpPr>
                <p:nvPr/>
              </p:nvSpPr>
              <p:spPr bwMode="auto">
                <a:xfrm flipV="1">
                  <a:off x="195262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14" name="Line 3476"/>
                <p:cNvSpPr>
                  <a:spLocks noChangeShapeType="1"/>
                </p:cNvSpPr>
                <p:nvPr/>
              </p:nvSpPr>
              <p:spPr bwMode="auto">
                <a:xfrm flipV="1">
                  <a:off x="1955800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15" name="Line 3477"/>
                <p:cNvSpPr>
                  <a:spLocks noChangeShapeType="1"/>
                </p:cNvSpPr>
                <p:nvPr/>
              </p:nvSpPr>
              <p:spPr bwMode="auto">
                <a:xfrm flipV="1">
                  <a:off x="1955800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16" name="Line 3478"/>
                <p:cNvSpPr>
                  <a:spLocks noChangeShapeType="1"/>
                </p:cNvSpPr>
                <p:nvPr/>
              </p:nvSpPr>
              <p:spPr bwMode="auto">
                <a:xfrm flipV="1">
                  <a:off x="19573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17" name="Line 3479"/>
                <p:cNvSpPr>
                  <a:spLocks noChangeShapeType="1"/>
                </p:cNvSpPr>
                <p:nvPr/>
              </p:nvSpPr>
              <p:spPr bwMode="auto">
                <a:xfrm flipV="1">
                  <a:off x="19589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18" name="Line 3480"/>
                <p:cNvSpPr>
                  <a:spLocks noChangeShapeType="1"/>
                </p:cNvSpPr>
                <p:nvPr/>
              </p:nvSpPr>
              <p:spPr bwMode="auto">
                <a:xfrm flipV="1">
                  <a:off x="196056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19" name="Freeform 3481"/>
                <p:cNvSpPr>
                  <a:spLocks/>
                </p:cNvSpPr>
                <p:nvPr/>
              </p:nvSpPr>
              <p:spPr bwMode="auto">
                <a:xfrm flipV="1">
                  <a:off x="1963737" y="7016751"/>
                  <a:ext cx="1587" cy="15875"/>
                </a:xfrm>
                <a:custGeom>
                  <a:avLst/>
                  <a:gdLst>
                    <a:gd name="T0" fmla="*/ 0 w 8"/>
                    <a:gd name="T1" fmla="*/ 0 h 212"/>
                    <a:gd name="T2" fmla="*/ 0 w 8"/>
                    <a:gd name="T3" fmla="*/ 68 h 212"/>
                    <a:gd name="T4" fmla="*/ 2 w 8"/>
                    <a:gd name="T5" fmla="*/ 173 h 212"/>
                    <a:gd name="T6" fmla="*/ 4 w 8"/>
                    <a:gd name="T7" fmla="*/ 212 h 212"/>
                    <a:gd name="T8" fmla="*/ 6 w 8"/>
                    <a:gd name="T9" fmla="*/ 131 h 212"/>
                    <a:gd name="T10" fmla="*/ 8 w 8"/>
                    <a:gd name="T11" fmla="*/ 47 h 212"/>
                    <a:gd name="T12" fmla="*/ 8 w 8"/>
                    <a:gd name="T13" fmla="*/ 0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12">
                      <a:moveTo>
                        <a:pt x="0" y="0"/>
                      </a:moveTo>
                      <a:lnTo>
                        <a:pt x="0" y="68"/>
                      </a:lnTo>
                      <a:lnTo>
                        <a:pt x="2" y="173"/>
                      </a:lnTo>
                      <a:lnTo>
                        <a:pt x="4" y="212"/>
                      </a:lnTo>
                      <a:lnTo>
                        <a:pt x="6" y="131"/>
                      </a:lnTo>
                      <a:lnTo>
                        <a:pt x="8" y="47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20" name="Line 3482"/>
                <p:cNvSpPr>
                  <a:spLocks noChangeShapeType="1"/>
                </p:cNvSpPr>
                <p:nvPr/>
              </p:nvSpPr>
              <p:spPr bwMode="auto">
                <a:xfrm flipV="1">
                  <a:off x="196532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21" name="Line 3483"/>
                <p:cNvSpPr>
                  <a:spLocks noChangeShapeType="1"/>
                </p:cNvSpPr>
                <p:nvPr/>
              </p:nvSpPr>
              <p:spPr bwMode="auto">
                <a:xfrm flipV="1">
                  <a:off x="1968500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22" name="Freeform 3484"/>
                <p:cNvSpPr>
                  <a:spLocks/>
                </p:cNvSpPr>
                <p:nvPr/>
              </p:nvSpPr>
              <p:spPr bwMode="auto">
                <a:xfrm flipV="1">
                  <a:off x="1973262" y="7027863"/>
                  <a:ext cx="0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74 h 74"/>
                    <a:gd name="T4" fmla="*/ 2 w 2"/>
                    <a:gd name="T5" fmla="*/ 31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23" name="Line 3485"/>
                <p:cNvSpPr>
                  <a:spLocks noChangeShapeType="1"/>
                </p:cNvSpPr>
                <p:nvPr/>
              </p:nvSpPr>
              <p:spPr bwMode="auto">
                <a:xfrm flipV="1">
                  <a:off x="1976437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24" name="Freeform 3486"/>
                <p:cNvSpPr>
                  <a:spLocks/>
                </p:cNvSpPr>
                <p:nvPr/>
              </p:nvSpPr>
              <p:spPr bwMode="auto">
                <a:xfrm flipV="1">
                  <a:off x="1976437" y="7008813"/>
                  <a:ext cx="1587" cy="23813"/>
                </a:xfrm>
                <a:custGeom>
                  <a:avLst/>
                  <a:gdLst>
                    <a:gd name="T0" fmla="*/ 0 w 4"/>
                    <a:gd name="T1" fmla="*/ 0 h 313"/>
                    <a:gd name="T2" fmla="*/ 0 w 4"/>
                    <a:gd name="T3" fmla="*/ 313 h 313"/>
                    <a:gd name="T4" fmla="*/ 2 w 4"/>
                    <a:gd name="T5" fmla="*/ 78 h 313"/>
                    <a:gd name="T6" fmla="*/ 4 w 4"/>
                    <a:gd name="T7" fmla="*/ 131 h 313"/>
                    <a:gd name="T8" fmla="*/ 4 w 4"/>
                    <a:gd name="T9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13">
                      <a:moveTo>
                        <a:pt x="0" y="0"/>
                      </a:moveTo>
                      <a:lnTo>
                        <a:pt x="0" y="313"/>
                      </a:lnTo>
                      <a:lnTo>
                        <a:pt x="2" y="78"/>
                      </a:lnTo>
                      <a:lnTo>
                        <a:pt x="4" y="1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25" name="Line 3487"/>
                <p:cNvSpPr>
                  <a:spLocks noChangeShapeType="1"/>
                </p:cNvSpPr>
                <p:nvPr/>
              </p:nvSpPr>
              <p:spPr bwMode="auto">
                <a:xfrm flipV="1">
                  <a:off x="19780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26" name="Line 3488"/>
                <p:cNvSpPr>
                  <a:spLocks noChangeShapeType="1"/>
                </p:cNvSpPr>
                <p:nvPr/>
              </p:nvSpPr>
              <p:spPr bwMode="auto">
                <a:xfrm flipV="1">
                  <a:off x="1979612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27" name="Line 3489"/>
                <p:cNvSpPr>
                  <a:spLocks noChangeShapeType="1"/>
                </p:cNvSpPr>
                <p:nvPr/>
              </p:nvSpPr>
              <p:spPr bwMode="auto">
                <a:xfrm flipV="1">
                  <a:off x="19812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28" name="Freeform 3490"/>
                <p:cNvSpPr>
                  <a:spLocks/>
                </p:cNvSpPr>
                <p:nvPr/>
              </p:nvSpPr>
              <p:spPr bwMode="auto">
                <a:xfrm flipV="1">
                  <a:off x="1981200" y="7024688"/>
                  <a:ext cx="0" cy="7938"/>
                </a:xfrm>
                <a:custGeom>
                  <a:avLst/>
                  <a:gdLst>
                    <a:gd name="T0" fmla="*/ 0 w 2"/>
                    <a:gd name="T1" fmla="*/ 0 h 112"/>
                    <a:gd name="T2" fmla="*/ 0 w 2"/>
                    <a:gd name="T3" fmla="*/ 112 h 112"/>
                    <a:gd name="T4" fmla="*/ 2 w 2"/>
                    <a:gd name="T5" fmla="*/ 93 h 112"/>
                    <a:gd name="T6" fmla="*/ 2 w 2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2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2" y="9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29" name="Freeform 3491"/>
                <p:cNvSpPr>
                  <a:spLocks/>
                </p:cNvSpPr>
                <p:nvPr/>
              </p:nvSpPr>
              <p:spPr bwMode="auto">
                <a:xfrm flipV="1">
                  <a:off x="1982787" y="7027863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47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30" name="Freeform 3492"/>
                <p:cNvSpPr>
                  <a:spLocks/>
                </p:cNvSpPr>
                <p:nvPr/>
              </p:nvSpPr>
              <p:spPr bwMode="auto">
                <a:xfrm flipV="1">
                  <a:off x="1985962" y="7015163"/>
                  <a:ext cx="0" cy="17463"/>
                </a:xfrm>
                <a:custGeom>
                  <a:avLst/>
                  <a:gdLst>
                    <a:gd name="T0" fmla="*/ 0 w 2"/>
                    <a:gd name="T1" fmla="*/ 0 h 231"/>
                    <a:gd name="T2" fmla="*/ 0 w 2"/>
                    <a:gd name="T3" fmla="*/ 131 h 231"/>
                    <a:gd name="T4" fmla="*/ 2 w 2"/>
                    <a:gd name="T5" fmla="*/ 231 h 231"/>
                    <a:gd name="T6" fmla="*/ 2 w 2"/>
                    <a:gd name="T7" fmla="*/ 0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1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2" y="2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31" name="Line 3493"/>
                <p:cNvSpPr>
                  <a:spLocks noChangeShapeType="1"/>
                </p:cNvSpPr>
                <p:nvPr/>
              </p:nvSpPr>
              <p:spPr bwMode="auto">
                <a:xfrm flipV="1">
                  <a:off x="19875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32" name="Line 3494"/>
                <p:cNvSpPr>
                  <a:spLocks noChangeShapeType="1"/>
                </p:cNvSpPr>
                <p:nvPr/>
              </p:nvSpPr>
              <p:spPr bwMode="auto">
                <a:xfrm flipV="1">
                  <a:off x="19907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33" name="Line 3495"/>
                <p:cNvSpPr>
                  <a:spLocks noChangeShapeType="1"/>
                </p:cNvSpPr>
                <p:nvPr/>
              </p:nvSpPr>
              <p:spPr bwMode="auto">
                <a:xfrm flipV="1">
                  <a:off x="19939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34" name="Line 3496"/>
                <p:cNvSpPr>
                  <a:spLocks noChangeShapeType="1"/>
                </p:cNvSpPr>
                <p:nvPr/>
              </p:nvSpPr>
              <p:spPr bwMode="auto">
                <a:xfrm flipV="1">
                  <a:off x="1995487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35" name="Freeform 3497"/>
                <p:cNvSpPr>
                  <a:spLocks/>
                </p:cNvSpPr>
                <p:nvPr/>
              </p:nvSpPr>
              <p:spPr bwMode="auto">
                <a:xfrm flipV="1">
                  <a:off x="1998662" y="6999288"/>
                  <a:ext cx="1587" cy="33338"/>
                </a:xfrm>
                <a:custGeom>
                  <a:avLst/>
                  <a:gdLst>
                    <a:gd name="T0" fmla="*/ 0 w 14"/>
                    <a:gd name="T1" fmla="*/ 0 h 448"/>
                    <a:gd name="T2" fmla="*/ 0 w 14"/>
                    <a:gd name="T3" fmla="*/ 74 h 448"/>
                    <a:gd name="T4" fmla="*/ 2 w 14"/>
                    <a:gd name="T5" fmla="*/ 159 h 448"/>
                    <a:gd name="T6" fmla="*/ 4 w 14"/>
                    <a:gd name="T7" fmla="*/ 420 h 448"/>
                    <a:gd name="T8" fmla="*/ 6 w 14"/>
                    <a:gd name="T9" fmla="*/ 448 h 448"/>
                    <a:gd name="T10" fmla="*/ 8 w 14"/>
                    <a:gd name="T11" fmla="*/ 261 h 448"/>
                    <a:gd name="T12" fmla="*/ 10 w 14"/>
                    <a:gd name="T13" fmla="*/ 429 h 448"/>
                    <a:gd name="T14" fmla="*/ 12 w 14"/>
                    <a:gd name="T15" fmla="*/ 340 h 448"/>
                    <a:gd name="T16" fmla="*/ 14 w 14"/>
                    <a:gd name="T17" fmla="*/ 92 h 448"/>
                    <a:gd name="T18" fmla="*/ 14 w 14"/>
                    <a:gd name="T19" fmla="*/ 0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448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159"/>
                      </a:lnTo>
                      <a:lnTo>
                        <a:pt x="4" y="420"/>
                      </a:lnTo>
                      <a:lnTo>
                        <a:pt x="6" y="448"/>
                      </a:lnTo>
                      <a:lnTo>
                        <a:pt x="8" y="261"/>
                      </a:lnTo>
                      <a:lnTo>
                        <a:pt x="10" y="429"/>
                      </a:lnTo>
                      <a:lnTo>
                        <a:pt x="12" y="340"/>
                      </a:lnTo>
                      <a:lnTo>
                        <a:pt x="14" y="92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36" name="Freeform 3498"/>
                <p:cNvSpPr>
                  <a:spLocks/>
                </p:cNvSpPr>
                <p:nvPr/>
              </p:nvSpPr>
              <p:spPr bwMode="auto">
                <a:xfrm flipV="1">
                  <a:off x="2000250" y="7031038"/>
                  <a:ext cx="1587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37" name="Line 3499"/>
                <p:cNvSpPr>
                  <a:spLocks noChangeShapeType="1"/>
                </p:cNvSpPr>
                <p:nvPr/>
              </p:nvSpPr>
              <p:spPr bwMode="auto">
                <a:xfrm flipV="1">
                  <a:off x="20034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38" name="Line 3500"/>
                <p:cNvSpPr>
                  <a:spLocks noChangeShapeType="1"/>
                </p:cNvSpPr>
                <p:nvPr/>
              </p:nvSpPr>
              <p:spPr bwMode="auto">
                <a:xfrm flipV="1">
                  <a:off x="20050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39" name="Line 3501"/>
                <p:cNvSpPr>
                  <a:spLocks noChangeShapeType="1"/>
                </p:cNvSpPr>
                <p:nvPr/>
              </p:nvSpPr>
              <p:spPr bwMode="auto">
                <a:xfrm flipV="1">
                  <a:off x="2005012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40" name="Line 3502"/>
                <p:cNvSpPr>
                  <a:spLocks noChangeShapeType="1"/>
                </p:cNvSpPr>
                <p:nvPr/>
              </p:nvSpPr>
              <p:spPr bwMode="auto">
                <a:xfrm flipV="1">
                  <a:off x="20081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41" name="Freeform 3503"/>
                <p:cNvSpPr>
                  <a:spLocks/>
                </p:cNvSpPr>
                <p:nvPr/>
              </p:nvSpPr>
              <p:spPr bwMode="auto">
                <a:xfrm flipV="1">
                  <a:off x="2008187" y="6996113"/>
                  <a:ext cx="1587" cy="36513"/>
                </a:xfrm>
                <a:custGeom>
                  <a:avLst/>
                  <a:gdLst>
                    <a:gd name="T0" fmla="*/ 0 w 12"/>
                    <a:gd name="T1" fmla="*/ 0 h 483"/>
                    <a:gd name="T2" fmla="*/ 0 w 12"/>
                    <a:gd name="T3" fmla="*/ 149 h 483"/>
                    <a:gd name="T4" fmla="*/ 2 w 12"/>
                    <a:gd name="T5" fmla="*/ 389 h 483"/>
                    <a:gd name="T6" fmla="*/ 4 w 12"/>
                    <a:gd name="T7" fmla="*/ 331 h 483"/>
                    <a:gd name="T8" fmla="*/ 6 w 12"/>
                    <a:gd name="T9" fmla="*/ 434 h 483"/>
                    <a:gd name="T10" fmla="*/ 8 w 12"/>
                    <a:gd name="T11" fmla="*/ 483 h 483"/>
                    <a:gd name="T12" fmla="*/ 10 w 12"/>
                    <a:gd name="T13" fmla="*/ 192 h 483"/>
                    <a:gd name="T14" fmla="*/ 12 w 12"/>
                    <a:gd name="T15" fmla="*/ 70 h 483"/>
                    <a:gd name="T16" fmla="*/ 12 w 12"/>
                    <a:gd name="T17" fmla="*/ 0 h 4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483">
                      <a:moveTo>
                        <a:pt x="0" y="0"/>
                      </a:moveTo>
                      <a:lnTo>
                        <a:pt x="0" y="149"/>
                      </a:lnTo>
                      <a:lnTo>
                        <a:pt x="2" y="389"/>
                      </a:lnTo>
                      <a:lnTo>
                        <a:pt x="4" y="331"/>
                      </a:lnTo>
                      <a:lnTo>
                        <a:pt x="6" y="434"/>
                      </a:lnTo>
                      <a:lnTo>
                        <a:pt x="8" y="483"/>
                      </a:lnTo>
                      <a:lnTo>
                        <a:pt x="10" y="192"/>
                      </a:lnTo>
                      <a:lnTo>
                        <a:pt x="12" y="70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42" name="Line 3504"/>
                <p:cNvSpPr>
                  <a:spLocks noChangeShapeType="1"/>
                </p:cNvSpPr>
                <p:nvPr/>
              </p:nvSpPr>
              <p:spPr bwMode="auto">
                <a:xfrm flipV="1">
                  <a:off x="20129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43" name="Line 3505"/>
                <p:cNvSpPr>
                  <a:spLocks noChangeShapeType="1"/>
                </p:cNvSpPr>
                <p:nvPr/>
              </p:nvSpPr>
              <p:spPr bwMode="auto">
                <a:xfrm flipV="1">
                  <a:off x="20129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44" name="Line 3506"/>
                <p:cNvSpPr>
                  <a:spLocks noChangeShapeType="1"/>
                </p:cNvSpPr>
                <p:nvPr/>
              </p:nvSpPr>
              <p:spPr bwMode="auto">
                <a:xfrm flipV="1">
                  <a:off x="202088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45" name="Line 3507"/>
                <p:cNvSpPr>
                  <a:spLocks noChangeShapeType="1"/>
                </p:cNvSpPr>
                <p:nvPr/>
              </p:nvSpPr>
              <p:spPr bwMode="auto">
                <a:xfrm flipV="1">
                  <a:off x="2022475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46" name="Freeform 3508"/>
                <p:cNvSpPr>
                  <a:spLocks/>
                </p:cNvSpPr>
                <p:nvPr/>
              </p:nvSpPr>
              <p:spPr bwMode="auto">
                <a:xfrm flipV="1">
                  <a:off x="2025650" y="7023101"/>
                  <a:ext cx="0" cy="9525"/>
                </a:xfrm>
                <a:custGeom>
                  <a:avLst/>
                  <a:gdLst>
                    <a:gd name="T0" fmla="*/ 0 w 4"/>
                    <a:gd name="T1" fmla="*/ 0 h 124"/>
                    <a:gd name="T2" fmla="*/ 0 w 4"/>
                    <a:gd name="T3" fmla="*/ 37 h 124"/>
                    <a:gd name="T4" fmla="*/ 2 w 4"/>
                    <a:gd name="T5" fmla="*/ 74 h 124"/>
                    <a:gd name="T6" fmla="*/ 4 w 4"/>
                    <a:gd name="T7" fmla="*/ 124 h 124"/>
                    <a:gd name="T8" fmla="*/ 4 w 4"/>
                    <a:gd name="T9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4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74"/>
                      </a:lnTo>
                      <a:lnTo>
                        <a:pt x="4" y="12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47" name="Freeform 3509"/>
                <p:cNvSpPr>
                  <a:spLocks/>
                </p:cNvSpPr>
                <p:nvPr/>
              </p:nvSpPr>
              <p:spPr bwMode="auto">
                <a:xfrm flipV="1">
                  <a:off x="2028825" y="7027863"/>
                  <a:ext cx="1587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62 h 74"/>
                    <a:gd name="T4" fmla="*/ 2 w 2"/>
                    <a:gd name="T5" fmla="*/ 74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7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48" name="Line 3510"/>
                <p:cNvSpPr>
                  <a:spLocks noChangeShapeType="1"/>
                </p:cNvSpPr>
                <p:nvPr/>
              </p:nvSpPr>
              <p:spPr bwMode="auto">
                <a:xfrm flipV="1">
                  <a:off x="20304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49" name="Line 3511"/>
                <p:cNvSpPr>
                  <a:spLocks noChangeShapeType="1"/>
                </p:cNvSpPr>
                <p:nvPr/>
              </p:nvSpPr>
              <p:spPr bwMode="auto">
                <a:xfrm flipV="1">
                  <a:off x="203358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50" name="Line 3512"/>
                <p:cNvSpPr>
                  <a:spLocks noChangeShapeType="1"/>
                </p:cNvSpPr>
                <p:nvPr/>
              </p:nvSpPr>
              <p:spPr bwMode="auto">
                <a:xfrm flipV="1">
                  <a:off x="20351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51" name="Line 3513"/>
                <p:cNvSpPr>
                  <a:spLocks noChangeShapeType="1"/>
                </p:cNvSpPr>
                <p:nvPr/>
              </p:nvSpPr>
              <p:spPr bwMode="auto">
                <a:xfrm flipV="1">
                  <a:off x="20351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52" name="Line 3514"/>
                <p:cNvSpPr>
                  <a:spLocks noChangeShapeType="1"/>
                </p:cNvSpPr>
                <p:nvPr/>
              </p:nvSpPr>
              <p:spPr bwMode="auto">
                <a:xfrm flipV="1">
                  <a:off x="20383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53" name="Line 3515"/>
                <p:cNvSpPr>
                  <a:spLocks noChangeShapeType="1"/>
                </p:cNvSpPr>
                <p:nvPr/>
              </p:nvSpPr>
              <p:spPr bwMode="auto">
                <a:xfrm flipV="1">
                  <a:off x="203993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54" name="Line 3516"/>
                <p:cNvSpPr>
                  <a:spLocks noChangeShapeType="1"/>
                </p:cNvSpPr>
                <p:nvPr/>
              </p:nvSpPr>
              <p:spPr bwMode="auto">
                <a:xfrm flipV="1">
                  <a:off x="2043112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55" name="Freeform 3517"/>
                <p:cNvSpPr>
                  <a:spLocks/>
                </p:cNvSpPr>
                <p:nvPr/>
              </p:nvSpPr>
              <p:spPr bwMode="auto">
                <a:xfrm flipV="1">
                  <a:off x="2043112" y="6983413"/>
                  <a:ext cx="1587" cy="49213"/>
                </a:xfrm>
                <a:custGeom>
                  <a:avLst/>
                  <a:gdLst>
                    <a:gd name="T0" fmla="*/ 0 w 14"/>
                    <a:gd name="T1" fmla="*/ 0 h 647"/>
                    <a:gd name="T2" fmla="*/ 0 w 14"/>
                    <a:gd name="T3" fmla="*/ 98 h 647"/>
                    <a:gd name="T4" fmla="*/ 2 w 14"/>
                    <a:gd name="T5" fmla="*/ 390 h 647"/>
                    <a:gd name="T6" fmla="*/ 4 w 14"/>
                    <a:gd name="T7" fmla="*/ 647 h 647"/>
                    <a:gd name="T8" fmla="*/ 6 w 14"/>
                    <a:gd name="T9" fmla="*/ 512 h 647"/>
                    <a:gd name="T10" fmla="*/ 8 w 14"/>
                    <a:gd name="T11" fmla="*/ 601 h 647"/>
                    <a:gd name="T12" fmla="*/ 10 w 14"/>
                    <a:gd name="T13" fmla="*/ 68 h 647"/>
                    <a:gd name="T14" fmla="*/ 12 w 14"/>
                    <a:gd name="T15" fmla="*/ 145 h 647"/>
                    <a:gd name="T16" fmla="*/ 14 w 14"/>
                    <a:gd name="T17" fmla="*/ 31 h 647"/>
                    <a:gd name="T18" fmla="*/ 14 w 14"/>
                    <a:gd name="T19" fmla="*/ 0 h 6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647">
                      <a:moveTo>
                        <a:pt x="0" y="0"/>
                      </a:moveTo>
                      <a:lnTo>
                        <a:pt x="0" y="98"/>
                      </a:lnTo>
                      <a:lnTo>
                        <a:pt x="2" y="390"/>
                      </a:lnTo>
                      <a:lnTo>
                        <a:pt x="4" y="647"/>
                      </a:lnTo>
                      <a:lnTo>
                        <a:pt x="6" y="512"/>
                      </a:lnTo>
                      <a:lnTo>
                        <a:pt x="8" y="601"/>
                      </a:lnTo>
                      <a:lnTo>
                        <a:pt x="10" y="68"/>
                      </a:lnTo>
                      <a:lnTo>
                        <a:pt x="12" y="145"/>
                      </a:lnTo>
                      <a:lnTo>
                        <a:pt x="14" y="31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56" name="Line 3518"/>
                <p:cNvSpPr>
                  <a:spLocks noChangeShapeType="1"/>
                </p:cNvSpPr>
                <p:nvPr/>
              </p:nvSpPr>
              <p:spPr bwMode="auto">
                <a:xfrm flipV="1">
                  <a:off x="20447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57" name="Freeform 3519"/>
                <p:cNvSpPr>
                  <a:spLocks/>
                </p:cNvSpPr>
                <p:nvPr/>
              </p:nvSpPr>
              <p:spPr bwMode="auto">
                <a:xfrm flipV="1">
                  <a:off x="2047875" y="7026276"/>
                  <a:ext cx="0" cy="6350"/>
                </a:xfrm>
                <a:custGeom>
                  <a:avLst/>
                  <a:gdLst>
                    <a:gd name="T0" fmla="*/ 0 w 2"/>
                    <a:gd name="T1" fmla="*/ 0 h 98"/>
                    <a:gd name="T2" fmla="*/ 0 w 2"/>
                    <a:gd name="T3" fmla="*/ 98 h 98"/>
                    <a:gd name="T4" fmla="*/ 2 w 2"/>
                    <a:gd name="T5" fmla="*/ 31 h 98"/>
                    <a:gd name="T6" fmla="*/ 2 w 2"/>
                    <a:gd name="T7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8">
                      <a:moveTo>
                        <a:pt x="0" y="0"/>
                      </a:moveTo>
                      <a:lnTo>
                        <a:pt x="0" y="98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58" name="Line 3520"/>
                <p:cNvSpPr>
                  <a:spLocks noChangeShapeType="1"/>
                </p:cNvSpPr>
                <p:nvPr/>
              </p:nvSpPr>
              <p:spPr bwMode="auto">
                <a:xfrm flipV="1">
                  <a:off x="205263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59" name="Freeform 3521"/>
                <p:cNvSpPr>
                  <a:spLocks/>
                </p:cNvSpPr>
                <p:nvPr/>
              </p:nvSpPr>
              <p:spPr bwMode="auto">
                <a:xfrm flipV="1">
                  <a:off x="2052637" y="7024688"/>
                  <a:ext cx="0" cy="7938"/>
                </a:xfrm>
                <a:custGeom>
                  <a:avLst/>
                  <a:gdLst>
                    <a:gd name="T0" fmla="*/ 0 w 8"/>
                    <a:gd name="T1" fmla="*/ 0 h 112"/>
                    <a:gd name="T2" fmla="*/ 0 w 8"/>
                    <a:gd name="T3" fmla="*/ 70 h 112"/>
                    <a:gd name="T4" fmla="*/ 2 w 8"/>
                    <a:gd name="T5" fmla="*/ 70 h 112"/>
                    <a:gd name="T6" fmla="*/ 4 w 8"/>
                    <a:gd name="T7" fmla="*/ 112 h 112"/>
                    <a:gd name="T8" fmla="*/ 6 w 8"/>
                    <a:gd name="T9" fmla="*/ 47 h 112"/>
                    <a:gd name="T10" fmla="*/ 8 w 8"/>
                    <a:gd name="T11" fmla="*/ 78 h 112"/>
                    <a:gd name="T12" fmla="*/ 8 w 8"/>
                    <a:gd name="T13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2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70"/>
                      </a:lnTo>
                      <a:lnTo>
                        <a:pt x="4" y="112"/>
                      </a:lnTo>
                      <a:lnTo>
                        <a:pt x="6" y="47"/>
                      </a:lnTo>
                      <a:lnTo>
                        <a:pt x="8" y="78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60" name="Line 3522"/>
                <p:cNvSpPr>
                  <a:spLocks noChangeShapeType="1"/>
                </p:cNvSpPr>
                <p:nvPr/>
              </p:nvSpPr>
              <p:spPr bwMode="auto">
                <a:xfrm flipV="1">
                  <a:off x="20574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61" name="Line 3523"/>
                <p:cNvSpPr>
                  <a:spLocks noChangeShapeType="1"/>
                </p:cNvSpPr>
                <p:nvPr/>
              </p:nvSpPr>
              <p:spPr bwMode="auto">
                <a:xfrm flipV="1">
                  <a:off x="2060575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62" name="Freeform 3524"/>
                <p:cNvSpPr>
                  <a:spLocks/>
                </p:cNvSpPr>
                <p:nvPr/>
              </p:nvSpPr>
              <p:spPr bwMode="auto">
                <a:xfrm flipV="1">
                  <a:off x="2060575" y="7004051"/>
                  <a:ext cx="1587" cy="28575"/>
                </a:xfrm>
                <a:custGeom>
                  <a:avLst/>
                  <a:gdLst>
                    <a:gd name="T0" fmla="*/ 0 w 10"/>
                    <a:gd name="T1" fmla="*/ 0 h 377"/>
                    <a:gd name="T2" fmla="*/ 0 w 10"/>
                    <a:gd name="T3" fmla="*/ 211 h 377"/>
                    <a:gd name="T4" fmla="*/ 2 w 10"/>
                    <a:gd name="T5" fmla="*/ 333 h 377"/>
                    <a:gd name="T6" fmla="*/ 4 w 10"/>
                    <a:gd name="T7" fmla="*/ 377 h 377"/>
                    <a:gd name="T8" fmla="*/ 6 w 10"/>
                    <a:gd name="T9" fmla="*/ 376 h 377"/>
                    <a:gd name="T10" fmla="*/ 8 w 10"/>
                    <a:gd name="T11" fmla="*/ 283 h 377"/>
                    <a:gd name="T12" fmla="*/ 10 w 10"/>
                    <a:gd name="T13" fmla="*/ 23 h 377"/>
                    <a:gd name="T14" fmla="*/ 10 w 10"/>
                    <a:gd name="T15" fmla="*/ 0 h 3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377">
                      <a:moveTo>
                        <a:pt x="0" y="0"/>
                      </a:moveTo>
                      <a:lnTo>
                        <a:pt x="0" y="211"/>
                      </a:lnTo>
                      <a:lnTo>
                        <a:pt x="2" y="333"/>
                      </a:lnTo>
                      <a:lnTo>
                        <a:pt x="4" y="377"/>
                      </a:lnTo>
                      <a:lnTo>
                        <a:pt x="6" y="376"/>
                      </a:lnTo>
                      <a:lnTo>
                        <a:pt x="8" y="283"/>
                      </a:lnTo>
                      <a:lnTo>
                        <a:pt x="10" y="23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63" name="Line 3525"/>
                <p:cNvSpPr>
                  <a:spLocks noChangeShapeType="1"/>
                </p:cNvSpPr>
                <p:nvPr/>
              </p:nvSpPr>
              <p:spPr bwMode="auto">
                <a:xfrm flipV="1">
                  <a:off x="206216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64" name="Line 3526"/>
                <p:cNvSpPr>
                  <a:spLocks noChangeShapeType="1"/>
                </p:cNvSpPr>
                <p:nvPr/>
              </p:nvSpPr>
              <p:spPr bwMode="auto">
                <a:xfrm flipV="1">
                  <a:off x="206533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65" name="Line 3527"/>
                <p:cNvSpPr>
                  <a:spLocks noChangeShapeType="1"/>
                </p:cNvSpPr>
                <p:nvPr/>
              </p:nvSpPr>
              <p:spPr bwMode="auto">
                <a:xfrm flipV="1">
                  <a:off x="206692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66" name="Freeform 3528"/>
                <p:cNvSpPr>
                  <a:spLocks/>
                </p:cNvSpPr>
                <p:nvPr/>
              </p:nvSpPr>
              <p:spPr bwMode="auto">
                <a:xfrm flipV="1">
                  <a:off x="2070100" y="7021513"/>
                  <a:ext cx="0" cy="11113"/>
                </a:xfrm>
                <a:custGeom>
                  <a:avLst/>
                  <a:gdLst>
                    <a:gd name="T0" fmla="*/ 0 w 10"/>
                    <a:gd name="T1" fmla="*/ 0 h 159"/>
                    <a:gd name="T2" fmla="*/ 0 w 10"/>
                    <a:gd name="T3" fmla="*/ 74 h 159"/>
                    <a:gd name="T4" fmla="*/ 2 w 10"/>
                    <a:gd name="T5" fmla="*/ 124 h 159"/>
                    <a:gd name="T6" fmla="*/ 4 w 10"/>
                    <a:gd name="T7" fmla="*/ 99 h 159"/>
                    <a:gd name="T8" fmla="*/ 6 w 10"/>
                    <a:gd name="T9" fmla="*/ 148 h 159"/>
                    <a:gd name="T10" fmla="*/ 8 w 10"/>
                    <a:gd name="T11" fmla="*/ 86 h 159"/>
                    <a:gd name="T12" fmla="*/ 10 w 10"/>
                    <a:gd name="T13" fmla="*/ 159 h 159"/>
                    <a:gd name="T14" fmla="*/ 10 w 10"/>
                    <a:gd name="T15" fmla="*/ 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59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124"/>
                      </a:lnTo>
                      <a:lnTo>
                        <a:pt x="4" y="99"/>
                      </a:lnTo>
                      <a:lnTo>
                        <a:pt x="6" y="148"/>
                      </a:lnTo>
                      <a:lnTo>
                        <a:pt x="8" y="86"/>
                      </a:lnTo>
                      <a:lnTo>
                        <a:pt x="10" y="159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67" name="Freeform 3529"/>
                <p:cNvSpPr>
                  <a:spLocks/>
                </p:cNvSpPr>
                <p:nvPr/>
              </p:nvSpPr>
              <p:spPr bwMode="auto">
                <a:xfrm flipV="1">
                  <a:off x="2074862" y="7031038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23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68" name="Freeform 3530"/>
                <p:cNvSpPr>
                  <a:spLocks/>
                </p:cNvSpPr>
                <p:nvPr/>
              </p:nvSpPr>
              <p:spPr bwMode="auto">
                <a:xfrm flipV="1">
                  <a:off x="2078037" y="6783388"/>
                  <a:ext cx="3175" cy="249238"/>
                </a:xfrm>
                <a:custGeom>
                  <a:avLst/>
                  <a:gdLst>
                    <a:gd name="T0" fmla="*/ 0 w 20"/>
                    <a:gd name="T1" fmla="*/ 0 h 3281"/>
                    <a:gd name="T2" fmla="*/ 0 w 20"/>
                    <a:gd name="T3" fmla="*/ 70 h 3281"/>
                    <a:gd name="T4" fmla="*/ 2 w 20"/>
                    <a:gd name="T5" fmla="*/ 174 h 3281"/>
                    <a:gd name="T6" fmla="*/ 4 w 20"/>
                    <a:gd name="T7" fmla="*/ 586 h 3281"/>
                    <a:gd name="T8" fmla="*/ 6 w 20"/>
                    <a:gd name="T9" fmla="*/ 2191 h 3281"/>
                    <a:gd name="T10" fmla="*/ 8 w 20"/>
                    <a:gd name="T11" fmla="*/ 3281 h 3281"/>
                    <a:gd name="T12" fmla="*/ 10 w 20"/>
                    <a:gd name="T13" fmla="*/ 2430 h 3281"/>
                    <a:gd name="T14" fmla="*/ 12 w 20"/>
                    <a:gd name="T15" fmla="*/ 2094 h 3281"/>
                    <a:gd name="T16" fmla="*/ 14 w 20"/>
                    <a:gd name="T17" fmla="*/ 645 h 3281"/>
                    <a:gd name="T18" fmla="*/ 16 w 20"/>
                    <a:gd name="T19" fmla="*/ 257 h 3281"/>
                    <a:gd name="T20" fmla="*/ 18 w 20"/>
                    <a:gd name="T21" fmla="*/ 102 h 3281"/>
                    <a:gd name="T22" fmla="*/ 20 w 20"/>
                    <a:gd name="T23" fmla="*/ 47 h 3281"/>
                    <a:gd name="T24" fmla="*/ 20 w 20"/>
                    <a:gd name="T25" fmla="*/ 0 h 3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3281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174"/>
                      </a:lnTo>
                      <a:lnTo>
                        <a:pt x="4" y="586"/>
                      </a:lnTo>
                      <a:lnTo>
                        <a:pt x="6" y="2191"/>
                      </a:lnTo>
                      <a:lnTo>
                        <a:pt x="8" y="3281"/>
                      </a:lnTo>
                      <a:lnTo>
                        <a:pt x="10" y="2430"/>
                      </a:lnTo>
                      <a:lnTo>
                        <a:pt x="12" y="2094"/>
                      </a:lnTo>
                      <a:lnTo>
                        <a:pt x="14" y="645"/>
                      </a:lnTo>
                      <a:lnTo>
                        <a:pt x="16" y="257"/>
                      </a:lnTo>
                      <a:lnTo>
                        <a:pt x="18" y="102"/>
                      </a:lnTo>
                      <a:lnTo>
                        <a:pt x="20" y="47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69" name="Line 3531"/>
                <p:cNvSpPr>
                  <a:spLocks noChangeShapeType="1"/>
                </p:cNvSpPr>
                <p:nvPr/>
              </p:nvSpPr>
              <p:spPr bwMode="auto">
                <a:xfrm flipV="1">
                  <a:off x="2081212" y="702310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70" name="Line 3532"/>
                <p:cNvSpPr>
                  <a:spLocks noChangeShapeType="1"/>
                </p:cNvSpPr>
                <p:nvPr/>
              </p:nvSpPr>
              <p:spPr bwMode="auto">
                <a:xfrm flipV="1">
                  <a:off x="208121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71" name="Line 3533"/>
                <p:cNvSpPr>
                  <a:spLocks noChangeShapeType="1"/>
                </p:cNvSpPr>
                <p:nvPr/>
              </p:nvSpPr>
              <p:spPr bwMode="auto">
                <a:xfrm flipV="1">
                  <a:off x="2084387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72" name="Line 3534"/>
                <p:cNvSpPr>
                  <a:spLocks noChangeShapeType="1"/>
                </p:cNvSpPr>
                <p:nvPr/>
              </p:nvSpPr>
              <p:spPr bwMode="auto">
                <a:xfrm flipV="1">
                  <a:off x="2084387" y="7016751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73" name="Line 3535"/>
                <p:cNvSpPr>
                  <a:spLocks noChangeShapeType="1"/>
                </p:cNvSpPr>
                <p:nvPr/>
              </p:nvSpPr>
              <p:spPr bwMode="auto">
                <a:xfrm flipV="1">
                  <a:off x="2087562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74" name="Line 3536"/>
                <p:cNvSpPr>
                  <a:spLocks noChangeShapeType="1"/>
                </p:cNvSpPr>
                <p:nvPr/>
              </p:nvSpPr>
              <p:spPr bwMode="auto">
                <a:xfrm flipV="1">
                  <a:off x="20891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75" name="Line 3537"/>
                <p:cNvSpPr>
                  <a:spLocks noChangeShapeType="1"/>
                </p:cNvSpPr>
                <p:nvPr/>
              </p:nvSpPr>
              <p:spPr bwMode="auto">
                <a:xfrm flipV="1">
                  <a:off x="209232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76" name="Line 3538"/>
                <p:cNvSpPr>
                  <a:spLocks noChangeShapeType="1"/>
                </p:cNvSpPr>
                <p:nvPr/>
              </p:nvSpPr>
              <p:spPr bwMode="auto">
                <a:xfrm flipV="1">
                  <a:off x="2097087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77" name="Freeform 3539"/>
                <p:cNvSpPr>
                  <a:spLocks/>
                </p:cNvSpPr>
                <p:nvPr/>
              </p:nvSpPr>
              <p:spPr bwMode="auto">
                <a:xfrm flipV="1">
                  <a:off x="2097087" y="7021513"/>
                  <a:ext cx="0" cy="11113"/>
                </a:xfrm>
                <a:custGeom>
                  <a:avLst/>
                  <a:gdLst>
                    <a:gd name="T0" fmla="*/ 0 w 2"/>
                    <a:gd name="T1" fmla="*/ 0 h 143"/>
                    <a:gd name="T2" fmla="*/ 0 w 2"/>
                    <a:gd name="T3" fmla="*/ 62 h 143"/>
                    <a:gd name="T4" fmla="*/ 2 w 2"/>
                    <a:gd name="T5" fmla="*/ 143 h 143"/>
                    <a:gd name="T6" fmla="*/ 2 w 2"/>
                    <a:gd name="T7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3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14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78" name="Line 3540"/>
                <p:cNvSpPr>
                  <a:spLocks noChangeShapeType="1"/>
                </p:cNvSpPr>
                <p:nvPr/>
              </p:nvSpPr>
              <p:spPr bwMode="auto">
                <a:xfrm flipV="1">
                  <a:off x="2100262" y="7018338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79" name="Freeform 3541"/>
                <p:cNvSpPr>
                  <a:spLocks/>
                </p:cNvSpPr>
                <p:nvPr/>
              </p:nvSpPr>
              <p:spPr bwMode="auto">
                <a:xfrm flipV="1">
                  <a:off x="2101850" y="7031038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23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80" name="Line 3542"/>
                <p:cNvSpPr>
                  <a:spLocks noChangeShapeType="1"/>
                </p:cNvSpPr>
                <p:nvPr/>
              </p:nvSpPr>
              <p:spPr bwMode="auto">
                <a:xfrm flipV="1">
                  <a:off x="210502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81" name="Freeform 3543"/>
                <p:cNvSpPr>
                  <a:spLocks/>
                </p:cNvSpPr>
                <p:nvPr/>
              </p:nvSpPr>
              <p:spPr bwMode="auto">
                <a:xfrm flipV="1">
                  <a:off x="2106612" y="7024688"/>
                  <a:ext cx="0" cy="7938"/>
                </a:xfrm>
                <a:custGeom>
                  <a:avLst/>
                  <a:gdLst>
                    <a:gd name="T0" fmla="*/ 0 w 2"/>
                    <a:gd name="T1" fmla="*/ 0 h 117"/>
                    <a:gd name="T2" fmla="*/ 0 w 2"/>
                    <a:gd name="T3" fmla="*/ 117 h 117"/>
                    <a:gd name="T4" fmla="*/ 2 w 2"/>
                    <a:gd name="T5" fmla="*/ 31 h 117"/>
                    <a:gd name="T6" fmla="*/ 2 w 2"/>
                    <a:gd name="T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7">
                      <a:moveTo>
                        <a:pt x="0" y="0"/>
                      </a:moveTo>
                      <a:lnTo>
                        <a:pt x="0" y="117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82" name="Line 3544"/>
                <p:cNvSpPr>
                  <a:spLocks noChangeShapeType="1"/>
                </p:cNvSpPr>
                <p:nvPr/>
              </p:nvSpPr>
              <p:spPr bwMode="auto">
                <a:xfrm flipV="1">
                  <a:off x="2109787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83" name="Line 3545"/>
                <p:cNvSpPr>
                  <a:spLocks noChangeShapeType="1"/>
                </p:cNvSpPr>
                <p:nvPr/>
              </p:nvSpPr>
              <p:spPr bwMode="auto">
                <a:xfrm flipV="1">
                  <a:off x="21145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84" name="Line 3546"/>
                <p:cNvSpPr>
                  <a:spLocks noChangeShapeType="1"/>
                </p:cNvSpPr>
                <p:nvPr/>
              </p:nvSpPr>
              <p:spPr bwMode="auto">
                <a:xfrm flipV="1">
                  <a:off x="2122487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585" name="Line 3547"/>
                <p:cNvSpPr>
                  <a:spLocks noChangeShapeType="1"/>
                </p:cNvSpPr>
                <p:nvPr/>
              </p:nvSpPr>
              <p:spPr bwMode="auto">
                <a:xfrm flipV="1">
                  <a:off x="2122487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86" name="Line 3549"/>
                <p:cNvSpPr>
                  <a:spLocks noChangeShapeType="1"/>
                </p:cNvSpPr>
                <p:nvPr/>
              </p:nvSpPr>
              <p:spPr bwMode="auto">
                <a:xfrm flipV="1">
                  <a:off x="212407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87" name="Line 3550"/>
                <p:cNvSpPr>
                  <a:spLocks noChangeShapeType="1"/>
                </p:cNvSpPr>
                <p:nvPr/>
              </p:nvSpPr>
              <p:spPr bwMode="auto">
                <a:xfrm flipV="1">
                  <a:off x="2127250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88" name="Line 3551"/>
                <p:cNvSpPr>
                  <a:spLocks noChangeShapeType="1"/>
                </p:cNvSpPr>
                <p:nvPr/>
              </p:nvSpPr>
              <p:spPr bwMode="auto">
                <a:xfrm flipV="1">
                  <a:off x="213201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89" name="Line 3552"/>
                <p:cNvSpPr>
                  <a:spLocks noChangeShapeType="1"/>
                </p:cNvSpPr>
                <p:nvPr/>
              </p:nvSpPr>
              <p:spPr bwMode="auto">
                <a:xfrm flipV="1">
                  <a:off x="2133600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90" name="Line 3553"/>
                <p:cNvSpPr>
                  <a:spLocks noChangeShapeType="1"/>
                </p:cNvSpPr>
                <p:nvPr/>
              </p:nvSpPr>
              <p:spPr bwMode="auto">
                <a:xfrm flipV="1">
                  <a:off x="21336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91" name="Line 3554"/>
                <p:cNvSpPr>
                  <a:spLocks noChangeShapeType="1"/>
                </p:cNvSpPr>
                <p:nvPr/>
              </p:nvSpPr>
              <p:spPr bwMode="auto">
                <a:xfrm flipV="1">
                  <a:off x="214153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92" name="Line 3555"/>
                <p:cNvSpPr>
                  <a:spLocks noChangeShapeType="1"/>
                </p:cNvSpPr>
                <p:nvPr/>
              </p:nvSpPr>
              <p:spPr bwMode="auto">
                <a:xfrm flipV="1">
                  <a:off x="2141538" y="7018338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93" name="Line 3556"/>
                <p:cNvSpPr>
                  <a:spLocks noChangeShapeType="1"/>
                </p:cNvSpPr>
                <p:nvPr/>
              </p:nvSpPr>
              <p:spPr bwMode="auto">
                <a:xfrm flipV="1">
                  <a:off x="21431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94" name="Line 3557"/>
                <p:cNvSpPr>
                  <a:spLocks noChangeShapeType="1"/>
                </p:cNvSpPr>
                <p:nvPr/>
              </p:nvSpPr>
              <p:spPr bwMode="auto">
                <a:xfrm flipV="1">
                  <a:off x="21447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95" name="Line 3558"/>
                <p:cNvSpPr>
                  <a:spLocks noChangeShapeType="1"/>
                </p:cNvSpPr>
                <p:nvPr/>
              </p:nvSpPr>
              <p:spPr bwMode="auto">
                <a:xfrm flipV="1">
                  <a:off x="21463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96" name="Freeform 3559"/>
                <p:cNvSpPr>
                  <a:spLocks/>
                </p:cNvSpPr>
                <p:nvPr/>
              </p:nvSpPr>
              <p:spPr bwMode="auto">
                <a:xfrm flipV="1">
                  <a:off x="2149475" y="7016750"/>
                  <a:ext cx="0" cy="15875"/>
                </a:xfrm>
                <a:custGeom>
                  <a:avLst/>
                  <a:gdLst>
                    <a:gd name="T0" fmla="*/ 0 w 6"/>
                    <a:gd name="T1" fmla="*/ 0 h 218"/>
                    <a:gd name="T2" fmla="*/ 0 w 6"/>
                    <a:gd name="T3" fmla="*/ 62 h 218"/>
                    <a:gd name="T4" fmla="*/ 2 w 6"/>
                    <a:gd name="T5" fmla="*/ 218 h 218"/>
                    <a:gd name="T6" fmla="*/ 4 w 6"/>
                    <a:gd name="T7" fmla="*/ 37 h 218"/>
                    <a:gd name="T8" fmla="*/ 6 w 6"/>
                    <a:gd name="T9" fmla="*/ 102 h 218"/>
                    <a:gd name="T10" fmla="*/ 6 w 6"/>
                    <a:gd name="T11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18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18"/>
                      </a:lnTo>
                      <a:lnTo>
                        <a:pt x="4" y="37"/>
                      </a:lnTo>
                      <a:lnTo>
                        <a:pt x="6" y="10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97" name="Freeform 3560"/>
                <p:cNvSpPr>
                  <a:spLocks/>
                </p:cNvSpPr>
                <p:nvPr/>
              </p:nvSpPr>
              <p:spPr bwMode="auto">
                <a:xfrm flipV="1">
                  <a:off x="2151063" y="7021513"/>
                  <a:ext cx="0" cy="11113"/>
                </a:xfrm>
                <a:custGeom>
                  <a:avLst/>
                  <a:gdLst>
                    <a:gd name="T0" fmla="*/ 0 w 4"/>
                    <a:gd name="T1" fmla="*/ 0 h 149"/>
                    <a:gd name="T2" fmla="*/ 0 w 4"/>
                    <a:gd name="T3" fmla="*/ 23 h 149"/>
                    <a:gd name="T4" fmla="*/ 2 w 4"/>
                    <a:gd name="T5" fmla="*/ 37 h 149"/>
                    <a:gd name="T6" fmla="*/ 4 w 4"/>
                    <a:gd name="T7" fmla="*/ 149 h 149"/>
                    <a:gd name="T8" fmla="*/ 4 w 4"/>
                    <a:gd name="T9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7"/>
                      </a:lnTo>
                      <a:lnTo>
                        <a:pt x="4" y="14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98" name="Line 3561"/>
                <p:cNvSpPr>
                  <a:spLocks noChangeShapeType="1"/>
                </p:cNvSpPr>
                <p:nvPr/>
              </p:nvSpPr>
              <p:spPr bwMode="auto">
                <a:xfrm flipV="1">
                  <a:off x="21526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99" name="Freeform 3562"/>
                <p:cNvSpPr>
                  <a:spLocks/>
                </p:cNvSpPr>
                <p:nvPr/>
              </p:nvSpPr>
              <p:spPr bwMode="auto">
                <a:xfrm flipV="1">
                  <a:off x="2154238" y="7021513"/>
                  <a:ext cx="0" cy="11113"/>
                </a:xfrm>
                <a:custGeom>
                  <a:avLst/>
                  <a:gdLst>
                    <a:gd name="T0" fmla="*/ 0 w 2"/>
                    <a:gd name="T1" fmla="*/ 0 h 149"/>
                    <a:gd name="T2" fmla="*/ 0 w 2"/>
                    <a:gd name="T3" fmla="*/ 37 h 149"/>
                    <a:gd name="T4" fmla="*/ 2 w 2"/>
                    <a:gd name="T5" fmla="*/ 149 h 149"/>
                    <a:gd name="T6" fmla="*/ 2 w 2"/>
                    <a:gd name="T7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9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14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00" name="Freeform 3563"/>
                <p:cNvSpPr>
                  <a:spLocks/>
                </p:cNvSpPr>
                <p:nvPr/>
              </p:nvSpPr>
              <p:spPr bwMode="auto">
                <a:xfrm flipV="1">
                  <a:off x="2154238" y="7031038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23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01" name="Line 3564"/>
                <p:cNvSpPr>
                  <a:spLocks noChangeShapeType="1"/>
                </p:cNvSpPr>
                <p:nvPr/>
              </p:nvSpPr>
              <p:spPr bwMode="auto">
                <a:xfrm flipV="1">
                  <a:off x="21574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02" name="Freeform 3565"/>
                <p:cNvSpPr>
                  <a:spLocks/>
                </p:cNvSpPr>
                <p:nvPr/>
              </p:nvSpPr>
              <p:spPr bwMode="auto">
                <a:xfrm flipV="1">
                  <a:off x="2157413" y="7010400"/>
                  <a:ext cx="1588" cy="22225"/>
                </a:xfrm>
                <a:custGeom>
                  <a:avLst/>
                  <a:gdLst>
                    <a:gd name="T0" fmla="*/ 0 w 10"/>
                    <a:gd name="T1" fmla="*/ 0 h 292"/>
                    <a:gd name="T2" fmla="*/ 0 w 10"/>
                    <a:gd name="T3" fmla="*/ 37 h 292"/>
                    <a:gd name="T4" fmla="*/ 2 w 10"/>
                    <a:gd name="T5" fmla="*/ 174 h 292"/>
                    <a:gd name="T6" fmla="*/ 4 w 10"/>
                    <a:gd name="T7" fmla="*/ 140 h 292"/>
                    <a:gd name="T8" fmla="*/ 6 w 10"/>
                    <a:gd name="T9" fmla="*/ 99 h 292"/>
                    <a:gd name="T10" fmla="*/ 8 w 10"/>
                    <a:gd name="T11" fmla="*/ 125 h 292"/>
                    <a:gd name="T12" fmla="*/ 10 w 10"/>
                    <a:gd name="T13" fmla="*/ 292 h 292"/>
                    <a:gd name="T14" fmla="*/ 10 w 10"/>
                    <a:gd name="T15" fmla="*/ 0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92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174"/>
                      </a:lnTo>
                      <a:lnTo>
                        <a:pt x="4" y="140"/>
                      </a:lnTo>
                      <a:lnTo>
                        <a:pt x="6" y="99"/>
                      </a:lnTo>
                      <a:lnTo>
                        <a:pt x="8" y="125"/>
                      </a:lnTo>
                      <a:lnTo>
                        <a:pt x="10" y="292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03" name="Line 3566"/>
                <p:cNvSpPr>
                  <a:spLocks noChangeShapeType="1"/>
                </p:cNvSpPr>
                <p:nvPr/>
              </p:nvSpPr>
              <p:spPr bwMode="auto">
                <a:xfrm flipV="1">
                  <a:off x="2159000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04" name="Line 3567"/>
                <p:cNvSpPr>
                  <a:spLocks noChangeShapeType="1"/>
                </p:cNvSpPr>
                <p:nvPr/>
              </p:nvSpPr>
              <p:spPr bwMode="auto">
                <a:xfrm flipV="1">
                  <a:off x="2163763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05" name="Line 3568"/>
                <p:cNvSpPr>
                  <a:spLocks noChangeShapeType="1"/>
                </p:cNvSpPr>
                <p:nvPr/>
              </p:nvSpPr>
              <p:spPr bwMode="auto">
                <a:xfrm flipV="1">
                  <a:off x="216693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06" name="Freeform 3569"/>
                <p:cNvSpPr>
                  <a:spLocks/>
                </p:cNvSpPr>
                <p:nvPr/>
              </p:nvSpPr>
              <p:spPr bwMode="auto">
                <a:xfrm flipV="1">
                  <a:off x="2166938" y="7023100"/>
                  <a:ext cx="1588" cy="9525"/>
                </a:xfrm>
                <a:custGeom>
                  <a:avLst/>
                  <a:gdLst>
                    <a:gd name="T0" fmla="*/ 0 w 10"/>
                    <a:gd name="T1" fmla="*/ 0 h 131"/>
                    <a:gd name="T2" fmla="*/ 0 w 10"/>
                    <a:gd name="T3" fmla="*/ 37 h 131"/>
                    <a:gd name="T4" fmla="*/ 2 w 10"/>
                    <a:gd name="T5" fmla="*/ 117 h 131"/>
                    <a:gd name="T6" fmla="*/ 4 w 10"/>
                    <a:gd name="T7" fmla="*/ 94 h 131"/>
                    <a:gd name="T8" fmla="*/ 6 w 10"/>
                    <a:gd name="T9" fmla="*/ 131 h 131"/>
                    <a:gd name="T10" fmla="*/ 8 w 10"/>
                    <a:gd name="T11" fmla="*/ 117 h 131"/>
                    <a:gd name="T12" fmla="*/ 10 w 10"/>
                    <a:gd name="T13" fmla="*/ 23 h 131"/>
                    <a:gd name="T14" fmla="*/ 10 w 10"/>
                    <a:gd name="T15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31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117"/>
                      </a:lnTo>
                      <a:lnTo>
                        <a:pt x="4" y="94"/>
                      </a:lnTo>
                      <a:lnTo>
                        <a:pt x="6" y="131"/>
                      </a:lnTo>
                      <a:lnTo>
                        <a:pt x="8" y="117"/>
                      </a:lnTo>
                      <a:lnTo>
                        <a:pt x="10" y="23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07" name="Freeform 3570"/>
                <p:cNvSpPr>
                  <a:spLocks/>
                </p:cNvSpPr>
                <p:nvPr/>
              </p:nvSpPr>
              <p:spPr bwMode="auto">
                <a:xfrm flipV="1">
                  <a:off x="2171700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61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6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08" name="Freeform 3571"/>
                <p:cNvSpPr>
                  <a:spLocks/>
                </p:cNvSpPr>
                <p:nvPr/>
              </p:nvSpPr>
              <p:spPr bwMode="auto">
                <a:xfrm flipV="1">
                  <a:off x="2176463" y="6994525"/>
                  <a:ext cx="0" cy="38100"/>
                </a:xfrm>
                <a:custGeom>
                  <a:avLst/>
                  <a:gdLst>
                    <a:gd name="T0" fmla="*/ 0 w 4"/>
                    <a:gd name="T1" fmla="*/ 0 h 500"/>
                    <a:gd name="T2" fmla="*/ 0 w 4"/>
                    <a:gd name="T3" fmla="*/ 500 h 500"/>
                    <a:gd name="T4" fmla="*/ 2 w 4"/>
                    <a:gd name="T5" fmla="*/ 149 h 500"/>
                    <a:gd name="T6" fmla="*/ 4 w 4"/>
                    <a:gd name="T7" fmla="*/ 224 h 500"/>
                    <a:gd name="T8" fmla="*/ 4 w 4"/>
                    <a:gd name="T9" fmla="*/ 0 h 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00">
                      <a:moveTo>
                        <a:pt x="0" y="0"/>
                      </a:moveTo>
                      <a:lnTo>
                        <a:pt x="0" y="500"/>
                      </a:lnTo>
                      <a:lnTo>
                        <a:pt x="2" y="149"/>
                      </a:lnTo>
                      <a:lnTo>
                        <a:pt x="4" y="22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09" name="Line 3572"/>
                <p:cNvSpPr>
                  <a:spLocks noChangeShapeType="1"/>
                </p:cNvSpPr>
                <p:nvPr/>
              </p:nvSpPr>
              <p:spPr bwMode="auto">
                <a:xfrm flipV="1">
                  <a:off x="21780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10" name="Line 3573"/>
                <p:cNvSpPr>
                  <a:spLocks noChangeShapeType="1"/>
                </p:cNvSpPr>
                <p:nvPr/>
              </p:nvSpPr>
              <p:spPr bwMode="auto">
                <a:xfrm flipV="1">
                  <a:off x="21812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11" name="Line 3574"/>
                <p:cNvSpPr>
                  <a:spLocks noChangeShapeType="1"/>
                </p:cNvSpPr>
                <p:nvPr/>
              </p:nvSpPr>
              <p:spPr bwMode="auto">
                <a:xfrm flipV="1">
                  <a:off x="218122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12" name="Freeform 3575"/>
                <p:cNvSpPr>
                  <a:spLocks/>
                </p:cNvSpPr>
                <p:nvPr/>
              </p:nvSpPr>
              <p:spPr bwMode="auto">
                <a:xfrm flipV="1">
                  <a:off x="2184400" y="7023100"/>
                  <a:ext cx="1588" cy="9525"/>
                </a:xfrm>
                <a:custGeom>
                  <a:avLst/>
                  <a:gdLst>
                    <a:gd name="T0" fmla="*/ 0 w 7"/>
                    <a:gd name="T1" fmla="*/ 0 h 136"/>
                    <a:gd name="T2" fmla="*/ 0 w 7"/>
                    <a:gd name="T3" fmla="*/ 37 h 136"/>
                    <a:gd name="T4" fmla="*/ 3 w 7"/>
                    <a:gd name="T5" fmla="*/ 37 h 136"/>
                    <a:gd name="T6" fmla="*/ 5 w 7"/>
                    <a:gd name="T7" fmla="*/ 129 h 136"/>
                    <a:gd name="T8" fmla="*/ 7 w 7"/>
                    <a:gd name="T9" fmla="*/ 136 h 136"/>
                    <a:gd name="T10" fmla="*/ 7 w 7"/>
                    <a:gd name="T11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136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3" y="37"/>
                      </a:lnTo>
                      <a:lnTo>
                        <a:pt x="5" y="129"/>
                      </a:lnTo>
                      <a:lnTo>
                        <a:pt x="7" y="136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13" name="Freeform 3576"/>
                <p:cNvSpPr>
                  <a:spLocks/>
                </p:cNvSpPr>
                <p:nvPr/>
              </p:nvSpPr>
              <p:spPr bwMode="auto">
                <a:xfrm flipV="1">
                  <a:off x="2185988" y="7018338"/>
                  <a:ext cx="0" cy="14288"/>
                </a:xfrm>
                <a:custGeom>
                  <a:avLst/>
                  <a:gdLst>
                    <a:gd name="T0" fmla="*/ 0 w 2"/>
                    <a:gd name="T1" fmla="*/ 0 h 188"/>
                    <a:gd name="T2" fmla="*/ 0 w 2"/>
                    <a:gd name="T3" fmla="*/ 108 h 188"/>
                    <a:gd name="T4" fmla="*/ 2 w 2"/>
                    <a:gd name="T5" fmla="*/ 188 h 188"/>
                    <a:gd name="T6" fmla="*/ 2 w 2"/>
                    <a:gd name="T7" fmla="*/ 0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8">
                      <a:moveTo>
                        <a:pt x="0" y="0"/>
                      </a:moveTo>
                      <a:lnTo>
                        <a:pt x="0" y="108"/>
                      </a:lnTo>
                      <a:lnTo>
                        <a:pt x="2" y="18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14" name="Line 3577"/>
                <p:cNvSpPr>
                  <a:spLocks noChangeShapeType="1"/>
                </p:cNvSpPr>
                <p:nvPr/>
              </p:nvSpPr>
              <p:spPr bwMode="auto">
                <a:xfrm flipV="1">
                  <a:off x="218598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15" name="Freeform 3578"/>
                <p:cNvSpPr>
                  <a:spLocks/>
                </p:cNvSpPr>
                <p:nvPr/>
              </p:nvSpPr>
              <p:spPr bwMode="auto">
                <a:xfrm flipV="1">
                  <a:off x="2187575" y="7024688"/>
                  <a:ext cx="0" cy="7938"/>
                </a:xfrm>
                <a:custGeom>
                  <a:avLst/>
                  <a:gdLst>
                    <a:gd name="T0" fmla="*/ 0 w 2"/>
                    <a:gd name="T1" fmla="*/ 0 h 112"/>
                    <a:gd name="T2" fmla="*/ 0 w 2"/>
                    <a:gd name="T3" fmla="*/ 23 h 112"/>
                    <a:gd name="T4" fmla="*/ 2 w 2"/>
                    <a:gd name="T5" fmla="*/ 112 h 112"/>
                    <a:gd name="T6" fmla="*/ 2 w 2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16" name="Line 3579"/>
                <p:cNvSpPr>
                  <a:spLocks noChangeShapeType="1"/>
                </p:cNvSpPr>
                <p:nvPr/>
              </p:nvSpPr>
              <p:spPr bwMode="auto">
                <a:xfrm flipV="1">
                  <a:off x="218916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17" name="Freeform 3580"/>
                <p:cNvSpPr>
                  <a:spLocks/>
                </p:cNvSpPr>
                <p:nvPr/>
              </p:nvSpPr>
              <p:spPr bwMode="auto">
                <a:xfrm flipV="1">
                  <a:off x="2193925" y="7002463"/>
                  <a:ext cx="0" cy="30163"/>
                </a:xfrm>
                <a:custGeom>
                  <a:avLst/>
                  <a:gdLst>
                    <a:gd name="T0" fmla="*/ 0 w 6"/>
                    <a:gd name="T1" fmla="*/ 0 h 408"/>
                    <a:gd name="T2" fmla="*/ 0 w 6"/>
                    <a:gd name="T3" fmla="*/ 23 h 408"/>
                    <a:gd name="T4" fmla="*/ 2 w 6"/>
                    <a:gd name="T5" fmla="*/ 31 h 408"/>
                    <a:gd name="T6" fmla="*/ 4 w 6"/>
                    <a:gd name="T7" fmla="*/ 258 h 408"/>
                    <a:gd name="T8" fmla="*/ 6 w 6"/>
                    <a:gd name="T9" fmla="*/ 408 h 408"/>
                    <a:gd name="T10" fmla="*/ 6 w 6"/>
                    <a:gd name="T11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0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1"/>
                      </a:lnTo>
                      <a:lnTo>
                        <a:pt x="4" y="258"/>
                      </a:lnTo>
                      <a:lnTo>
                        <a:pt x="6" y="40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18" name="Freeform 3581"/>
                <p:cNvSpPr>
                  <a:spLocks/>
                </p:cNvSpPr>
                <p:nvPr/>
              </p:nvSpPr>
              <p:spPr bwMode="auto">
                <a:xfrm flipV="1">
                  <a:off x="2193925" y="7026275"/>
                  <a:ext cx="1588" cy="6350"/>
                </a:xfrm>
                <a:custGeom>
                  <a:avLst/>
                  <a:gdLst>
                    <a:gd name="T0" fmla="*/ 0 w 2"/>
                    <a:gd name="T1" fmla="*/ 0 h 98"/>
                    <a:gd name="T2" fmla="*/ 0 w 2"/>
                    <a:gd name="T3" fmla="*/ 98 h 98"/>
                    <a:gd name="T4" fmla="*/ 2 w 2"/>
                    <a:gd name="T5" fmla="*/ 70 h 98"/>
                    <a:gd name="T6" fmla="*/ 2 w 2"/>
                    <a:gd name="T7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8">
                      <a:moveTo>
                        <a:pt x="0" y="0"/>
                      </a:moveTo>
                      <a:lnTo>
                        <a:pt x="0" y="98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19" name="Line 3582"/>
                <p:cNvSpPr>
                  <a:spLocks noChangeShapeType="1"/>
                </p:cNvSpPr>
                <p:nvPr/>
              </p:nvSpPr>
              <p:spPr bwMode="auto">
                <a:xfrm flipV="1">
                  <a:off x="219551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20" name="Line 3583"/>
                <p:cNvSpPr>
                  <a:spLocks noChangeShapeType="1"/>
                </p:cNvSpPr>
                <p:nvPr/>
              </p:nvSpPr>
              <p:spPr bwMode="auto">
                <a:xfrm flipV="1">
                  <a:off x="2198688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21" name="Line 3584"/>
                <p:cNvSpPr>
                  <a:spLocks noChangeShapeType="1"/>
                </p:cNvSpPr>
                <p:nvPr/>
              </p:nvSpPr>
              <p:spPr bwMode="auto">
                <a:xfrm flipV="1">
                  <a:off x="2198688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22" name="Freeform 3585"/>
                <p:cNvSpPr>
                  <a:spLocks/>
                </p:cNvSpPr>
                <p:nvPr/>
              </p:nvSpPr>
              <p:spPr bwMode="auto">
                <a:xfrm flipV="1">
                  <a:off x="2203450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31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23" name="Line 3586"/>
                <p:cNvSpPr>
                  <a:spLocks noChangeShapeType="1"/>
                </p:cNvSpPr>
                <p:nvPr/>
              </p:nvSpPr>
              <p:spPr bwMode="auto">
                <a:xfrm flipV="1">
                  <a:off x="22082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24" name="Freeform 3587"/>
                <p:cNvSpPr>
                  <a:spLocks/>
                </p:cNvSpPr>
                <p:nvPr/>
              </p:nvSpPr>
              <p:spPr bwMode="auto">
                <a:xfrm flipV="1">
                  <a:off x="2212975" y="7026275"/>
                  <a:ext cx="0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93 h 93"/>
                    <a:gd name="T4" fmla="*/ 2 w 2"/>
                    <a:gd name="T5" fmla="*/ 31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25" name="Line 3588"/>
                <p:cNvSpPr>
                  <a:spLocks noChangeShapeType="1"/>
                </p:cNvSpPr>
                <p:nvPr/>
              </p:nvSpPr>
              <p:spPr bwMode="auto">
                <a:xfrm flipV="1">
                  <a:off x="221456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26" name="Line 3589"/>
                <p:cNvSpPr>
                  <a:spLocks noChangeShapeType="1"/>
                </p:cNvSpPr>
                <p:nvPr/>
              </p:nvSpPr>
              <p:spPr bwMode="auto">
                <a:xfrm flipV="1">
                  <a:off x="22161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27" name="Line 3590"/>
                <p:cNvSpPr>
                  <a:spLocks noChangeShapeType="1"/>
                </p:cNvSpPr>
                <p:nvPr/>
              </p:nvSpPr>
              <p:spPr bwMode="auto">
                <a:xfrm flipV="1">
                  <a:off x="2220913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28" name="Line 3591"/>
                <p:cNvSpPr>
                  <a:spLocks noChangeShapeType="1"/>
                </p:cNvSpPr>
                <p:nvPr/>
              </p:nvSpPr>
              <p:spPr bwMode="auto">
                <a:xfrm flipV="1">
                  <a:off x="22240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29" name="Line 3592"/>
                <p:cNvSpPr>
                  <a:spLocks noChangeShapeType="1"/>
                </p:cNvSpPr>
                <p:nvPr/>
              </p:nvSpPr>
              <p:spPr bwMode="auto">
                <a:xfrm flipV="1">
                  <a:off x="22240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30" name="Line 3593"/>
                <p:cNvSpPr>
                  <a:spLocks noChangeShapeType="1"/>
                </p:cNvSpPr>
                <p:nvPr/>
              </p:nvSpPr>
              <p:spPr bwMode="auto">
                <a:xfrm flipV="1">
                  <a:off x="2228850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31" name="Freeform 3594"/>
                <p:cNvSpPr>
                  <a:spLocks/>
                </p:cNvSpPr>
                <p:nvPr/>
              </p:nvSpPr>
              <p:spPr bwMode="auto">
                <a:xfrm flipV="1">
                  <a:off x="2233613" y="7026275"/>
                  <a:ext cx="0" cy="6350"/>
                </a:xfrm>
                <a:custGeom>
                  <a:avLst/>
                  <a:gdLst>
                    <a:gd name="T0" fmla="*/ 0 w 4"/>
                    <a:gd name="T1" fmla="*/ 0 h 78"/>
                    <a:gd name="T2" fmla="*/ 0 w 4"/>
                    <a:gd name="T3" fmla="*/ 31 h 78"/>
                    <a:gd name="T4" fmla="*/ 2 w 4"/>
                    <a:gd name="T5" fmla="*/ 62 h 78"/>
                    <a:gd name="T6" fmla="*/ 4 w 4"/>
                    <a:gd name="T7" fmla="*/ 78 h 78"/>
                    <a:gd name="T8" fmla="*/ 4 w 4"/>
                    <a:gd name="T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8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62"/>
                      </a:lnTo>
                      <a:lnTo>
                        <a:pt x="4" y="7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32" name="Freeform 3595"/>
                <p:cNvSpPr>
                  <a:spLocks/>
                </p:cNvSpPr>
                <p:nvPr/>
              </p:nvSpPr>
              <p:spPr bwMode="auto">
                <a:xfrm flipV="1">
                  <a:off x="2238375" y="6945313"/>
                  <a:ext cx="1588" cy="87313"/>
                </a:xfrm>
                <a:custGeom>
                  <a:avLst/>
                  <a:gdLst>
                    <a:gd name="T0" fmla="*/ 0 w 17"/>
                    <a:gd name="T1" fmla="*/ 0 h 1146"/>
                    <a:gd name="T2" fmla="*/ 0 w 17"/>
                    <a:gd name="T3" fmla="*/ 145 h 1146"/>
                    <a:gd name="T4" fmla="*/ 2 w 17"/>
                    <a:gd name="T5" fmla="*/ 306 h 1146"/>
                    <a:gd name="T6" fmla="*/ 4 w 17"/>
                    <a:gd name="T7" fmla="*/ 1146 h 1146"/>
                    <a:gd name="T8" fmla="*/ 7 w 17"/>
                    <a:gd name="T9" fmla="*/ 223 h 1146"/>
                    <a:gd name="T10" fmla="*/ 9 w 17"/>
                    <a:gd name="T11" fmla="*/ 194 h 1146"/>
                    <a:gd name="T12" fmla="*/ 11 w 17"/>
                    <a:gd name="T13" fmla="*/ 133 h 1146"/>
                    <a:gd name="T14" fmla="*/ 13 w 17"/>
                    <a:gd name="T15" fmla="*/ 163 h 1146"/>
                    <a:gd name="T16" fmla="*/ 15 w 17"/>
                    <a:gd name="T17" fmla="*/ 94 h 1146"/>
                    <a:gd name="T18" fmla="*/ 17 w 17"/>
                    <a:gd name="T19" fmla="*/ 47 h 1146"/>
                    <a:gd name="T20" fmla="*/ 17 w 17"/>
                    <a:gd name="T21" fmla="*/ 0 h 1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" h="1146">
                      <a:moveTo>
                        <a:pt x="0" y="0"/>
                      </a:moveTo>
                      <a:lnTo>
                        <a:pt x="0" y="145"/>
                      </a:lnTo>
                      <a:lnTo>
                        <a:pt x="2" y="306"/>
                      </a:lnTo>
                      <a:lnTo>
                        <a:pt x="4" y="1146"/>
                      </a:lnTo>
                      <a:lnTo>
                        <a:pt x="7" y="223"/>
                      </a:lnTo>
                      <a:lnTo>
                        <a:pt x="9" y="194"/>
                      </a:lnTo>
                      <a:lnTo>
                        <a:pt x="11" y="133"/>
                      </a:lnTo>
                      <a:lnTo>
                        <a:pt x="13" y="163"/>
                      </a:lnTo>
                      <a:lnTo>
                        <a:pt x="15" y="94"/>
                      </a:lnTo>
                      <a:lnTo>
                        <a:pt x="17" y="47"/>
                      </a:lnTo>
                      <a:lnTo>
                        <a:pt x="1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33" name="Freeform 3596"/>
                <p:cNvSpPr>
                  <a:spLocks/>
                </p:cNvSpPr>
                <p:nvPr/>
              </p:nvSpPr>
              <p:spPr bwMode="auto">
                <a:xfrm flipV="1">
                  <a:off x="2243138" y="7024688"/>
                  <a:ext cx="0" cy="7938"/>
                </a:xfrm>
                <a:custGeom>
                  <a:avLst/>
                  <a:gdLst>
                    <a:gd name="T0" fmla="*/ 0 w 2"/>
                    <a:gd name="T1" fmla="*/ 0 h 109"/>
                    <a:gd name="T2" fmla="*/ 0 w 2"/>
                    <a:gd name="T3" fmla="*/ 109 h 109"/>
                    <a:gd name="T4" fmla="*/ 2 w 2"/>
                    <a:gd name="T5" fmla="*/ 37 h 109"/>
                    <a:gd name="T6" fmla="*/ 2 w 2"/>
                    <a:gd name="T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3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34" name="Line 3597"/>
                <p:cNvSpPr>
                  <a:spLocks noChangeShapeType="1"/>
                </p:cNvSpPr>
                <p:nvPr/>
              </p:nvSpPr>
              <p:spPr bwMode="auto">
                <a:xfrm flipV="1">
                  <a:off x="224631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35" name="Freeform 3598"/>
                <p:cNvSpPr>
                  <a:spLocks/>
                </p:cNvSpPr>
                <p:nvPr/>
              </p:nvSpPr>
              <p:spPr bwMode="auto">
                <a:xfrm flipV="1">
                  <a:off x="2246313" y="6832600"/>
                  <a:ext cx="1588" cy="200025"/>
                </a:xfrm>
                <a:custGeom>
                  <a:avLst/>
                  <a:gdLst>
                    <a:gd name="T0" fmla="*/ 0 w 20"/>
                    <a:gd name="T1" fmla="*/ 0 h 2632"/>
                    <a:gd name="T2" fmla="*/ 0 w 20"/>
                    <a:gd name="T3" fmla="*/ 31 h 2632"/>
                    <a:gd name="T4" fmla="*/ 2 w 20"/>
                    <a:gd name="T5" fmla="*/ 125 h 2632"/>
                    <a:gd name="T6" fmla="*/ 4 w 20"/>
                    <a:gd name="T7" fmla="*/ 719 h 2632"/>
                    <a:gd name="T8" fmla="*/ 6 w 20"/>
                    <a:gd name="T9" fmla="*/ 2557 h 2632"/>
                    <a:gd name="T10" fmla="*/ 8 w 20"/>
                    <a:gd name="T11" fmla="*/ 2632 h 2632"/>
                    <a:gd name="T12" fmla="*/ 10 w 20"/>
                    <a:gd name="T13" fmla="*/ 1799 h 2632"/>
                    <a:gd name="T14" fmla="*/ 12 w 20"/>
                    <a:gd name="T15" fmla="*/ 1264 h 2632"/>
                    <a:gd name="T16" fmla="*/ 14 w 20"/>
                    <a:gd name="T17" fmla="*/ 427 h 2632"/>
                    <a:gd name="T18" fmla="*/ 16 w 20"/>
                    <a:gd name="T19" fmla="*/ 253 h 2632"/>
                    <a:gd name="T20" fmla="*/ 18 w 20"/>
                    <a:gd name="T21" fmla="*/ 336 h 2632"/>
                    <a:gd name="T22" fmla="*/ 20 w 20"/>
                    <a:gd name="T23" fmla="*/ 47 h 2632"/>
                    <a:gd name="T24" fmla="*/ 20 w 20"/>
                    <a:gd name="T25" fmla="*/ 0 h 2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2632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25"/>
                      </a:lnTo>
                      <a:lnTo>
                        <a:pt x="4" y="719"/>
                      </a:lnTo>
                      <a:lnTo>
                        <a:pt x="6" y="2557"/>
                      </a:lnTo>
                      <a:lnTo>
                        <a:pt x="8" y="2632"/>
                      </a:lnTo>
                      <a:lnTo>
                        <a:pt x="10" y="1799"/>
                      </a:lnTo>
                      <a:lnTo>
                        <a:pt x="12" y="1264"/>
                      </a:lnTo>
                      <a:lnTo>
                        <a:pt x="14" y="427"/>
                      </a:lnTo>
                      <a:lnTo>
                        <a:pt x="16" y="253"/>
                      </a:lnTo>
                      <a:lnTo>
                        <a:pt x="18" y="336"/>
                      </a:lnTo>
                      <a:lnTo>
                        <a:pt x="20" y="47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36" name="Line 3599"/>
                <p:cNvSpPr>
                  <a:spLocks noChangeShapeType="1"/>
                </p:cNvSpPr>
                <p:nvPr/>
              </p:nvSpPr>
              <p:spPr bwMode="auto">
                <a:xfrm flipV="1">
                  <a:off x="224790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37" name="Freeform 3600"/>
                <p:cNvSpPr>
                  <a:spLocks/>
                </p:cNvSpPr>
                <p:nvPr/>
              </p:nvSpPr>
              <p:spPr bwMode="auto">
                <a:xfrm flipV="1">
                  <a:off x="2251075" y="7018338"/>
                  <a:ext cx="0" cy="14288"/>
                </a:xfrm>
                <a:custGeom>
                  <a:avLst/>
                  <a:gdLst>
                    <a:gd name="T0" fmla="*/ 0 w 2"/>
                    <a:gd name="T1" fmla="*/ 0 h 187"/>
                    <a:gd name="T2" fmla="*/ 0 w 2"/>
                    <a:gd name="T3" fmla="*/ 187 h 187"/>
                    <a:gd name="T4" fmla="*/ 2 w 2"/>
                    <a:gd name="T5" fmla="*/ 70 h 187"/>
                    <a:gd name="T6" fmla="*/ 2 w 2"/>
                    <a:gd name="T7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7">
                      <a:moveTo>
                        <a:pt x="0" y="0"/>
                      </a:moveTo>
                      <a:lnTo>
                        <a:pt x="0" y="187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38" name="Freeform 3601"/>
                <p:cNvSpPr>
                  <a:spLocks/>
                </p:cNvSpPr>
                <p:nvPr/>
              </p:nvSpPr>
              <p:spPr bwMode="auto">
                <a:xfrm flipV="1">
                  <a:off x="2251075" y="7029450"/>
                  <a:ext cx="1588" cy="3175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23 h 37"/>
                    <a:gd name="T4" fmla="*/ 2 w 2"/>
                    <a:gd name="T5" fmla="*/ 37 h 37"/>
                    <a:gd name="T6" fmla="*/ 2 w 2"/>
                    <a:gd name="T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7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39" name="Freeform 3602"/>
                <p:cNvSpPr>
                  <a:spLocks/>
                </p:cNvSpPr>
                <p:nvPr/>
              </p:nvSpPr>
              <p:spPr bwMode="auto">
                <a:xfrm flipV="1">
                  <a:off x="2255838" y="7023100"/>
                  <a:ext cx="0" cy="9525"/>
                </a:xfrm>
                <a:custGeom>
                  <a:avLst/>
                  <a:gdLst>
                    <a:gd name="T0" fmla="*/ 0 w 2"/>
                    <a:gd name="T1" fmla="*/ 0 h 124"/>
                    <a:gd name="T2" fmla="*/ 0 w 2"/>
                    <a:gd name="T3" fmla="*/ 31 h 124"/>
                    <a:gd name="T4" fmla="*/ 2 w 2"/>
                    <a:gd name="T5" fmla="*/ 124 h 124"/>
                    <a:gd name="T6" fmla="*/ 2 w 2"/>
                    <a:gd name="T7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4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40" name="Freeform 3603"/>
                <p:cNvSpPr>
                  <a:spLocks/>
                </p:cNvSpPr>
                <p:nvPr/>
              </p:nvSpPr>
              <p:spPr bwMode="auto">
                <a:xfrm flipV="1">
                  <a:off x="2255838" y="7019925"/>
                  <a:ext cx="1588" cy="12700"/>
                </a:xfrm>
                <a:custGeom>
                  <a:avLst/>
                  <a:gdLst>
                    <a:gd name="T0" fmla="*/ 0 w 12"/>
                    <a:gd name="T1" fmla="*/ 0 h 170"/>
                    <a:gd name="T2" fmla="*/ 0 w 12"/>
                    <a:gd name="T3" fmla="*/ 145 h 170"/>
                    <a:gd name="T4" fmla="*/ 2 w 12"/>
                    <a:gd name="T5" fmla="*/ 170 h 170"/>
                    <a:gd name="T6" fmla="*/ 4 w 12"/>
                    <a:gd name="T7" fmla="*/ 54 h 170"/>
                    <a:gd name="T8" fmla="*/ 6 w 12"/>
                    <a:gd name="T9" fmla="*/ 99 h 170"/>
                    <a:gd name="T10" fmla="*/ 8 w 12"/>
                    <a:gd name="T11" fmla="*/ 141 h 170"/>
                    <a:gd name="T12" fmla="*/ 10 w 12"/>
                    <a:gd name="T13" fmla="*/ 164 h 170"/>
                    <a:gd name="T14" fmla="*/ 12 w 12"/>
                    <a:gd name="T15" fmla="*/ 74 h 170"/>
                    <a:gd name="T16" fmla="*/ 12 w 12"/>
                    <a:gd name="T17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70">
                      <a:moveTo>
                        <a:pt x="0" y="0"/>
                      </a:moveTo>
                      <a:lnTo>
                        <a:pt x="0" y="145"/>
                      </a:lnTo>
                      <a:lnTo>
                        <a:pt x="2" y="170"/>
                      </a:lnTo>
                      <a:lnTo>
                        <a:pt x="4" y="54"/>
                      </a:lnTo>
                      <a:lnTo>
                        <a:pt x="6" y="99"/>
                      </a:lnTo>
                      <a:lnTo>
                        <a:pt x="8" y="141"/>
                      </a:lnTo>
                      <a:lnTo>
                        <a:pt x="10" y="164"/>
                      </a:lnTo>
                      <a:lnTo>
                        <a:pt x="12" y="7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41" name="Line 3604"/>
                <p:cNvSpPr>
                  <a:spLocks noChangeShapeType="1"/>
                </p:cNvSpPr>
                <p:nvPr/>
              </p:nvSpPr>
              <p:spPr bwMode="auto">
                <a:xfrm flipV="1">
                  <a:off x="225742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42" name="Line 3605"/>
                <p:cNvSpPr>
                  <a:spLocks noChangeShapeType="1"/>
                </p:cNvSpPr>
                <p:nvPr/>
              </p:nvSpPr>
              <p:spPr bwMode="auto">
                <a:xfrm flipV="1">
                  <a:off x="2259013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43" name="Line 3606"/>
                <p:cNvSpPr>
                  <a:spLocks noChangeShapeType="1"/>
                </p:cNvSpPr>
                <p:nvPr/>
              </p:nvSpPr>
              <p:spPr bwMode="auto">
                <a:xfrm flipV="1">
                  <a:off x="22606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44" name="Freeform 3607"/>
                <p:cNvSpPr>
                  <a:spLocks/>
                </p:cNvSpPr>
                <p:nvPr/>
              </p:nvSpPr>
              <p:spPr bwMode="auto">
                <a:xfrm flipV="1">
                  <a:off x="2263775" y="7027863"/>
                  <a:ext cx="0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74 h 74"/>
                    <a:gd name="T4" fmla="*/ 2 w 2"/>
                    <a:gd name="T5" fmla="*/ 37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3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45" name="Line 3608"/>
                <p:cNvSpPr>
                  <a:spLocks noChangeShapeType="1"/>
                </p:cNvSpPr>
                <p:nvPr/>
              </p:nvSpPr>
              <p:spPr bwMode="auto">
                <a:xfrm flipV="1">
                  <a:off x="22653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46" name="Freeform 3609"/>
                <p:cNvSpPr>
                  <a:spLocks/>
                </p:cNvSpPr>
                <p:nvPr/>
              </p:nvSpPr>
              <p:spPr bwMode="auto">
                <a:xfrm flipV="1">
                  <a:off x="2265363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23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47" name="Line 3610"/>
                <p:cNvSpPr>
                  <a:spLocks noChangeShapeType="1"/>
                </p:cNvSpPr>
                <p:nvPr/>
              </p:nvSpPr>
              <p:spPr bwMode="auto">
                <a:xfrm flipV="1">
                  <a:off x="22717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48" name="Freeform 3611"/>
                <p:cNvSpPr>
                  <a:spLocks/>
                </p:cNvSpPr>
                <p:nvPr/>
              </p:nvSpPr>
              <p:spPr bwMode="auto">
                <a:xfrm flipV="1">
                  <a:off x="2273300" y="7027863"/>
                  <a:ext cx="0" cy="4763"/>
                </a:xfrm>
                <a:custGeom>
                  <a:avLst/>
                  <a:gdLst>
                    <a:gd name="T0" fmla="*/ 0 w 8"/>
                    <a:gd name="T1" fmla="*/ 0 h 74"/>
                    <a:gd name="T2" fmla="*/ 0 w 8"/>
                    <a:gd name="T3" fmla="*/ 74 h 74"/>
                    <a:gd name="T4" fmla="*/ 2 w 8"/>
                    <a:gd name="T5" fmla="*/ 62 h 74"/>
                    <a:gd name="T6" fmla="*/ 4 w 8"/>
                    <a:gd name="T7" fmla="*/ 31 h 74"/>
                    <a:gd name="T8" fmla="*/ 6 w 8"/>
                    <a:gd name="T9" fmla="*/ 74 h 74"/>
                    <a:gd name="T10" fmla="*/ 8 w 8"/>
                    <a:gd name="T11" fmla="*/ 68 h 74"/>
                    <a:gd name="T12" fmla="*/ 8 w 8"/>
                    <a:gd name="T13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4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62"/>
                      </a:lnTo>
                      <a:lnTo>
                        <a:pt x="4" y="31"/>
                      </a:lnTo>
                      <a:lnTo>
                        <a:pt x="6" y="74"/>
                      </a:lnTo>
                      <a:lnTo>
                        <a:pt x="8" y="68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49" name="Line 3612"/>
                <p:cNvSpPr>
                  <a:spLocks noChangeShapeType="1"/>
                </p:cNvSpPr>
                <p:nvPr/>
              </p:nvSpPr>
              <p:spPr bwMode="auto">
                <a:xfrm flipV="1">
                  <a:off x="22748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50" name="Line 3613"/>
                <p:cNvSpPr>
                  <a:spLocks noChangeShapeType="1"/>
                </p:cNvSpPr>
                <p:nvPr/>
              </p:nvSpPr>
              <p:spPr bwMode="auto">
                <a:xfrm flipV="1">
                  <a:off x="227806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51" name="Line 3614"/>
                <p:cNvSpPr>
                  <a:spLocks noChangeShapeType="1"/>
                </p:cNvSpPr>
                <p:nvPr/>
              </p:nvSpPr>
              <p:spPr bwMode="auto">
                <a:xfrm flipV="1">
                  <a:off x="22780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52" name="Freeform 3615"/>
                <p:cNvSpPr>
                  <a:spLocks/>
                </p:cNvSpPr>
                <p:nvPr/>
              </p:nvSpPr>
              <p:spPr bwMode="auto">
                <a:xfrm flipV="1">
                  <a:off x="2281238" y="7024688"/>
                  <a:ext cx="0" cy="7938"/>
                </a:xfrm>
                <a:custGeom>
                  <a:avLst/>
                  <a:gdLst>
                    <a:gd name="T0" fmla="*/ 0 w 2"/>
                    <a:gd name="T1" fmla="*/ 0 h 112"/>
                    <a:gd name="T2" fmla="*/ 0 w 2"/>
                    <a:gd name="T3" fmla="*/ 112 h 112"/>
                    <a:gd name="T4" fmla="*/ 2 w 2"/>
                    <a:gd name="T5" fmla="*/ 62 h 112"/>
                    <a:gd name="T6" fmla="*/ 2 w 2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2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53" name="Freeform 3616"/>
                <p:cNvSpPr>
                  <a:spLocks/>
                </p:cNvSpPr>
                <p:nvPr/>
              </p:nvSpPr>
              <p:spPr bwMode="auto">
                <a:xfrm flipV="1">
                  <a:off x="2282825" y="7008813"/>
                  <a:ext cx="0" cy="23813"/>
                </a:xfrm>
                <a:custGeom>
                  <a:avLst/>
                  <a:gdLst>
                    <a:gd name="T0" fmla="*/ 0 w 4"/>
                    <a:gd name="T1" fmla="*/ 0 h 315"/>
                    <a:gd name="T2" fmla="*/ 0 w 4"/>
                    <a:gd name="T3" fmla="*/ 231 h 315"/>
                    <a:gd name="T4" fmla="*/ 2 w 4"/>
                    <a:gd name="T5" fmla="*/ 315 h 315"/>
                    <a:gd name="T6" fmla="*/ 4 w 4"/>
                    <a:gd name="T7" fmla="*/ 267 h 315"/>
                    <a:gd name="T8" fmla="*/ 4 w 4"/>
                    <a:gd name="T9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15">
                      <a:moveTo>
                        <a:pt x="0" y="0"/>
                      </a:moveTo>
                      <a:lnTo>
                        <a:pt x="0" y="231"/>
                      </a:lnTo>
                      <a:lnTo>
                        <a:pt x="2" y="315"/>
                      </a:lnTo>
                      <a:lnTo>
                        <a:pt x="4" y="26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54" name="Line 3617"/>
                <p:cNvSpPr>
                  <a:spLocks noChangeShapeType="1"/>
                </p:cNvSpPr>
                <p:nvPr/>
              </p:nvSpPr>
              <p:spPr bwMode="auto">
                <a:xfrm flipV="1">
                  <a:off x="2286000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55" name="Line 3618"/>
                <p:cNvSpPr>
                  <a:spLocks noChangeShapeType="1"/>
                </p:cNvSpPr>
                <p:nvPr/>
              </p:nvSpPr>
              <p:spPr bwMode="auto">
                <a:xfrm flipV="1">
                  <a:off x="22875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56" name="Line 3619"/>
                <p:cNvSpPr>
                  <a:spLocks noChangeShapeType="1"/>
                </p:cNvSpPr>
                <p:nvPr/>
              </p:nvSpPr>
              <p:spPr bwMode="auto">
                <a:xfrm flipV="1">
                  <a:off x="229076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57" name="Line 3620"/>
                <p:cNvSpPr>
                  <a:spLocks noChangeShapeType="1"/>
                </p:cNvSpPr>
                <p:nvPr/>
              </p:nvSpPr>
              <p:spPr bwMode="auto">
                <a:xfrm flipV="1">
                  <a:off x="229711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58" name="Freeform 3621"/>
                <p:cNvSpPr>
                  <a:spLocks/>
                </p:cNvSpPr>
                <p:nvPr/>
              </p:nvSpPr>
              <p:spPr bwMode="auto">
                <a:xfrm flipV="1">
                  <a:off x="2300288" y="7027863"/>
                  <a:ext cx="0" cy="4763"/>
                </a:xfrm>
                <a:custGeom>
                  <a:avLst/>
                  <a:gdLst>
                    <a:gd name="T0" fmla="*/ 0 w 2"/>
                    <a:gd name="T1" fmla="*/ 0 h 74"/>
                    <a:gd name="T2" fmla="*/ 0 w 2"/>
                    <a:gd name="T3" fmla="*/ 74 h 74"/>
                    <a:gd name="T4" fmla="*/ 2 w 2"/>
                    <a:gd name="T5" fmla="*/ 47 h 74"/>
                    <a:gd name="T6" fmla="*/ 2 w 2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4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59" name="Line 3622"/>
                <p:cNvSpPr>
                  <a:spLocks noChangeShapeType="1"/>
                </p:cNvSpPr>
                <p:nvPr/>
              </p:nvSpPr>
              <p:spPr bwMode="auto">
                <a:xfrm flipV="1">
                  <a:off x="23018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60" name="Freeform 3623"/>
                <p:cNvSpPr>
                  <a:spLocks/>
                </p:cNvSpPr>
                <p:nvPr/>
              </p:nvSpPr>
              <p:spPr bwMode="auto">
                <a:xfrm flipV="1">
                  <a:off x="2305050" y="7019925"/>
                  <a:ext cx="0" cy="12700"/>
                </a:xfrm>
                <a:custGeom>
                  <a:avLst/>
                  <a:gdLst>
                    <a:gd name="T0" fmla="*/ 0 w 8"/>
                    <a:gd name="T1" fmla="*/ 0 h 174"/>
                    <a:gd name="T2" fmla="*/ 0 w 8"/>
                    <a:gd name="T3" fmla="*/ 62 h 174"/>
                    <a:gd name="T4" fmla="*/ 2 w 8"/>
                    <a:gd name="T5" fmla="*/ 174 h 174"/>
                    <a:gd name="T6" fmla="*/ 4 w 8"/>
                    <a:gd name="T7" fmla="*/ 47 h 174"/>
                    <a:gd name="T8" fmla="*/ 6 w 8"/>
                    <a:gd name="T9" fmla="*/ 117 h 174"/>
                    <a:gd name="T10" fmla="*/ 8 w 8"/>
                    <a:gd name="T11" fmla="*/ 74 h 174"/>
                    <a:gd name="T12" fmla="*/ 8 w 8"/>
                    <a:gd name="T13" fmla="*/ 0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74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174"/>
                      </a:lnTo>
                      <a:lnTo>
                        <a:pt x="4" y="47"/>
                      </a:lnTo>
                      <a:lnTo>
                        <a:pt x="6" y="117"/>
                      </a:lnTo>
                      <a:lnTo>
                        <a:pt x="8" y="7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61" name="Line 3624"/>
                <p:cNvSpPr>
                  <a:spLocks noChangeShapeType="1"/>
                </p:cNvSpPr>
                <p:nvPr/>
              </p:nvSpPr>
              <p:spPr bwMode="auto">
                <a:xfrm flipV="1">
                  <a:off x="2309813" y="7023100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62" name="Line 3625"/>
                <p:cNvSpPr>
                  <a:spLocks noChangeShapeType="1"/>
                </p:cNvSpPr>
                <p:nvPr/>
              </p:nvSpPr>
              <p:spPr bwMode="auto">
                <a:xfrm flipV="1">
                  <a:off x="230981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63" name="Line 3626"/>
                <p:cNvSpPr>
                  <a:spLocks noChangeShapeType="1"/>
                </p:cNvSpPr>
                <p:nvPr/>
              </p:nvSpPr>
              <p:spPr bwMode="auto">
                <a:xfrm flipV="1">
                  <a:off x="23129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64" name="Line 3627"/>
                <p:cNvSpPr>
                  <a:spLocks noChangeShapeType="1"/>
                </p:cNvSpPr>
                <p:nvPr/>
              </p:nvSpPr>
              <p:spPr bwMode="auto">
                <a:xfrm flipV="1">
                  <a:off x="2314575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65" name="Line 3628"/>
                <p:cNvSpPr>
                  <a:spLocks noChangeShapeType="1"/>
                </p:cNvSpPr>
                <p:nvPr/>
              </p:nvSpPr>
              <p:spPr bwMode="auto">
                <a:xfrm flipV="1">
                  <a:off x="2317750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66" name="Line 3629"/>
                <p:cNvSpPr>
                  <a:spLocks noChangeShapeType="1"/>
                </p:cNvSpPr>
                <p:nvPr/>
              </p:nvSpPr>
              <p:spPr bwMode="auto">
                <a:xfrm flipV="1">
                  <a:off x="2320925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67" name="Line 3630"/>
                <p:cNvSpPr>
                  <a:spLocks noChangeShapeType="1"/>
                </p:cNvSpPr>
                <p:nvPr/>
              </p:nvSpPr>
              <p:spPr bwMode="auto">
                <a:xfrm flipV="1">
                  <a:off x="2322513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68" name="Freeform 3631"/>
                <p:cNvSpPr>
                  <a:spLocks/>
                </p:cNvSpPr>
                <p:nvPr/>
              </p:nvSpPr>
              <p:spPr bwMode="auto">
                <a:xfrm flipV="1">
                  <a:off x="2322513" y="7026275"/>
                  <a:ext cx="0" cy="6350"/>
                </a:xfrm>
                <a:custGeom>
                  <a:avLst/>
                  <a:gdLst>
                    <a:gd name="T0" fmla="*/ 0 w 2"/>
                    <a:gd name="T1" fmla="*/ 0 h 86"/>
                    <a:gd name="T2" fmla="*/ 0 w 2"/>
                    <a:gd name="T3" fmla="*/ 86 h 86"/>
                    <a:gd name="T4" fmla="*/ 2 w 2"/>
                    <a:gd name="T5" fmla="*/ 62 h 86"/>
                    <a:gd name="T6" fmla="*/ 2 w 2"/>
                    <a:gd name="T7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6">
                      <a:moveTo>
                        <a:pt x="0" y="0"/>
                      </a:moveTo>
                      <a:lnTo>
                        <a:pt x="0" y="86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69" name="Line 3632"/>
                <p:cNvSpPr>
                  <a:spLocks noChangeShapeType="1"/>
                </p:cNvSpPr>
                <p:nvPr/>
              </p:nvSpPr>
              <p:spPr bwMode="auto">
                <a:xfrm flipV="1">
                  <a:off x="23256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70" name="Line 3633"/>
                <p:cNvSpPr>
                  <a:spLocks noChangeShapeType="1"/>
                </p:cNvSpPr>
                <p:nvPr/>
              </p:nvSpPr>
              <p:spPr bwMode="auto">
                <a:xfrm flipV="1">
                  <a:off x="23272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71" name="Line 3634"/>
                <p:cNvSpPr>
                  <a:spLocks noChangeShapeType="1"/>
                </p:cNvSpPr>
                <p:nvPr/>
              </p:nvSpPr>
              <p:spPr bwMode="auto">
                <a:xfrm flipV="1">
                  <a:off x="23272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72" name="Line 3635"/>
                <p:cNvSpPr>
                  <a:spLocks noChangeShapeType="1"/>
                </p:cNvSpPr>
                <p:nvPr/>
              </p:nvSpPr>
              <p:spPr bwMode="auto">
                <a:xfrm flipV="1">
                  <a:off x="232886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73" name="Line 3636"/>
                <p:cNvSpPr>
                  <a:spLocks noChangeShapeType="1"/>
                </p:cNvSpPr>
                <p:nvPr/>
              </p:nvSpPr>
              <p:spPr bwMode="auto">
                <a:xfrm flipV="1">
                  <a:off x="23304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74" name="Line 3637"/>
                <p:cNvSpPr>
                  <a:spLocks noChangeShapeType="1"/>
                </p:cNvSpPr>
                <p:nvPr/>
              </p:nvSpPr>
              <p:spPr bwMode="auto">
                <a:xfrm flipV="1">
                  <a:off x="233203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75" name="Line 3638"/>
                <p:cNvSpPr>
                  <a:spLocks noChangeShapeType="1"/>
                </p:cNvSpPr>
                <p:nvPr/>
              </p:nvSpPr>
              <p:spPr bwMode="auto">
                <a:xfrm flipV="1">
                  <a:off x="233203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76" name="Freeform 3639"/>
                <p:cNvSpPr>
                  <a:spLocks/>
                </p:cNvSpPr>
                <p:nvPr/>
              </p:nvSpPr>
              <p:spPr bwMode="auto">
                <a:xfrm flipV="1">
                  <a:off x="2336800" y="7021513"/>
                  <a:ext cx="0" cy="11113"/>
                </a:xfrm>
                <a:custGeom>
                  <a:avLst/>
                  <a:gdLst>
                    <a:gd name="T0" fmla="*/ 0 w 4"/>
                    <a:gd name="T1" fmla="*/ 0 h 155"/>
                    <a:gd name="T2" fmla="*/ 0 w 4"/>
                    <a:gd name="T3" fmla="*/ 137 h 155"/>
                    <a:gd name="T4" fmla="*/ 2 w 4"/>
                    <a:gd name="T5" fmla="*/ 31 h 155"/>
                    <a:gd name="T6" fmla="*/ 4 w 4"/>
                    <a:gd name="T7" fmla="*/ 155 h 155"/>
                    <a:gd name="T8" fmla="*/ 4 w 4"/>
                    <a:gd name="T9" fmla="*/ 0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55">
                      <a:moveTo>
                        <a:pt x="0" y="0"/>
                      </a:moveTo>
                      <a:lnTo>
                        <a:pt x="0" y="137"/>
                      </a:lnTo>
                      <a:lnTo>
                        <a:pt x="2" y="31"/>
                      </a:lnTo>
                      <a:lnTo>
                        <a:pt x="4" y="15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77" name="Freeform 3640"/>
                <p:cNvSpPr>
                  <a:spLocks/>
                </p:cNvSpPr>
                <p:nvPr/>
              </p:nvSpPr>
              <p:spPr bwMode="auto">
                <a:xfrm flipV="1">
                  <a:off x="2336800" y="7031038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23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78" name="Line 3641"/>
                <p:cNvSpPr>
                  <a:spLocks noChangeShapeType="1"/>
                </p:cNvSpPr>
                <p:nvPr/>
              </p:nvSpPr>
              <p:spPr bwMode="auto">
                <a:xfrm flipV="1">
                  <a:off x="23431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79" name="Line 3642"/>
                <p:cNvSpPr>
                  <a:spLocks noChangeShapeType="1"/>
                </p:cNvSpPr>
                <p:nvPr/>
              </p:nvSpPr>
              <p:spPr bwMode="auto">
                <a:xfrm flipV="1">
                  <a:off x="23447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80" name="Line 3643"/>
                <p:cNvSpPr>
                  <a:spLocks noChangeShapeType="1"/>
                </p:cNvSpPr>
                <p:nvPr/>
              </p:nvSpPr>
              <p:spPr bwMode="auto">
                <a:xfrm flipV="1">
                  <a:off x="234791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81" name="Line 3644"/>
                <p:cNvSpPr>
                  <a:spLocks noChangeShapeType="1"/>
                </p:cNvSpPr>
                <p:nvPr/>
              </p:nvSpPr>
              <p:spPr bwMode="auto">
                <a:xfrm flipV="1">
                  <a:off x="234950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82" name="Line 3645"/>
                <p:cNvSpPr>
                  <a:spLocks noChangeShapeType="1"/>
                </p:cNvSpPr>
                <p:nvPr/>
              </p:nvSpPr>
              <p:spPr bwMode="auto">
                <a:xfrm flipV="1">
                  <a:off x="23495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83" name="Line 3646"/>
                <p:cNvSpPr>
                  <a:spLocks noChangeShapeType="1"/>
                </p:cNvSpPr>
                <p:nvPr/>
              </p:nvSpPr>
              <p:spPr bwMode="auto">
                <a:xfrm flipV="1">
                  <a:off x="23510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84" name="Freeform 3647"/>
                <p:cNvSpPr>
                  <a:spLocks/>
                </p:cNvSpPr>
                <p:nvPr/>
              </p:nvSpPr>
              <p:spPr bwMode="auto">
                <a:xfrm flipV="1">
                  <a:off x="2352675" y="7027863"/>
                  <a:ext cx="1588" cy="4763"/>
                </a:xfrm>
                <a:custGeom>
                  <a:avLst/>
                  <a:gdLst>
                    <a:gd name="T0" fmla="*/ 0 w 2"/>
                    <a:gd name="T1" fmla="*/ 0 h 68"/>
                    <a:gd name="T2" fmla="*/ 0 w 2"/>
                    <a:gd name="T3" fmla="*/ 68 h 68"/>
                    <a:gd name="T4" fmla="*/ 2 w 2"/>
                    <a:gd name="T5" fmla="*/ 31 h 68"/>
                    <a:gd name="T6" fmla="*/ 2 w 2"/>
                    <a:gd name="T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8">
                      <a:moveTo>
                        <a:pt x="0" y="0"/>
                      </a:moveTo>
                      <a:lnTo>
                        <a:pt x="0" y="68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85" name="Freeform 3648"/>
                <p:cNvSpPr>
                  <a:spLocks/>
                </p:cNvSpPr>
                <p:nvPr/>
              </p:nvSpPr>
              <p:spPr bwMode="auto">
                <a:xfrm flipV="1">
                  <a:off x="2357438" y="7029450"/>
                  <a:ext cx="0" cy="3175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31 h 37"/>
                    <a:gd name="T4" fmla="*/ 2 w 2"/>
                    <a:gd name="T5" fmla="*/ 37 h 37"/>
                    <a:gd name="T6" fmla="*/ 2 w 2"/>
                    <a:gd name="T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86" name="Freeform 3649"/>
                <p:cNvSpPr>
                  <a:spLocks/>
                </p:cNvSpPr>
                <p:nvPr/>
              </p:nvSpPr>
              <p:spPr bwMode="auto">
                <a:xfrm flipV="1">
                  <a:off x="2357438" y="7024688"/>
                  <a:ext cx="1588" cy="7938"/>
                </a:xfrm>
                <a:custGeom>
                  <a:avLst/>
                  <a:gdLst>
                    <a:gd name="T0" fmla="*/ 0 w 2"/>
                    <a:gd name="T1" fmla="*/ 0 h 102"/>
                    <a:gd name="T2" fmla="*/ 0 w 2"/>
                    <a:gd name="T3" fmla="*/ 102 h 102"/>
                    <a:gd name="T4" fmla="*/ 2 w 2"/>
                    <a:gd name="T5" fmla="*/ 23 h 102"/>
                    <a:gd name="T6" fmla="*/ 2 w 2"/>
                    <a:gd name="T7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2">
                      <a:moveTo>
                        <a:pt x="0" y="0"/>
                      </a:moveTo>
                      <a:lnTo>
                        <a:pt x="0" y="102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87" name="Freeform 3650"/>
                <p:cNvSpPr>
                  <a:spLocks/>
                </p:cNvSpPr>
                <p:nvPr/>
              </p:nvSpPr>
              <p:spPr bwMode="auto">
                <a:xfrm flipV="1">
                  <a:off x="2360613" y="6911975"/>
                  <a:ext cx="3175" cy="120650"/>
                </a:xfrm>
                <a:custGeom>
                  <a:avLst/>
                  <a:gdLst>
                    <a:gd name="T0" fmla="*/ 0 w 18"/>
                    <a:gd name="T1" fmla="*/ 0 h 1588"/>
                    <a:gd name="T2" fmla="*/ 0 w 18"/>
                    <a:gd name="T3" fmla="*/ 61 h 1588"/>
                    <a:gd name="T4" fmla="*/ 2 w 18"/>
                    <a:gd name="T5" fmla="*/ 348 h 1588"/>
                    <a:gd name="T6" fmla="*/ 4 w 18"/>
                    <a:gd name="T7" fmla="*/ 1588 h 1588"/>
                    <a:gd name="T8" fmla="*/ 6 w 18"/>
                    <a:gd name="T9" fmla="*/ 1390 h 1588"/>
                    <a:gd name="T10" fmla="*/ 8 w 18"/>
                    <a:gd name="T11" fmla="*/ 1332 h 1588"/>
                    <a:gd name="T12" fmla="*/ 10 w 18"/>
                    <a:gd name="T13" fmla="*/ 1184 h 1588"/>
                    <a:gd name="T14" fmla="*/ 12 w 18"/>
                    <a:gd name="T15" fmla="*/ 522 h 1588"/>
                    <a:gd name="T16" fmla="*/ 14 w 18"/>
                    <a:gd name="T17" fmla="*/ 165 h 1588"/>
                    <a:gd name="T18" fmla="*/ 16 w 18"/>
                    <a:gd name="T19" fmla="*/ 70 h 1588"/>
                    <a:gd name="T20" fmla="*/ 18 w 18"/>
                    <a:gd name="T21" fmla="*/ 54 h 1588"/>
                    <a:gd name="T22" fmla="*/ 18 w 18"/>
                    <a:gd name="T23" fmla="*/ 0 h 1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1588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2" y="348"/>
                      </a:lnTo>
                      <a:lnTo>
                        <a:pt x="4" y="1588"/>
                      </a:lnTo>
                      <a:lnTo>
                        <a:pt x="6" y="1390"/>
                      </a:lnTo>
                      <a:lnTo>
                        <a:pt x="8" y="1332"/>
                      </a:lnTo>
                      <a:lnTo>
                        <a:pt x="10" y="1184"/>
                      </a:lnTo>
                      <a:lnTo>
                        <a:pt x="12" y="522"/>
                      </a:lnTo>
                      <a:lnTo>
                        <a:pt x="14" y="165"/>
                      </a:lnTo>
                      <a:lnTo>
                        <a:pt x="16" y="70"/>
                      </a:lnTo>
                      <a:lnTo>
                        <a:pt x="18" y="54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88" name="Line 3651"/>
                <p:cNvSpPr>
                  <a:spLocks noChangeShapeType="1"/>
                </p:cNvSpPr>
                <p:nvPr/>
              </p:nvSpPr>
              <p:spPr bwMode="auto">
                <a:xfrm flipV="1">
                  <a:off x="23653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89" name="Line 3652"/>
                <p:cNvSpPr>
                  <a:spLocks noChangeShapeType="1"/>
                </p:cNvSpPr>
                <p:nvPr/>
              </p:nvSpPr>
              <p:spPr bwMode="auto">
                <a:xfrm flipV="1">
                  <a:off x="23669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90" name="Freeform 3653"/>
                <p:cNvSpPr>
                  <a:spLocks/>
                </p:cNvSpPr>
                <p:nvPr/>
              </p:nvSpPr>
              <p:spPr bwMode="auto">
                <a:xfrm flipV="1">
                  <a:off x="2370138" y="6972300"/>
                  <a:ext cx="1588" cy="60325"/>
                </a:xfrm>
                <a:custGeom>
                  <a:avLst/>
                  <a:gdLst>
                    <a:gd name="T0" fmla="*/ 0 w 14"/>
                    <a:gd name="T1" fmla="*/ 0 h 804"/>
                    <a:gd name="T2" fmla="*/ 0 w 14"/>
                    <a:gd name="T3" fmla="*/ 70 h 804"/>
                    <a:gd name="T4" fmla="*/ 2 w 14"/>
                    <a:gd name="T5" fmla="*/ 251 h 804"/>
                    <a:gd name="T6" fmla="*/ 4 w 14"/>
                    <a:gd name="T7" fmla="*/ 804 h 804"/>
                    <a:gd name="T8" fmla="*/ 6 w 14"/>
                    <a:gd name="T9" fmla="*/ 702 h 804"/>
                    <a:gd name="T10" fmla="*/ 8 w 14"/>
                    <a:gd name="T11" fmla="*/ 548 h 804"/>
                    <a:gd name="T12" fmla="*/ 10 w 14"/>
                    <a:gd name="T13" fmla="*/ 285 h 804"/>
                    <a:gd name="T14" fmla="*/ 12 w 14"/>
                    <a:gd name="T15" fmla="*/ 183 h 804"/>
                    <a:gd name="T16" fmla="*/ 14 w 14"/>
                    <a:gd name="T17" fmla="*/ 37 h 804"/>
                    <a:gd name="T18" fmla="*/ 14 w 14"/>
                    <a:gd name="T19" fmla="*/ 0 h 8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804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251"/>
                      </a:lnTo>
                      <a:lnTo>
                        <a:pt x="4" y="804"/>
                      </a:lnTo>
                      <a:lnTo>
                        <a:pt x="6" y="702"/>
                      </a:lnTo>
                      <a:lnTo>
                        <a:pt x="8" y="548"/>
                      </a:lnTo>
                      <a:lnTo>
                        <a:pt x="10" y="285"/>
                      </a:lnTo>
                      <a:lnTo>
                        <a:pt x="12" y="183"/>
                      </a:lnTo>
                      <a:lnTo>
                        <a:pt x="14" y="37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91" name="Line 3654"/>
                <p:cNvSpPr>
                  <a:spLocks noChangeShapeType="1"/>
                </p:cNvSpPr>
                <p:nvPr/>
              </p:nvSpPr>
              <p:spPr bwMode="auto">
                <a:xfrm flipV="1">
                  <a:off x="2373313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92" name="Line 3655"/>
                <p:cNvSpPr>
                  <a:spLocks noChangeShapeType="1"/>
                </p:cNvSpPr>
                <p:nvPr/>
              </p:nvSpPr>
              <p:spPr bwMode="auto">
                <a:xfrm flipV="1">
                  <a:off x="237331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93" name="Freeform 3656"/>
                <p:cNvSpPr>
                  <a:spLocks/>
                </p:cNvSpPr>
                <p:nvPr/>
              </p:nvSpPr>
              <p:spPr bwMode="auto">
                <a:xfrm flipV="1">
                  <a:off x="2374900" y="7016750"/>
                  <a:ext cx="1588" cy="15875"/>
                </a:xfrm>
                <a:custGeom>
                  <a:avLst/>
                  <a:gdLst>
                    <a:gd name="T0" fmla="*/ 0 w 4"/>
                    <a:gd name="T1" fmla="*/ 0 h 216"/>
                    <a:gd name="T2" fmla="*/ 0 w 4"/>
                    <a:gd name="T3" fmla="*/ 70 h 216"/>
                    <a:gd name="T4" fmla="*/ 2 w 4"/>
                    <a:gd name="T5" fmla="*/ 216 h 216"/>
                    <a:gd name="T6" fmla="*/ 4 w 4"/>
                    <a:gd name="T7" fmla="*/ 74 h 216"/>
                    <a:gd name="T8" fmla="*/ 4 w 4"/>
                    <a:gd name="T9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16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216"/>
                      </a:lnTo>
                      <a:lnTo>
                        <a:pt x="4" y="7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94" name="Line 3657"/>
                <p:cNvSpPr>
                  <a:spLocks noChangeShapeType="1"/>
                </p:cNvSpPr>
                <p:nvPr/>
              </p:nvSpPr>
              <p:spPr bwMode="auto">
                <a:xfrm flipV="1">
                  <a:off x="23796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95" name="Line 3658"/>
                <p:cNvSpPr>
                  <a:spLocks noChangeShapeType="1"/>
                </p:cNvSpPr>
                <p:nvPr/>
              </p:nvSpPr>
              <p:spPr bwMode="auto">
                <a:xfrm flipV="1">
                  <a:off x="23796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96" name="Line 3659"/>
                <p:cNvSpPr>
                  <a:spLocks noChangeShapeType="1"/>
                </p:cNvSpPr>
                <p:nvPr/>
              </p:nvSpPr>
              <p:spPr bwMode="auto">
                <a:xfrm flipV="1">
                  <a:off x="23828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97" name="Line 3660"/>
                <p:cNvSpPr>
                  <a:spLocks noChangeShapeType="1"/>
                </p:cNvSpPr>
                <p:nvPr/>
              </p:nvSpPr>
              <p:spPr bwMode="auto">
                <a:xfrm flipV="1">
                  <a:off x="23907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98" name="Line 3661"/>
                <p:cNvSpPr>
                  <a:spLocks noChangeShapeType="1"/>
                </p:cNvSpPr>
                <p:nvPr/>
              </p:nvSpPr>
              <p:spPr bwMode="auto">
                <a:xfrm flipV="1">
                  <a:off x="2406650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299" name="Line 3662"/>
                <p:cNvSpPr>
                  <a:spLocks noChangeShapeType="1"/>
                </p:cNvSpPr>
                <p:nvPr/>
              </p:nvSpPr>
              <p:spPr bwMode="auto">
                <a:xfrm flipV="1">
                  <a:off x="2406650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00" name="Line 3663"/>
                <p:cNvSpPr>
                  <a:spLocks noChangeShapeType="1"/>
                </p:cNvSpPr>
                <p:nvPr/>
              </p:nvSpPr>
              <p:spPr bwMode="auto">
                <a:xfrm flipV="1">
                  <a:off x="24066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01" name="Line 3664"/>
                <p:cNvSpPr>
                  <a:spLocks noChangeShapeType="1"/>
                </p:cNvSpPr>
                <p:nvPr/>
              </p:nvSpPr>
              <p:spPr bwMode="auto">
                <a:xfrm flipV="1">
                  <a:off x="24161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02" name="Line 3665"/>
                <p:cNvSpPr>
                  <a:spLocks noChangeShapeType="1"/>
                </p:cNvSpPr>
                <p:nvPr/>
              </p:nvSpPr>
              <p:spPr bwMode="auto">
                <a:xfrm flipV="1">
                  <a:off x="24209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03" name="Line 3666"/>
                <p:cNvSpPr>
                  <a:spLocks noChangeShapeType="1"/>
                </p:cNvSpPr>
                <p:nvPr/>
              </p:nvSpPr>
              <p:spPr bwMode="auto">
                <a:xfrm flipV="1">
                  <a:off x="242887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04" name="Freeform 3667"/>
                <p:cNvSpPr>
                  <a:spLocks/>
                </p:cNvSpPr>
                <p:nvPr/>
              </p:nvSpPr>
              <p:spPr bwMode="auto">
                <a:xfrm flipV="1">
                  <a:off x="2428875" y="7027863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05" name="Line 3668"/>
                <p:cNvSpPr>
                  <a:spLocks noChangeShapeType="1"/>
                </p:cNvSpPr>
                <p:nvPr/>
              </p:nvSpPr>
              <p:spPr bwMode="auto">
                <a:xfrm flipV="1">
                  <a:off x="24320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06" name="Line 3669"/>
                <p:cNvSpPr>
                  <a:spLocks noChangeShapeType="1"/>
                </p:cNvSpPr>
                <p:nvPr/>
              </p:nvSpPr>
              <p:spPr bwMode="auto">
                <a:xfrm flipV="1">
                  <a:off x="24336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07" name="Line 3670"/>
                <p:cNvSpPr>
                  <a:spLocks noChangeShapeType="1"/>
                </p:cNvSpPr>
                <p:nvPr/>
              </p:nvSpPr>
              <p:spPr bwMode="auto">
                <a:xfrm flipV="1">
                  <a:off x="24415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08" name="Line 3671"/>
                <p:cNvSpPr>
                  <a:spLocks noChangeShapeType="1"/>
                </p:cNvSpPr>
                <p:nvPr/>
              </p:nvSpPr>
              <p:spPr bwMode="auto">
                <a:xfrm flipV="1">
                  <a:off x="2446338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09" name="Line 3672"/>
                <p:cNvSpPr>
                  <a:spLocks noChangeShapeType="1"/>
                </p:cNvSpPr>
                <p:nvPr/>
              </p:nvSpPr>
              <p:spPr bwMode="auto">
                <a:xfrm flipV="1">
                  <a:off x="24479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10" name="Line 3673"/>
                <p:cNvSpPr>
                  <a:spLocks noChangeShapeType="1"/>
                </p:cNvSpPr>
                <p:nvPr/>
              </p:nvSpPr>
              <p:spPr bwMode="auto">
                <a:xfrm flipV="1">
                  <a:off x="2449513" y="7018338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11" name="Freeform 3674"/>
                <p:cNvSpPr>
                  <a:spLocks/>
                </p:cNvSpPr>
                <p:nvPr/>
              </p:nvSpPr>
              <p:spPr bwMode="auto">
                <a:xfrm flipV="1">
                  <a:off x="2451100" y="6996113"/>
                  <a:ext cx="0" cy="36513"/>
                </a:xfrm>
                <a:custGeom>
                  <a:avLst/>
                  <a:gdLst>
                    <a:gd name="T0" fmla="*/ 0 w 10"/>
                    <a:gd name="T1" fmla="*/ 0 h 493"/>
                    <a:gd name="T2" fmla="*/ 0 w 10"/>
                    <a:gd name="T3" fmla="*/ 84 h 493"/>
                    <a:gd name="T4" fmla="*/ 2 w 10"/>
                    <a:gd name="T5" fmla="*/ 345 h 493"/>
                    <a:gd name="T6" fmla="*/ 4 w 10"/>
                    <a:gd name="T7" fmla="*/ 385 h 493"/>
                    <a:gd name="T8" fmla="*/ 6 w 10"/>
                    <a:gd name="T9" fmla="*/ 338 h 493"/>
                    <a:gd name="T10" fmla="*/ 8 w 10"/>
                    <a:gd name="T11" fmla="*/ 493 h 493"/>
                    <a:gd name="T12" fmla="*/ 10 w 10"/>
                    <a:gd name="T13" fmla="*/ 161 h 493"/>
                    <a:gd name="T14" fmla="*/ 10 w 10"/>
                    <a:gd name="T15" fmla="*/ 0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493">
                      <a:moveTo>
                        <a:pt x="0" y="0"/>
                      </a:moveTo>
                      <a:lnTo>
                        <a:pt x="0" y="84"/>
                      </a:lnTo>
                      <a:lnTo>
                        <a:pt x="2" y="345"/>
                      </a:lnTo>
                      <a:lnTo>
                        <a:pt x="4" y="385"/>
                      </a:lnTo>
                      <a:lnTo>
                        <a:pt x="6" y="338"/>
                      </a:lnTo>
                      <a:lnTo>
                        <a:pt x="8" y="493"/>
                      </a:lnTo>
                      <a:lnTo>
                        <a:pt x="10" y="161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12" name="Line 3675"/>
                <p:cNvSpPr>
                  <a:spLocks noChangeShapeType="1"/>
                </p:cNvSpPr>
                <p:nvPr/>
              </p:nvSpPr>
              <p:spPr bwMode="auto">
                <a:xfrm flipV="1">
                  <a:off x="2452688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13" name="Line 3676"/>
                <p:cNvSpPr>
                  <a:spLocks noChangeShapeType="1"/>
                </p:cNvSpPr>
                <p:nvPr/>
              </p:nvSpPr>
              <p:spPr bwMode="auto">
                <a:xfrm flipV="1">
                  <a:off x="24526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14" name="Line 3677"/>
                <p:cNvSpPr>
                  <a:spLocks noChangeShapeType="1"/>
                </p:cNvSpPr>
                <p:nvPr/>
              </p:nvSpPr>
              <p:spPr bwMode="auto">
                <a:xfrm flipV="1">
                  <a:off x="24590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15" name="Line 3678"/>
                <p:cNvSpPr>
                  <a:spLocks noChangeShapeType="1"/>
                </p:cNvSpPr>
                <p:nvPr/>
              </p:nvSpPr>
              <p:spPr bwMode="auto">
                <a:xfrm flipV="1">
                  <a:off x="246062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16" name="Line 3679"/>
                <p:cNvSpPr>
                  <a:spLocks noChangeShapeType="1"/>
                </p:cNvSpPr>
                <p:nvPr/>
              </p:nvSpPr>
              <p:spPr bwMode="auto">
                <a:xfrm flipV="1">
                  <a:off x="2460625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17" name="Line 3680"/>
                <p:cNvSpPr>
                  <a:spLocks noChangeShapeType="1"/>
                </p:cNvSpPr>
                <p:nvPr/>
              </p:nvSpPr>
              <p:spPr bwMode="auto">
                <a:xfrm flipV="1">
                  <a:off x="246221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18" name="Line 3681"/>
                <p:cNvSpPr>
                  <a:spLocks noChangeShapeType="1"/>
                </p:cNvSpPr>
                <p:nvPr/>
              </p:nvSpPr>
              <p:spPr bwMode="auto">
                <a:xfrm flipV="1">
                  <a:off x="24685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19" name="Line 3682"/>
                <p:cNvSpPr>
                  <a:spLocks noChangeShapeType="1"/>
                </p:cNvSpPr>
                <p:nvPr/>
              </p:nvSpPr>
              <p:spPr bwMode="auto">
                <a:xfrm flipV="1">
                  <a:off x="2468563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20" name="Freeform 3683"/>
                <p:cNvSpPr>
                  <a:spLocks/>
                </p:cNvSpPr>
                <p:nvPr/>
              </p:nvSpPr>
              <p:spPr bwMode="auto">
                <a:xfrm flipV="1">
                  <a:off x="2473325" y="7029450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3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3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21" name="Line 3684"/>
                <p:cNvSpPr>
                  <a:spLocks noChangeShapeType="1"/>
                </p:cNvSpPr>
                <p:nvPr/>
              </p:nvSpPr>
              <p:spPr bwMode="auto">
                <a:xfrm flipV="1">
                  <a:off x="2476500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22" name="Line 3685"/>
                <p:cNvSpPr>
                  <a:spLocks noChangeShapeType="1"/>
                </p:cNvSpPr>
                <p:nvPr/>
              </p:nvSpPr>
              <p:spPr bwMode="auto">
                <a:xfrm flipV="1">
                  <a:off x="2481263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23" name="Line 3686"/>
                <p:cNvSpPr>
                  <a:spLocks noChangeShapeType="1"/>
                </p:cNvSpPr>
                <p:nvPr/>
              </p:nvSpPr>
              <p:spPr bwMode="auto">
                <a:xfrm flipV="1">
                  <a:off x="2486025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24" name="Line 3687"/>
                <p:cNvSpPr>
                  <a:spLocks noChangeShapeType="1"/>
                </p:cNvSpPr>
                <p:nvPr/>
              </p:nvSpPr>
              <p:spPr bwMode="auto">
                <a:xfrm flipV="1">
                  <a:off x="248602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25" name="Line 3688"/>
                <p:cNvSpPr>
                  <a:spLocks noChangeShapeType="1"/>
                </p:cNvSpPr>
                <p:nvPr/>
              </p:nvSpPr>
              <p:spPr bwMode="auto">
                <a:xfrm flipV="1">
                  <a:off x="248920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26" name="Line 3689"/>
                <p:cNvSpPr>
                  <a:spLocks noChangeShapeType="1"/>
                </p:cNvSpPr>
                <p:nvPr/>
              </p:nvSpPr>
              <p:spPr bwMode="auto">
                <a:xfrm flipV="1">
                  <a:off x="24907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27" name="Freeform 3690"/>
                <p:cNvSpPr>
                  <a:spLocks/>
                </p:cNvSpPr>
                <p:nvPr/>
              </p:nvSpPr>
              <p:spPr bwMode="auto">
                <a:xfrm flipV="1">
                  <a:off x="2493963" y="7024688"/>
                  <a:ext cx="0" cy="7938"/>
                </a:xfrm>
                <a:custGeom>
                  <a:avLst/>
                  <a:gdLst>
                    <a:gd name="T0" fmla="*/ 0 w 2"/>
                    <a:gd name="T1" fmla="*/ 0 h 112"/>
                    <a:gd name="T2" fmla="*/ 0 w 2"/>
                    <a:gd name="T3" fmla="*/ 112 h 112"/>
                    <a:gd name="T4" fmla="*/ 2 w 2"/>
                    <a:gd name="T5" fmla="*/ 74 h 112"/>
                    <a:gd name="T6" fmla="*/ 2 w 2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2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2" y="7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28" name="Line 3691"/>
                <p:cNvSpPr>
                  <a:spLocks noChangeShapeType="1"/>
                </p:cNvSpPr>
                <p:nvPr/>
              </p:nvSpPr>
              <p:spPr bwMode="auto">
                <a:xfrm flipV="1">
                  <a:off x="250031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29" name="Line 3692"/>
                <p:cNvSpPr>
                  <a:spLocks noChangeShapeType="1"/>
                </p:cNvSpPr>
                <p:nvPr/>
              </p:nvSpPr>
              <p:spPr bwMode="auto">
                <a:xfrm flipV="1">
                  <a:off x="250031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30" name="Line 3693"/>
                <p:cNvSpPr>
                  <a:spLocks noChangeShapeType="1"/>
                </p:cNvSpPr>
                <p:nvPr/>
              </p:nvSpPr>
              <p:spPr bwMode="auto">
                <a:xfrm flipV="1">
                  <a:off x="25034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31" name="Line 3694"/>
                <p:cNvSpPr>
                  <a:spLocks noChangeShapeType="1"/>
                </p:cNvSpPr>
                <p:nvPr/>
              </p:nvSpPr>
              <p:spPr bwMode="auto">
                <a:xfrm flipV="1">
                  <a:off x="25161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32" name="Line 3695"/>
                <p:cNvSpPr>
                  <a:spLocks noChangeShapeType="1"/>
                </p:cNvSpPr>
                <p:nvPr/>
              </p:nvSpPr>
              <p:spPr bwMode="auto">
                <a:xfrm flipV="1">
                  <a:off x="252571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33" name="Freeform 3696"/>
                <p:cNvSpPr>
                  <a:spLocks/>
                </p:cNvSpPr>
                <p:nvPr/>
              </p:nvSpPr>
              <p:spPr bwMode="auto">
                <a:xfrm flipV="1">
                  <a:off x="2525713" y="7008813"/>
                  <a:ext cx="0" cy="23813"/>
                </a:xfrm>
                <a:custGeom>
                  <a:avLst/>
                  <a:gdLst>
                    <a:gd name="T0" fmla="*/ 0 w 6"/>
                    <a:gd name="T1" fmla="*/ 0 h 312"/>
                    <a:gd name="T2" fmla="*/ 0 w 6"/>
                    <a:gd name="T3" fmla="*/ 312 h 312"/>
                    <a:gd name="T4" fmla="*/ 2 w 6"/>
                    <a:gd name="T5" fmla="*/ 124 h 312"/>
                    <a:gd name="T6" fmla="*/ 4 w 6"/>
                    <a:gd name="T7" fmla="*/ 37 h 312"/>
                    <a:gd name="T8" fmla="*/ 6 w 6"/>
                    <a:gd name="T9" fmla="*/ 23 h 312"/>
                    <a:gd name="T10" fmla="*/ 6 w 6"/>
                    <a:gd name="T11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12">
                      <a:moveTo>
                        <a:pt x="0" y="0"/>
                      </a:moveTo>
                      <a:lnTo>
                        <a:pt x="0" y="312"/>
                      </a:lnTo>
                      <a:lnTo>
                        <a:pt x="2" y="124"/>
                      </a:lnTo>
                      <a:lnTo>
                        <a:pt x="4" y="37"/>
                      </a:lnTo>
                      <a:lnTo>
                        <a:pt x="6" y="2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34" name="Line 3697"/>
                <p:cNvSpPr>
                  <a:spLocks noChangeShapeType="1"/>
                </p:cNvSpPr>
                <p:nvPr/>
              </p:nvSpPr>
              <p:spPr bwMode="auto">
                <a:xfrm flipV="1">
                  <a:off x="2525713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35" name="Line 3698"/>
                <p:cNvSpPr>
                  <a:spLocks noChangeShapeType="1"/>
                </p:cNvSpPr>
                <p:nvPr/>
              </p:nvSpPr>
              <p:spPr bwMode="auto">
                <a:xfrm flipV="1">
                  <a:off x="252888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36" name="Freeform 3699"/>
                <p:cNvSpPr>
                  <a:spLocks/>
                </p:cNvSpPr>
                <p:nvPr/>
              </p:nvSpPr>
              <p:spPr bwMode="auto">
                <a:xfrm flipV="1">
                  <a:off x="2530475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37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37" name="Line 3700"/>
                <p:cNvSpPr>
                  <a:spLocks noChangeShapeType="1"/>
                </p:cNvSpPr>
                <p:nvPr/>
              </p:nvSpPr>
              <p:spPr bwMode="auto">
                <a:xfrm flipV="1">
                  <a:off x="253047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38" name="Line 3701"/>
                <p:cNvSpPr>
                  <a:spLocks noChangeShapeType="1"/>
                </p:cNvSpPr>
                <p:nvPr/>
              </p:nvSpPr>
              <p:spPr bwMode="auto">
                <a:xfrm flipV="1">
                  <a:off x="25304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39" name="Line 3702"/>
                <p:cNvSpPr>
                  <a:spLocks noChangeShapeType="1"/>
                </p:cNvSpPr>
                <p:nvPr/>
              </p:nvSpPr>
              <p:spPr bwMode="auto">
                <a:xfrm flipV="1">
                  <a:off x="253523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40" name="Line 3703"/>
                <p:cNvSpPr>
                  <a:spLocks noChangeShapeType="1"/>
                </p:cNvSpPr>
                <p:nvPr/>
              </p:nvSpPr>
              <p:spPr bwMode="auto">
                <a:xfrm flipV="1">
                  <a:off x="25352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41" name="Line 3704"/>
                <p:cNvSpPr>
                  <a:spLocks noChangeShapeType="1"/>
                </p:cNvSpPr>
                <p:nvPr/>
              </p:nvSpPr>
              <p:spPr bwMode="auto">
                <a:xfrm flipV="1">
                  <a:off x="253841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42" name="Line 3705"/>
                <p:cNvSpPr>
                  <a:spLocks noChangeShapeType="1"/>
                </p:cNvSpPr>
                <p:nvPr/>
              </p:nvSpPr>
              <p:spPr bwMode="auto">
                <a:xfrm flipV="1">
                  <a:off x="2543175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43" name="Freeform 3706"/>
                <p:cNvSpPr>
                  <a:spLocks/>
                </p:cNvSpPr>
                <p:nvPr/>
              </p:nvSpPr>
              <p:spPr bwMode="auto">
                <a:xfrm flipV="1">
                  <a:off x="2543175" y="7024688"/>
                  <a:ext cx="1588" cy="7938"/>
                </a:xfrm>
                <a:custGeom>
                  <a:avLst/>
                  <a:gdLst>
                    <a:gd name="T0" fmla="*/ 0 w 2"/>
                    <a:gd name="T1" fmla="*/ 0 h 112"/>
                    <a:gd name="T2" fmla="*/ 0 w 2"/>
                    <a:gd name="T3" fmla="*/ 99 h 112"/>
                    <a:gd name="T4" fmla="*/ 2 w 2"/>
                    <a:gd name="T5" fmla="*/ 112 h 112"/>
                    <a:gd name="T6" fmla="*/ 2 w 2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2">
                      <a:moveTo>
                        <a:pt x="0" y="0"/>
                      </a:moveTo>
                      <a:lnTo>
                        <a:pt x="0" y="99"/>
                      </a:lnTo>
                      <a:lnTo>
                        <a:pt x="2" y="1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44" name="Freeform 3707"/>
                <p:cNvSpPr>
                  <a:spLocks/>
                </p:cNvSpPr>
                <p:nvPr/>
              </p:nvSpPr>
              <p:spPr bwMode="auto">
                <a:xfrm flipV="1">
                  <a:off x="2547938" y="7029450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31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45" name="Line 3708"/>
                <p:cNvSpPr>
                  <a:spLocks noChangeShapeType="1"/>
                </p:cNvSpPr>
                <p:nvPr/>
              </p:nvSpPr>
              <p:spPr bwMode="auto">
                <a:xfrm flipV="1">
                  <a:off x="25479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46" name="Line 3709"/>
                <p:cNvSpPr>
                  <a:spLocks noChangeShapeType="1"/>
                </p:cNvSpPr>
                <p:nvPr/>
              </p:nvSpPr>
              <p:spPr bwMode="auto">
                <a:xfrm flipV="1">
                  <a:off x="2554288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47" name="Line 3710"/>
                <p:cNvSpPr>
                  <a:spLocks noChangeShapeType="1"/>
                </p:cNvSpPr>
                <p:nvPr/>
              </p:nvSpPr>
              <p:spPr bwMode="auto">
                <a:xfrm flipV="1">
                  <a:off x="25558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48" name="Line 3711"/>
                <p:cNvSpPr>
                  <a:spLocks noChangeShapeType="1"/>
                </p:cNvSpPr>
                <p:nvPr/>
              </p:nvSpPr>
              <p:spPr bwMode="auto">
                <a:xfrm flipV="1">
                  <a:off x="25574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49" name="Line 3712"/>
                <p:cNvSpPr>
                  <a:spLocks noChangeShapeType="1"/>
                </p:cNvSpPr>
                <p:nvPr/>
              </p:nvSpPr>
              <p:spPr bwMode="auto">
                <a:xfrm flipV="1">
                  <a:off x="25574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50" name="Line 3713"/>
                <p:cNvSpPr>
                  <a:spLocks noChangeShapeType="1"/>
                </p:cNvSpPr>
                <p:nvPr/>
              </p:nvSpPr>
              <p:spPr bwMode="auto">
                <a:xfrm flipV="1">
                  <a:off x="256063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51" name="Freeform 3714"/>
                <p:cNvSpPr>
                  <a:spLocks/>
                </p:cNvSpPr>
                <p:nvPr/>
              </p:nvSpPr>
              <p:spPr bwMode="auto">
                <a:xfrm flipV="1">
                  <a:off x="2562225" y="7010400"/>
                  <a:ext cx="0" cy="22225"/>
                </a:xfrm>
                <a:custGeom>
                  <a:avLst/>
                  <a:gdLst>
                    <a:gd name="T0" fmla="*/ 0 w 6"/>
                    <a:gd name="T1" fmla="*/ 0 h 298"/>
                    <a:gd name="T2" fmla="*/ 0 w 6"/>
                    <a:gd name="T3" fmla="*/ 298 h 298"/>
                    <a:gd name="T4" fmla="*/ 2 w 6"/>
                    <a:gd name="T5" fmla="*/ 37 h 298"/>
                    <a:gd name="T6" fmla="*/ 4 w 6"/>
                    <a:gd name="T7" fmla="*/ 47 h 298"/>
                    <a:gd name="T8" fmla="*/ 6 w 6"/>
                    <a:gd name="T9" fmla="*/ 23 h 298"/>
                    <a:gd name="T10" fmla="*/ 6 w 6"/>
                    <a:gd name="T11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98">
                      <a:moveTo>
                        <a:pt x="0" y="0"/>
                      </a:moveTo>
                      <a:lnTo>
                        <a:pt x="0" y="298"/>
                      </a:lnTo>
                      <a:lnTo>
                        <a:pt x="2" y="37"/>
                      </a:lnTo>
                      <a:lnTo>
                        <a:pt x="4" y="47"/>
                      </a:lnTo>
                      <a:lnTo>
                        <a:pt x="6" y="2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52" name="Freeform 3715"/>
                <p:cNvSpPr>
                  <a:spLocks/>
                </p:cNvSpPr>
                <p:nvPr/>
              </p:nvSpPr>
              <p:spPr bwMode="auto">
                <a:xfrm flipV="1">
                  <a:off x="2565400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31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53" name="Line 3716"/>
                <p:cNvSpPr>
                  <a:spLocks noChangeShapeType="1"/>
                </p:cNvSpPr>
                <p:nvPr/>
              </p:nvSpPr>
              <p:spPr bwMode="auto">
                <a:xfrm flipV="1">
                  <a:off x="2565400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54" name="Line 3717"/>
                <p:cNvSpPr>
                  <a:spLocks noChangeShapeType="1"/>
                </p:cNvSpPr>
                <p:nvPr/>
              </p:nvSpPr>
              <p:spPr bwMode="auto">
                <a:xfrm flipV="1">
                  <a:off x="25685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55" name="Line 3718"/>
                <p:cNvSpPr>
                  <a:spLocks noChangeShapeType="1"/>
                </p:cNvSpPr>
                <p:nvPr/>
              </p:nvSpPr>
              <p:spPr bwMode="auto">
                <a:xfrm flipV="1">
                  <a:off x="25717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56" name="Line 3719"/>
                <p:cNvSpPr>
                  <a:spLocks noChangeShapeType="1"/>
                </p:cNvSpPr>
                <p:nvPr/>
              </p:nvSpPr>
              <p:spPr bwMode="auto">
                <a:xfrm flipV="1">
                  <a:off x="25749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57" name="Line 3720"/>
                <p:cNvSpPr>
                  <a:spLocks noChangeShapeType="1"/>
                </p:cNvSpPr>
                <p:nvPr/>
              </p:nvSpPr>
              <p:spPr bwMode="auto">
                <a:xfrm flipV="1">
                  <a:off x="25828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58" name="Line 3721"/>
                <p:cNvSpPr>
                  <a:spLocks noChangeShapeType="1"/>
                </p:cNvSpPr>
                <p:nvPr/>
              </p:nvSpPr>
              <p:spPr bwMode="auto">
                <a:xfrm flipV="1">
                  <a:off x="25939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59" name="Line 3722"/>
                <p:cNvSpPr>
                  <a:spLocks noChangeShapeType="1"/>
                </p:cNvSpPr>
                <p:nvPr/>
              </p:nvSpPr>
              <p:spPr bwMode="auto">
                <a:xfrm flipV="1">
                  <a:off x="2595563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60" name="Line 3723"/>
                <p:cNvSpPr>
                  <a:spLocks noChangeShapeType="1"/>
                </p:cNvSpPr>
                <p:nvPr/>
              </p:nvSpPr>
              <p:spPr bwMode="auto">
                <a:xfrm flipV="1">
                  <a:off x="2597150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61" name="Freeform 3724"/>
                <p:cNvSpPr>
                  <a:spLocks/>
                </p:cNvSpPr>
                <p:nvPr/>
              </p:nvSpPr>
              <p:spPr bwMode="auto">
                <a:xfrm flipV="1">
                  <a:off x="2600325" y="7027863"/>
                  <a:ext cx="1588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23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62" name="Line 3725"/>
                <p:cNvSpPr>
                  <a:spLocks noChangeShapeType="1"/>
                </p:cNvSpPr>
                <p:nvPr/>
              </p:nvSpPr>
              <p:spPr bwMode="auto">
                <a:xfrm flipV="1">
                  <a:off x="2605088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63" name="Freeform 3726"/>
                <p:cNvSpPr>
                  <a:spLocks/>
                </p:cNvSpPr>
                <p:nvPr/>
              </p:nvSpPr>
              <p:spPr bwMode="auto">
                <a:xfrm flipV="1">
                  <a:off x="2609850" y="7027863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23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64" name="Freeform 3727"/>
                <p:cNvSpPr>
                  <a:spLocks/>
                </p:cNvSpPr>
                <p:nvPr/>
              </p:nvSpPr>
              <p:spPr bwMode="auto">
                <a:xfrm flipV="1">
                  <a:off x="2614613" y="7029450"/>
                  <a:ext cx="0" cy="3175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37 h 37"/>
                    <a:gd name="T4" fmla="*/ 2 w 2"/>
                    <a:gd name="T5" fmla="*/ 23 h 37"/>
                    <a:gd name="T6" fmla="*/ 2 w 2"/>
                    <a:gd name="T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65" name="Line 3728"/>
                <p:cNvSpPr>
                  <a:spLocks noChangeShapeType="1"/>
                </p:cNvSpPr>
                <p:nvPr/>
              </p:nvSpPr>
              <p:spPr bwMode="auto">
                <a:xfrm flipV="1">
                  <a:off x="2624138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66" name="Line 3729"/>
                <p:cNvSpPr>
                  <a:spLocks noChangeShapeType="1"/>
                </p:cNvSpPr>
                <p:nvPr/>
              </p:nvSpPr>
              <p:spPr bwMode="auto">
                <a:xfrm flipV="1">
                  <a:off x="2628900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67" name="Line 3730"/>
                <p:cNvSpPr>
                  <a:spLocks noChangeShapeType="1"/>
                </p:cNvSpPr>
                <p:nvPr/>
              </p:nvSpPr>
              <p:spPr bwMode="auto">
                <a:xfrm flipV="1">
                  <a:off x="26416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68" name="Line 3731"/>
                <p:cNvSpPr>
                  <a:spLocks noChangeShapeType="1"/>
                </p:cNvSpPr>
                <p:nvPr/>
              </p:nvSpPr>
              <p:spPr bwMode="auto">
                <a:xfrm flipV="1">
                  <a:off x="26495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69" name="Freeform 3732"/>
                <p:cNvSpPr>
                  <a:spLocks/>
                </p:cNvSpPr>
                <p:nvPr/>
              </p:nvSpPr>
              <p:spPr bwMode="auto">
                <a:xfrm flipV="1">
                  <a:off x="2654300" y="7029450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37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70" name="Line 3733"/>
                <p:cNvSpPr>
                  <a:spLocks noChangeShapeType="1"/>
                </p:cNvSpPr>
                <p:nvPr/>
              </p:nvSpPr>
              <p:spPr bwMode="auto">
                <a:xfrm flipV="1">
                  <a:off x="26558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71" name="Line 3734"/>
                <p:cNvSpPr>
                  <a:spLocks noChangeShapeType="1"/>
                </p:cNvSpPr>
                <p:nvPr/>
              </p:nvSpPr>
              <p:spPr bwMode="auto">
                <a:xfrm flipV="1">
                  <a:off x="2657475" y="701675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72" name="Line 3735"/>
                <p:cNvSpPr>
                  <a:spLocks noChangeShapeType="1"/>
                </p:cNvSpPr>
                <p:nvPr/>
              </p:nvSpPr>
              <p:spPr bwMode="auto">
                <a:xfrm flipV="1">
                  <a:off x="26638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73" name="Line 3736"/>
                <p:cNvSpPr>
                  <a:spLocks noChangeShapeType="1"/>
                </p:cNvSpPr>
                <p:nvPr/>
              </p:nvSpPr>
              <p:spPr bwMode="auto">
                <a:xfrm flipV="1">
                  <a:off x="26717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74" name="Line 3737"/>
                <p:cNvSpPr>
                  <a:spLocks noChangeShapeType="1"/>
                </p:cNvSpPr>
                <p:nvPr/>
              </p:nvSpPr>
              <p:spPr bwMode="auto">
                <a:xfrm flipV="1">
                  <a:off x="2674938" y="7026275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75" name="Line 3738"/>
                <p:cNvSpPr>
                  <a:spLocks noChangeShapeType="1"/>
                </p:cNvSpPr>
                <p:nvPr/>
              </p:nvSpPr>
              <p:spPr bwMode="auto">
                <a:xfrm flipV="1">
                  <a:off x="26765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76" name="Line 3739"/>
                <p:cNvSpPr>
                  <a:spLocks noChangeShapeType="1"/>
                </p:cNvSpPr>
                <p:nvPr/>
              </p:nvSpPr>
              <p:spPr bwMode="auto">
                <a:xfrm flipV="1">
                  <a:off x="268446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77" name="Line 3740"/>
                <p:cNvSpPr>
                  <a:spLocks noChangeShapeType="1"/>
                </p:cNvSpPr>
                <p:nvPr/>
              </p:nvSpPr>
              <p:spPr bwMode="auto">
                <a:xfrm flipV="1">
                  <a:off x="2684463" y="7029450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78" name="Freeform 3741"/>
                <p:cNvSpPr>
                  <a:spLocks/>
                </p:cNvSpPr>
                <p:nvPr/>
              </p:nvSpPr>
              <p:spPr bwMode="auto">
                <a:xfrm flipV="1">
                  <a:off x="2687638" y="7029450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31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79" name="Line 3742"/>
                <p:cNvSpPr>
                  <a:spLocks noChangeShapeType="1"/>
                </p:cNvSpPr>
                <p:nvPr/>
              </p:nvSpPr>
              <p:spPr bwMode="auto">
                <a:xfrm flipV="1">
                  <a:off x="26892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80" name="Line 3743"/>
                <p:cNvSpPr>
                  <a:spLocks noChangeShapeType="1"/>
                </p:cNvSpPr>
                <p:nvPr/>
              </p:nvSpPr>
              <p:spPr bwMode="auto">
                <a:xfrm flipV="1">
                  <a:off x="26892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81" name="Line 3744"/>
                <p:cNvSpPr>
                  <a:spLocks noChangeShapeType="1"/>
                </p:cNvSpPr>
                <p:nvPr/>
              </p:nvSpPr>
              <p:spPr bwMode="auto">
                <a:xfrm flipV="1">
                  <a:off x="26908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82" name="Line 3745"/>
                <p:cNvSpPr>
                  <a:spLocks noChangeShapeType="1"/>
                </p:cNvSpPr>
                <p:nvPr/>
              </p:nvSpPr>
              <p:spPr bwMode="auto">
                <a:xfrm flipV="1">
                  <a:off x="26939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83" name="Freeform 3746"/>
                <p:cNvSpPr>
                  <a:spLocks/>
                </p:cNvSpPr>
                <p:nvPr/>
              </p:nvSpPr>
              <p:spPr bwMode="auto">
                <a:xfrm flipV="1">
                  <a:off x="2693988" y="7027863"/>
                  <a:ext cx="1588" cy="4763"/>
                </a:xfrm>
                <a:custGeom>
                  <a:avLst/>
                  <a:gdLst>
                    <a:gd name="T0" fmla="*/ 0 w 8"/>
                    <a:gd name="T1" fmla="*/ 0 h 62"/>
                    <a:gd name="T2" fmla="*/ 0 w 8"/>
                    <a:gd name="T3" fmla="*/ 31 h 62"/>
                    <a:gd name="T4" fmla="*/ 2 w 8"/>
                    <a:gd name="T5" fmla="*/ 62 h 62"/>
                    <a:gd name="T6" fmla="*/ 4 w 8"/>
                    <a:gd name="T7" fmla="*/ 23 h 62"/>
                    <a:gd name="T8" fmla="*/ 6 w 8"/>
                    <a:gd name="T9" fmla="*/ 37 h 62"/>
                    <a:gd name="T10" fmla="*/ 8 w 8"/>
                    <a:gd name="T11" fmla="*/ 31 h 62"/>
                    <a:gd name="T12" fmla="*/ 8 w 8"/>
                    <a:gd name="T13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2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62"/>
                      </a:lnTo>
                      <a:lnTo>
                        <a:pt x="4" y="23"/>
                      </a:lnTo>
                      <a:lnTo>
                        <a:pt x="6" y="37"/>
                      </a:lnTo>
                      <a:lnTo>
                        <a:pt x="8" y="3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84" name="Freeform 3747"/>
                <p:cNvSpPr>
                  <a:spLocks/>
                </p:cNvSpPr>
                <p:nvPr/>
              </p:nvSpPr>
              <p:spPr bwMode="auto">
                <a:xfrm flipV="1">
                  <a:off x="2697163" y="7029450"/>
                  <a:ext cx="0" cy="3175"/>
                </a:xfrm>
                <a:custGeom>
                  <a:avLst/>
                  <a:gdLst>
                    <a:gd name="T0" fmla="*/ 0 w 2"/>
                    <a:gd name="T1" fmla="*/ 0 h 37"/>
                    <a:gd name="T2" fmla="*/ 0 w 2"/>
                    <a:gd name="T3" fmla="*/ 31 h 37"/>
                    <a:gd name="T4" fmla="*/ 2 w 2"/>
                    <a:gd name="T5" fmla="*/ 37 h 37"/>
                    <a:gd name="T6" fmla="*/ 2 w 2"/>
                    <a:gd name="T7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385" name="Line 3748"/>
                <p:cNvSpPr>
                  <a:spLocks noChangeShapeType="1"/>
                </p:cNvSpPr>
                <p:nvPr/>
              </p:nvSpPr>
              <p:spPr bwMode="auto">
                <a:xfrm flipV="1">
                  <a:off x="2698750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86" name="Freeform 3750"/>
                <p:cNvSpPr>
                  <a:spLocks/>
                </p:cNvSpPr>
                <p:nvPr/>
              </p:nvSpPr>
              <p:spPr bwMode="auto">
                <a:xfrm flipV="1">
                  <a:off x="2698750" y="7000876"/>
                  <a:ext cx="1588" cy="31750"/>
                </a:xfrm>
                <a:custGeom>
                  <a:avLst/>
                  <a:gdLst>
                    <a:gd name="T0" fmla="*/ 0 w 12"/>
                    <a:gd name="T1" fmla="*/ 0 h 418"/>
                    <a:gd name="T2" fmla="*/ 0 w 12"/>
                    <a:gd name="T3" fmla="*/ 31 h 418"/>
                    <a:gd name="T4" fmla="*/ 2 w 12"/>
                    <a:gd name="T5" fmla="*/ 418 h 418"/>
                    <a:gd name="T6" fmla="*/ 4 w 12"/>
                    <a:gd name="T7" fmla="*/ 122 h 418"/>
                    <a:gd name="T8" fmla="*/ 6 w 12"/>
                    <a:gd name="T9" fmla="*/ 261 h 418"/>
                    <a:gd name="T10" fmla="*/ 8 w 12"/>
                    <a:gd name="T11" fmla="*/ 236 h 418"/>
                    <a:gd name="T12" fmla="*/ 10 w 12"/>
                    <a:gd name="T13" fmla="*/ 183 h 418"/>
                    <a:gd name="T14" fmla="*/ 12 w 12"/>
                    <a:gd name="T15" fmla="*/ 47 h 418"/>
                    <a:gd name="T16" fmla="*/ 12 w 12"/>
                    <a:gd name="T17" fmla="*/ 0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418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418"/>
                      </a:lnTo>
                      <a:lnTo>
                        <a:pt x="4" y="122"/>
                      </a:lnTo>
                      <a:lnTo>
                        <a:pt x="6" y="261"/>
                      </a:lnTo>
                      <a:lnTo>
                        <a:pt x="8" y="236"/>
                      </a:lnTo>
                      <a:lnTo>
                        <a:pt x="10" y="183"/>
                      </a:lnTo>
                      <a:lnTo>
                        <a:pt x="12" y="47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87" name="Line 3751"/>
                <p:cNvSpPr>
                  <a:spLocks noChangeShapeType="1"/>
                </p:cNvSpPr>
                <p:nvPr/>
              </p:nvSpPr>
              <p:spPr bwMode="auto">
                <a:xfrm flipV="1">
                  <a:off x="27019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88" name="Line 3752"/>
                <p:cNvSpPr>
                  <a:spLocks noChangeShapeType="1"/>
                </p:cNvSpPr>
                <p:nvPr/>
              </p:nvSpPr>
              <p:spPr bwMode="auto">
                <a:xfrm flipV="1">
                  <a:off x="27051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89" name="Line 3753"/>
                <p:cNvSpPr>
                  <a:spLocks noChangeShapeType="1"/>
                </p:cNvSpPr>
                <p:nvPr/>
              </p:nvSpPr>
              <p:spPr bwMode="auto">
                <a:xfrm flipV="1">
                  <a:off x="27066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90" name="Line 3754"/>
                <p:cNvSpPr>
                  <a:spLocks noChangeShapeType="1"/>
                </p:cNvSpPr>
                <p:nvPr/>
              </p:nvSpPr>
              <p:spPr bwMode="auto">
                <a:xfrm flipV="1">
                  <a:off x="27114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91" name="Freeform 3755"/>
                <p:cNvSpPr>
                  <a:spLocks/>
                </p:cNvSpPr>
                <p:nvPr/>
              </p:nvSpPr>
              <p:spPr bwMode="auto">
                <a:xfrm flipV="1">
                  <a:off x="2716213" y="7031038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92" name="Freeform 3756"/>
                <p:cNvSpPr>
                  <a:spLocks/>
                </p:cNvSpPr>
                <p:nvPr/>
              </p:nvSpPr>
              <p:spPr bwMode="auto">
                <a:xfrm flipV="1">
                  <a:off x="2719388" y="7029451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93" name="Line 3757"/>
                <p:cNvSpPr>
                  <a:spLocks noChangeShapeType="1"/>
                </p:cNvSpPr>
                <p:nvPr/>
              </p:nvSpPr>
              <p:spPr bwMode="auto">
                <a:xfrm flipV="1">
                  <a:off x="2724150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94" name="Line 3758"/>
                <p:cNvSpPr>
                  <a:spLocks noChangeShapeType="1"/>
                </p:cNvSpPr>
                <p:nvPr/>
              </p:nvSpPr>
              <p:spPr bwMode="auto">
                <a:xfrm flipV="1">
                  <a:off x="273367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95" name="Line 3759"/>
                <p:cNvSpPr>
                  <a:spLocks noChangeShapeType="1"/>
                </p:cNvSpPr>
                <p:nvPr/>
              </p:nvSpPr>
              <p:spPr bwMode="auto">
                <a:xfrm flipV="1">
                  <a:off x="27400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96" name="Line 3760"/>
                <p:cNvSpPr>
                  <a:spLocks noChangeShapeType="1"/>
                </p:cNvSpPr>
                <p:nvPr/>
              </p:nvSpPr>
              <p:spPr bwMode="auto">
                <a:xfrm flipV="1">
                  <a:off x="2746375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97" name="Line 3761"/>
                <p:cNvSpPr>
                  <a:spLocks noChangeShapeType="1"/>
                </p:cNvSpPr>
                <p:nvPr/>
              </p:nvSpPr>
              <p:spPr bwMode="auto">
                <a:xfrm flipV="1">
                  <a:off x="27495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98" name="Line 3762"/>
                <p:cNvSpPr>
                  <a:spLocks noChangeShapeType="1"/>
                </p:cNvSpPr>
                <p:nvPr/>
              </p:nvSpPr>
              <p:spPr bwMode="auto">
                <a:xfrm flipV="1">
                  <a:off x="27511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2999" name="Freeform 3763"/>
                <p:cNvSpPr>
                  <a:spLocks/>
                </p:cNvSpPr>
                <p:nvPr/>
              </p:nvSpPr>
              <p:spPr bwMode="auto">
                <a:xfrm flipV="1">
                  <a:off x="2752725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37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3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00" name="Line 3764"/>
                <p:cNvSpPr>
                  <a:spLocks noChangeShapeType="1"/>
                </p:cNvSpPr>
                <p:nvPr/>
              </p:nvSpPr>
              <p:spPr bwMode="auto">
                <a:xfrm flipV="1">
                  <a:off x="27559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01" name="Line 3765"/>
                <p:cNvSpPr>
                  <a:spLocks noChangeShapeType="1"/>
                </p:cNvSpPr>
                <p:nvPr/>
              </p:nvSpPr>
              <p:spPr bwMode="auto">
                <a:xfrm flipV="1">
                  <a:off x="27590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02" name="Line 3766"/>
                <p:cNvSpPr>
                  <a:spLocks noChangeShapeType="1"/>
                </p:cNvSpPr>
                <p:nvPr/>
              </p:nvSpPr>
              <p:spPr bwMode="auto">
                <a:xfrm flipV="1">
                  <a:off x="276066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03" name="Line 3767"/>
                <p:cNvSpPr>
                  <a:spLocks noChangeShapeType="1"/>
                </p:cNvSpPr>
                <p:nvPr/>
              </p:nvSpPr>
              <p:spPr bwMode="auto">
                <a:xfrm flipV="1">
                  <a:off x="2760663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04" name="Line 3768"/>
                <p:cNvSpPr>
                  <a:spLocks noChangeShapeType="1"/>
                </p:cNvSpPr>
                <p:nvPr/>
              </p:nvSpPr>
              <p:spPr bwMode="auto">
                <a:xfrm flipV="1">
                  <a:off x="2768600" y="7016751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05" name="Freeform 3769"/>
                <p:cNvSpPr>
                  <a:spLocks/>
                </p:cNvSpPr>
                <p:nvPr/>
              </p:nvSpPr>
              <p:spPr bwMode="auto">
                <a:xfrm flipV="1">
                  <a:off x="2773363" y="7029451"/>
                  <a:ext cx="0" cy="3175"/>
                </a:xfrm>
                <a:custGeom>
                  <a:avLst/>
                  <a:gdLst>
                    <a:gd name="T0" fmla="*/ 0 w 5"/>
                    <a:gd name="T1" fmla="*/ 0 h 47"/>
                    <a:gd name="T2" fmla="*/ 0 w 5"/>
                    <a:gd name="T3" fmla="*/ 23 h 47"/>
                    <a:gd name="T4" fmla="*/ 3 w 5"/>
                    <a:gd name="T5" fmla="*/ 37 h 47"/>
                    <a:gd name="T6" fmla="*/ 5 w 5"/>
                    <a:gd name="T7" fmla="*/ 47 h 47"/>
                    <a:gd name="T8" fmla="*/ 5 w 5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7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3" y="37"/>
                      </a:lnTo>
                      <a:lnTo>
                        <a:pt x="5" y="47"/>
                      </a:lnTo>
                      <a:lnTo>
                        <a:pt x="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06" name="Line 3770"/>
                <p:cNvSpPr>
                  <a:spLocks noChangeShapeType="1"/>
                </p:cNvSpPr>
                <p:nvPr/>
              </p:nvSpPr>
              <p:spPr bwMode="auto">
                <a:xfrm flipV="1">
                  <a:off x="277336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07" name="Line 3771"/>
                <p:cNvSpPr>
                  <a:spLocks noChangeShapeType="1"/>
                </p:cNvSpPr>
                <p:nvPr/>
              </p:nvSpPr>
              <p:spPr bwMode="auto">
                <a:xfrm flipV="1">
                  <a:off x="2774950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08" name="Line 3772"/>
                <p:cNvSpPr>
                  <a:spLocks noChangeShapeType="1"/>
                </p:cNvSpPr>
                <p:nvPr/>
              </p:nvSpPr>
              <p:spPr bwMode="auto">
                <a:xfrm flipV="1">
                  <a:off x="27781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09" name="Line 3773"/>
                <p:cNvSpPr>
                  <a:spLocks noChangeShapeType="1"/>
                </p:cNvSpPr>
                <p:nvPr/>
              </p:nvSpPr>
              <p:spPr bwMode="auto">
                <a:xfrm flipV="1">
                  <a:off x="277971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10" name="Line 3774"/>
                <p:cNvSpPr>
                  <a:spLocks noChangeShapeType="1"/>
                </p:cNvSpPr>
                <p:nvPr/>
              </p:nvSpPr>
              <p:spPr bwMode="auto">
                <a:xfrm flipV="1">
                  <a:off x="27828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11" name="Line 3775"/>
                <p:cNvSpPr>
                  <a:spLocks noChangeShapeType="1"/>
                </p:cNvSpPr>
                <p:nvPr/>
              </p:nvSpPr>
              <p:spPr bwMode="auto">
                <a:xfrm flipV="1">
                  <a:off x="27828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12" name="Line 3776"/>
                <p:cNvSpPr>
                  <a:spLocks noChangeShapeType="1"/>
                </p:cNvSpPr>
                <p:nvPr/>
              </p:nvSpPr>
              <p:spPr bwMode="auto">
                <a:xfrm flipV="1">
                  <a:off x="27860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13" name="Freeform 3777"/>
                <p:cNvSpPr>
                  <a:spLocks/>
                </p:cNvSpPr>
                <p:nvPr/>
              </p:nvSpPr>
              <p:spPr bwMode="auto">
                <a:xfrm flipV="1">
                  <a:off x="2787650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47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14" name="Line 3778"/>
                <p:cNvSpPr>
                  <a:spLocks noChangeShapeType="1"/>
                </p:cNvSpPr>
                <p:nvPr/>
              </p:nvSpPr>
              <p:spPr bwMode="auto">
                <a:xfrm flipV="1">
                  <a:off x="27908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15" name="Line 3779"/>
                <p:cNvSpPr>
                  <a:spLocks noChangeShapeType="1"/>
                </p:cNvSpPr>
                <p:nvPr/>
              </p:nvSpPr>
              <p:spPr bwMode="auto">
                <a:xfrm flipV="1">
                  <a:off x="27955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16" name="Line 3780"/>
                <p:cNvSpPr>
                  <a:spLocks noChangeShapeType="1"/>
                </p:cNvSpPr>
                <p:nvPr/>
              </p:nvSpPr>
              <p:spPr bwMode="auto">
                <a:xfrm flipV="1">
                  <a:off x="28003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17" name="Line 3781"/>
                <p:cNvSpPr>
                  <a:spLocks noChangeShapeType="1"/>
                </p:cNvSpPr>
                <p:nvPr/>
              </p:nvSpPr>
              <p:spPr bwMode="auto">
                <a:xfrm flipV="1">
                  <a:off x="2808288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18" name="Line 3782"/>
                <p:cNvSpPr>
                  <a:spLocks noChangeShapeType="1"/>
                </p:cNvSpPr>
                <p:nvPr/>
              </p:nvSpPr>
              <p:spPr bwMode="auto">
                <a:xfrm flipV="1">
                  <a:off x="28098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19" name="Freeform 3783"/>
                <p:cNvSpPr>
                  <a:spLocks/>
                </p:cNvSpPr>
                <p:nvPr/>
              </p:nvSpPr>
              <p:spPr bwMode="auto">
                <a:xfrm flipV="1">
                  <a:off x="2813050" y="7029451"/>
                  <a:ext cx="0" cy="3175"/>
                </a:xfrm>
                <a:custGeom>
                  <a:avLst/>
                  <a:gdLst>
                    <a:gd name="T0" fmla="*/ 0 w 4"/>
                    <a:gd name="T1" fmla="*/ 0 h 37"/>
                    <a:gd name="T2" fmla="*/ 0 w 4"/>
                    <a:gd name="T3" fmla="*/ 37 h 37"/>
                    <a:gd name="T4" fmla="*/ 2 w 4"/>
                    <a:gd name="T5" fmla="*/ 31 h 37"/>
                    <a:gd name="T6" fmla="*/ 4 w 4"/>
                    <a:gd name="T7" fmla="*/ 31 h 37"/>
                    <a:gd name="T8" fmla="*/ 4 w 4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31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20" name="Line 3784"/>
                <p:cNvSpPr>
                  <a:spLocks noChangeShapeType="1"/>
                </p:cNvSpPr>
                <p:nvPr/>
              </p:nvSpPr>
              <p:spPr bwMode="auto">
                <a:xfrm flipV="1">
                  <a:off x="28130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21" name="Line 3785"/>
                <p:cNvSpPr>
                  <a:spLocks noChangeShapeType="1"/>
                </p:cNvSpPr>
                <p:nvPr/>
              </p:nvSpPr>
              <p:spPr bwMode="auto">
                <a:xfrm flipV="1">
                  <a:off x="28146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22" name="Line 3786"/>
                <p:cNvSpPr>
                  <a:spLocks noChangeShapeType="1"/>
                </p:cNvSpPr>
                <p:nvPr/>
              </p:nvSpPr>
              <p:spPr bwMode="auto">
                <a:xfrm flipV="1">
                  <a:off x="2814638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23" name="Line 3787"/>
                <p:cNvSpPr>
                  <a:spLocks noChangeShapeType="1"/>
                </p:cNvSpPr>
                <p:nvPr/>
              </p:nvSpPr>
              <p:spPr bwMode="auto">
                <a:xfrm flipV="1">
                  <a:off x="281781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24" name="Line 3788"/>
                <p:cNvSpPr>
                  <a:spLocks noChangeShapeType="1"/>
                </p:cNvSpPr>
                <p:nvPr/>
              </p:nvSpPr>
              <p:spPr bwMode="auto">
                <a:xfrm flipV="1">
                  <a:off x="2835275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25" name="Line 3789"/>
                <p:cNvSpPr>
                  <a:spLocks noChangeShapeType="1"/>
                </p:cNvSpPr>
                <p:nvPr/>
              </p:nvSpPr>
              <p:spPr bwMode="auto">
                <a:xfrm flipV="1">
                  <a:off x="284321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26" name="Line 3790"/>
                <p:cNvSpPr>
                  <a:spLocks noChangeShapeType="1"/>
                </p:cNvSpPr>
                <p:nvPr/>
              </p:nvSpPr>
              <p:spPr bwMode="auto">
                <a:xfrm flipV="1">
                  <a:off x="2844800" y="7019926"/>
                  <a:ext cx="0" cy="1270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27" name="Line 3791"/>
                <p:cNvSpPr>
                  <a:spLocks noChangeShapeType="1"/>
                </p:cNvSpPr>
                <p:nvPr/>
              </p:nvSpPr>
              <p:spPr bwMode="auto">
                <a:xfrm flipV="1">
                  <a:off x="28479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28" name="Line 3792"/>
                <p:cNvSpPr>
                  <a:spLocks noChangeShapeType="1"/>
                </p:cNvSpPr>
                <p:nvPr/>
              </p:nvSpPr>
              <p:spPr bwMode="auto">
                <a:xfrm flipV="1">
                  <a:off x="28495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29" name="Line 3793"/>
                <p:cNvSpPr>
                  <a:spLocks noChangeShapeType="1"/>
                </p:cNvSpPr>
                <p:nvPr/>
              </p:nvSpPr>
              <p:spPr bwMode="auto">
                <a:xfrm flipV="1">
                  <a:off x="28527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30" name="Freeform 3794"/>
                <p:cNvSpPr>
                  <a:spLocks/>
                </p:cNvSpPr>
                <p:nvPr/>
              </p:nvSpPr>
              <p:spPr bwMode="auto">
                <a:xfrm flipV="1">
                  <a:off x="2852738" y="7026276"/>
                  <a:ext cx="0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74 h 93"/>
                    <a:gd name="T4" fmla="*/ 2 w 2"/>
                    <a:gd name="T5" fmla="*/ 93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9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31" name="Line 3795"/>
                <p:cNvSpPr>
                  <a:spLocks noChangeShapeType="1"/>
                </p:cNvSpPr>
                <p:nvPr/>
              </p:nvSpPr>
              <p:spPr bwMode="auto">
                <a:xfrm flipV="1">
                  <a:off x="2857500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32" name="Line 3796"/>
                <p:cNvSpPr>
                  <a:spLocks noChangeShapeType="1"/>
                </p:cNvSpPr>
                <p:nvPr/>
              </p:nvSpPr>
              <p:spPr bwMode="auto">
                <a:xfrm flipV="1">
                  <a:off x="28575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33" name="Freeform 3797"/>
                <p:cNvSpPr>
                  <a:spLocks/>
                </p:cNvSpPr>
                <p:nvPr/>
              </p:nvSpPr>
              <p:spPr bwMode="auto">
                <a:xfrm flipV="1">
                  <a:off x="2862263" y="7031038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34" name="Line 3798"/>
                <p:cNvSpPr>
                  <a:spLocks noChangeShapeType="1"/>
                </p:cNvSpPr>
                <p:nvPr/>
              </p:nvSpPr>
              <p:spPr bwMode="auto">
                <a:xfrm flipV="1">
                  <a:off x="286226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35" name="Line 3799"/>
                <p:cNvSpPr>
                  <a:spLocks noChangeShapeType="1"/>
                </p:cNvSpPr>
                <p:nvPr/>
              </p:nvSpPr>
              <p:spPr bwMode="auto">
                <a:xfrm flipV="1">
                  <a:off x="28702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36" name="Line 3800"/>
                <p:cNvSpPr>
                  <a:spLocks noChangeShapeType="1"/>
                </p:cNvSpPr>
                <p:nvPr/>
              </p:nvSpPr>
              <p:spPr bwMode="auto">
                <a:xfrm flipV="1">
                  <a:off x="28797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37" name="Line 3801"/>
                <p:cNvSpPr>
                  <a:spLocks noChangeShapeType="1"/>
                </p:cNvSpPr>
                <p:nvPr/>
              </p:nvSpPr>
              <p:spPr bwMode="auto">
                <a:xfrm flipV="1">
                  <a:off x="28844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38" name="Line 3802"/>
                <p:cNvSpPr>
                  <a:spLocks noChangeShapeType="1"/>
                </p:cNvSpPr>
                <p:nvPr/>
              </p:nvSpPr>
              <p:spPr bwMode="auto">
                <a:xfrm flipV="1">
                  <a:off x="2884488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39" name="Line 3803"/>
                <p:cNvSpPr>
                  <a:spLocks noChangeShapeType="1"/>
                </p:cNvSpPr>
                <p:nvPr/>
              </p:nvSpPr>
              <p:spPr bwMode="auto">
                <a:xfrm flipV="1">
                  <a:off x="2884488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40" name="Line 3804"/>
                <p:cNvSpPr>
                  <a:spLocks noChangeShapeType="1"/>
                </p:cNvSpPr>
                <p:nvPr/>
              </p:nvSpPr>
              <p:spPr bwMode="auto">
                <a:xfrm flipV="1">
                  <a:off x="28860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41" name="Line 3805"/>
                <p:cNvSpPr>
                  <a:spLocks noChangeShapeType="1"/>
                </p:cNvSpPr>
                <p:nvPr/>
              </p:nvSpPr>
              <p:spPr bwMode="auto">
                <a:xfrm flipV="1">
                  <a:off x="288766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42" name="Line 3806"/>
                <p:cNvSpPr>
                  <a:spLocks noChangeShapeType="1"/>
                </p:cNvSpPr>
                <p:nvPr/>
              </p:nvSpPr>
              <p:spPr bwMode="auto">
                <a:xfrm flipV="1">
                  <a:off x="2889250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43" name="Line 3807"/>
                <p:cNvSpPr>
                  <a:spLocks noChangeShapeType="1"/>
                </p:cNvSpPr>
                <p:nvPr/>
              </p:nvSpPr>
              <p:spPr bwMode="auto">
                <a:xfrm flipV="1">
                  <a:off x="28892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44" name="Line 3808"/>
                <p:cNvSpPr>
                  <a:spLocks noChangeShapeType="1"/>
                </p:cNvSpPr>
                <p:nvPr/>
              </p:nvSpPr>
              <p:spPr bwMode="auto">
                <a:xfrm flipV="1">
                  <a:off x="28924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45" name="Line 3809"/>
                <p:cNvSpPr>
                  <a:spLocks noChangeShapeType="1"/>
                </p:cNvSpPr>
                <p:nvPr/>
              </p:nvSpPr>
              <p:spPr bwMode="auto">
                <a:xfrm flipV="1">
                  <a:off x="28987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46" name="Line 3810"/>
                <p:cNvSpPr>
                  <a:spLocks noChangeShapeType="1"/>
                </p:cNvSpPr>
                <p:nvPr/>
              </p:nvSpPr>
              <p:spPr bwMode="auto">
                <a:xfrm flipV="1">
                  <a:off x="29019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47" name="Freeform 3811"/>
                <p:cNvSpPr>
                  <a:spLocks/>
                </p:cNvSpPr>
                <p:nvPr/>
              </p:nvSpPr>
              <p:spPr bwMode="auto">
                <a:xfrm flipV="1">
                  <a:off x="2919413" y="7029451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23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48" name="Line 3812"/>
                <p:cNvSpPr>
                  <a:spLocks noChangeShapeType="1"/>
                </p:cNvSpPr>
                <p:nvPr/>
              </p:nvSpPr>
              <p:spPr bwMode="auto">
                <a:xfrm flipV="1">
                  <a:off x="2924175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49" name="Line 3813"/>
                <p:cNvSpPr>
                  <a:spLocks noChangeShapeType="1"/>
                </p:cNvSpPr>
                <p:nvPr/>
              </p:nvSpPr>
              <p:spPr bwMode="auto">
                <a:xfrm flipV="1">
                  <a:off x="29368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50" name="Line 3814"/>
                <p:cNvSpPr>
                  <a:spLocks noChangeShapeType="1"/>
                </p:cNvSpPr>
                <p:nvPr/>
              </p:nvSpPr>
              <p:spPr bwMode="auto">
                <a:xfrm flipV="1">
                  <a:off x="2938463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51" name="Line 3815"/>
                <p:cNvSpPr>
                  <a:spLocks noChangeShapeType="1"/>
                </p:cNvSpPr>
                <p:nvPr/>
              </p:nvSpPr>
              <p:spPr bwMode="auto">
                <a:xfrm flipV="1">
                  <a:off x="2940050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52" name="Line 3816"/>
                <p:cNvSpPr>
                  <a:spLocks noChangeShapeType="1"/>
                </p:cNvSpPr>
                <p:nvPr/>
              </p:nvSpPr>
              <p:spPr bwMode="auto">
                <a:xfrm flipV="1">
                  <a:off x="29464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53" name="Line 3817"/>
                <p:cNvSpPr>
                  <a:spLocks noChangeShapeType="1"/>
                </p:cNvSpPr>
                <p:nvPr/>
              </p:nvSpPr>
              <p:spPr bwMode="auto">
                <a:xfrm flipV="1">
                  <a:off x="29464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54" name="Line 3818"/>
                <p:cNvSpPr>
                  <a:spLocks noChangeShapeType="1"/>
                </p:cNvSpPr>
                <p:nvPr/>
              </p:nvSpPr>
              <p:spPr bwMode="auto">
                <a:xfrm flipV="1">
                  <a:off x="2949575" y="7016751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55" name="Line 3819"/>
                <p:cNvSpPr>
                  <a:spLocks noChangeShapeType="1"/>
                </p:cNvSpPr>
                <p:nvPr/>
              </p:nvSpPr>
              <p:spPr bwMode="auto">
                <a:xfrm flipV="1">
                  <a:off x="294957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56" name="Line 3820"/>
                <p:cNvSpPr>
                  <a:spLocks noChangeShapeType="1"/>
                </p:cNvSpPr>
                <p:nvPr/>
              </p:nvSpPr>
              <p:spPr bwMode="auto">
                <a:xfrm flipV="1">
                  <a:off x="2951163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57" name="Line 3821"/>
                <p:cNvSpPr>
                  <a:spLocks noChangeShapeType="1"/>
                </p:cNvSpPr>
                <p:nvPr/>
              </p:nvSpPr>
              <p:spPr bwMode="auto">
                <a:xfrm flipV="1">
                  <a:off x="29543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58" name="Line 3822"/>
                <p:cNvSpPr>
                  <a:spLocks noChangeShapeType="1"/>
                </p:cNvSpPr>
                <p:nvPr/>
              </p:nvSpPr>
              <p:spPr bwMode="auto">
                <a:xfrm flipV="1">
                  <a:off x="29543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59" name="Line 3823"/>
                <p:cNvSpPr>
                  <a:spLocks noChangeShapeType="1"/>
                </p:cNvSpPr>
                <p:nvPr/>
              </p:nvSpPr>
              <p:spPr bwMode="auto">
                <a:xfrm flipV="1">
                  <a:off x="29559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60" name="Line 3824"/>
                <p:cNvSpPr>
                  <a:spLocks noChangeShapeType="1"/>
                </p:cNvSpPr>
                <p:nvPr/>
              </p:nvSpPr>
              <p:spPr bwMode="auto">
                <a:xfrm flipV="1">
                  <a:off x="2959100" y="702151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61" name="Line 3825"/>
                <p:cNvSpPr>
                  <a:spLocks noChangeShapeType="1"/>
                </p:cNvSpPr>
                <p:nvPr/>
              </p:nvSpPr>
              <p:spPr bwMode="auto">
                <a:xfrm flipV="1">
                  <a:off x="29591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62" name="Freeform 3826"/>
                <p:cNvSpPr>
                  <a:spLocks/>
                </p:cNvSpPr>
                <p:nvPr/>
              </p:nvSpPr>
              <p:spPr bwMode="auto">
                <a:xfrm flipV="1">
                  <a:off x="2960688" y="7029451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23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63" name="Line 3827"/>
                <p:cNvSpPr>
                  <a:spLocks noChangeShapeType="1"/>
                </p:cNvSpPr>
                <p:nvPr/>
              </p:nvSpPr>
              <p:spPr bwMode="auto">
                <a:xfrm flipV="1">
                  <a:off x="29686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64" name="Freeform 3828"/>
                <p:cNvSpPr>
                  <a:spLocks/>
                </p:cNvSpPr>
                <p:nvPr/>
              </p:nvSpPr>
              <p:spPr bwMode="auto">
                <a:xfrm flipV="1">
                  <a:off x="2968625" y="7029451"/>
                  <a:ext cx="0" cy="3175"/>
                </a:xfrm>
                <a:custGeom>
                  <a:avLst/>
                  <a:gdLst>
                    <a:gd name="T0" fmla="*/ 0 w 4"/>
                    <a:gd name="T1" fmla="*/ 0 h 47"/>
                    <a:gd name="T2" fmla="*/ 0 w 4"/>
                    <a:gd name="T3" fmla="*/ 47 h 47"/>
                    <a:gd name="T4" fmla="*/ 2 w 4"/>
                    <a:gd name="T5" fmla="*/ 23 h 47"/>
                    <a:gd name="T6" fmla="*/ 4 w 4"/>
                    <a:gd name="T7" fmla="*/ 31 h 47"/>
                    <a:gd name="T8" fmla="*/ 4 w 4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23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65" name="Line 3829"/>
                <p:cNvSpPr>
                  <a:spLocks noChangeShapeType="1"/>
                </p:cNvSpPr>
                <p:nvPr/>
              </p:nvSpPr>
              <p:spPr bwMode="auto">
                <a:xfrm flipV="1">
                  <a:off x="29718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66" name="Line 3830"/>
                <p:cNvSpPr>
                  <a:spLocks noChangeShapeType="1"/>
                </p:cNvSpPr>
                <p:nvPr/>
              </p:nvSpPr>
              <p:spPr bwMode="auto">
                <a:xfrm flipV="1">
                  <a:off x="29733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67" name="Line 3831"/>
                <p:cNvSpPr>
                  <a:spLocks noChangeShapeType="1"/>
                </p:cNvSpPr>
                <p:nvPr/>
              </p:nvSpPr>
              <p:spPr bwMode="auto">
                <a:xfrm flipV="1">
                  <a:off x="29733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68" name="Line 3832"/>
                <p:cNvSpPr>
                  <a:spLocks noChangeShapeType="1"/>
                </p:cNvSpPr>
                <p:nvPr/>
              </p:nvSpPr>
              <p:spPr bwMode="auto">
                <a:xfrm flipV="1">
                  <a:off x="29765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69" name="Line 3833"/>
                <p:cNvSpPr>
                  <a:spLocks noChangeShapeType="1"/>
                </p:cNvSpPr>
                <p:nvPr/>
              </p:nvSpPr>
              <p:spPr bwMode="auto">
                <a:xfrm flipV="1">
                  <a:off x="298132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70" name="Line 3834"/>
                <p:cNvSpPr>
                  <a:spLocks noChangeShapeType="1"/>
                </p:cNvSpPr>
                <p:nvPr/>
              </p:nvSpPr>
              <p:spPr bwMode="auto">
                <a:xfrm flipV="1">
                  <a:off x="29829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71" name="Line 3835"/>
                <p:cNvSpPr>
                  <a:spLocks noChangeShapeType="1"/>
                </p:cNvSpPr>
                <p:nvPr/>
              </p:nvSpPr>
              <p:spPr bwMode="auto">
                <a:xfrm flipV="1">
                  <a:off x="29908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72" name="Line 3836"/>
                <p:cNvSpPr>
                  <a:spLocks noChangeShapeType="1"/>
                </p:cNvSpPr>
                <p:nvPr/>
              </p:nvSpPr>
              <p:spPr bwMode="auto">
                <a:xfrm flipV="1">
                  <a:off x="29940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73" name="Freeform 3837"/>
                <p:cNvSpPr>
                  <a:spLocks/>
                </p:cNvSpPr>
                <p:nvPr/>
              </p:nvSpPr>
              <p:spPr bwMode="auto">
                <a:xfrm flipV="1">
                  <a:off x="2998788" y="7026276"/>
                  <a:ext cx="0" cy="6350"/>
                </a:xfrm>
                <a:custGeom>
                  <a:avLst/>
                  <a:gdLst>
                    <a:gd name="T0" fmla="*/ 0 w 4"/>
                    <a:gd name="T1" fmla="*/ 0 h 93"/>
                    <a:gd name="T2" fmla="*/ 0 w 4"/>
                    <a:gd name="T3" fmla="*/ 93 h 93"/>
                    <a:gd name="T4" fmla="*/ 2 w 4"/>
                    <a:gd name="T5" fmla="*/ 37 h 93"/>
                    <a:gd name="T6" fmla="*/ 4 w 4"/>
                    <a:gd name="T7" fmla="*/ 31 h 93"/>
                    <a:gd name="T8" fmla="*/ 4 w 4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3">
                      <a:moveTo>
                        <a:pt x="0" y="0"/>
                      </a:moveTo>
                      <a:lnTo>
                        <a:pt x="0" y="93"/>
                      </a:lnTo>
                      <a:lnTo>
                        <a:pt x="2" y="37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74" name="Line 3838"/>
                <p:cNvSpPr>
                  <a:spLocks noChangeShapeType="1"/>
                </p:cNvSpPr>
                <p:nvPr/>
              </p:nvSpPr>
              <p:spPr bwMode="auto">
                <a:xfrm flipV="1">
                  <a:off x="30083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75" name="Line 3839"/>
                <p:cNvSpPr>
                  <a:spLocks noChangeShapeType="1"/>
                </p:cNvSpPr>
                <p:nvPr/>
              </p:nvSpPr>
              <p:spPr bwMode="auto">
                <a:xfrm flipV="1">
                  <a:off x="3011488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76" name="Line 3840"/>
                <p:cNvSpPr>
                  <a:spLocks noChangeShapeType="1"/>
                </p:cNvSpPr>
                <p:nvPr/>
              </p:nvSpPr>
              <p:spPr bwMode="auto">
                <a:xfrm flipV="1">
                  <a:off x="30162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77" name="Line 3841"/>
                <p:cNvSpPr>
                  <a:spLocks noChangeShapeType="1"/>
                </p:cNvSpPr>
                <p:nvPr/>
              </p:nvSpPr>
              <p:spPr bwMode="auto">
                <a:xfrm flipV="1">
                  <a:off x="30178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78" name="Line 3842"/>
                <p:cNvSpPr>
                  <a:spLocks noChangeShapeType="1"/>
                </p:cNvSpPr>
                <p:nvPr/>
              </p:nvSpPr>
              <p:spPr bwMode="auto">
                <a:xfrm flipV="1">
                  <a:off x="3025775" y="702310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79" name="Line 3843"/>
                <p:cNvSpPr>
                  <a:spLocks noChangeShapeType="1"/>
                </p:cNvSpPr>
                <p:nvPr/>
              </p:nvSpPr>
              <p:spPr bwMode="auto">
                <a:xfrm flipV="1">
                  <a:off x="3025775" y="702310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80" name="Freeform 3844"/>
                <p:cNvSpPr>
                  <a:spLocks/>
                </p:cNvSpPr>
                <p:nvPr/>
              </p:nvSpPr>
              <p:spPr bwMode="auto">
                <a:xfrm flipV="1">
                  <a:off x="3028950" y="6756401"/>
                  <a:ext cx="3175" cy="276225"/>
                </a:xfrm>
                <a:custGeom>
                  <a:avLst/>
                  <a:gdLst>
                    <a:gd name="T0" fmla="*/ 0 w 21"/>
                    <a:gd name="T1" fmla="*/ 0 h 3639"/>
                    <a:gd name="T2" fmla="*/ 0 w 21"/>
                    <a:gd name="T3" fmla="*/ 74 h 3639"/>
                    <a:gd name="T4" fmla="*/ 2 w 21"/>
                    <a:gd name="T5" fmla="*/ 487 h 3639"/>
                    <a:gd name="T6" fmla="*/ 4 w 21"/>
                    <a:gd name="T7" fmla="*/ 1043 h 3639"/>
                    <a:gd name="T8" fmla="*/ 6 w 21"/>
                    <a:gd name="T9" fmla="*/ 2716 h 3639"/>
                    <a:gd name="T10" fmla="*/ 9 w 21"/>
                    <a:gd name="T11" fmla="*/ 3639 h 3639"/>
                    <a:gd name="T12" fmla="*/ 11 w 21"/>
                    <a:gd name="T13" fmla="*/ 3001 h 3639"/>
                    <a:gd name="T14" fmla="*/ 13 w 21"/>
                    <a:gd name="T15" fmla="*/ 1724 h 3639"/>
                    <a:gd name="T16" fmla="*/ 15 w 21"/>
                    <a:gd name="T17" fmla="*/ 1045 h 3639"/>
                    <a:gd name="T18" fmla="*/ 17 w 21"/>
                    <a:gd name="T19" fmla="*/ 446 h 3639"/>
                    <a:gd name="T20" fmla="*/ 19 w 21"/>
                    <a:gd name="T21" fmla="*/ 441 h 3639"/>
                    <a:gd name="T22" fmla="*/ 21 w 21"/>
                    <a:gd name="T23" fmla="*/ 197 h 3639"/>
                    <a:gd name="T24" fmla="*/ 21 w 21"/>
                    <a:gd name="T25" fmla="*/ 0 h 3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3639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487"/>
                      </a:lnTo>
                      <a:lnTo>
                        <a:pt x="4" y="1043"/>
                      </a:lnTo>
                      <a:lnTo>
                        <a:pt x="6" y="2716"/>
                      </a:lnTo>
                      <a:lnTo>
                        <a:pt x="9" y="3639"/>
                      </a:lnTo>
                      <a:lnTo>
                        <a:pt x="11" y="3001"/>
                      </a:lnTo>
                      <a:lnTo>
                        <a:pt x="13" y="1724"/>
                      </a:lnTo>
                      <a:lnTo>
                        <a:pt x="15" y="1045"/>
                      </a:lnTo>
                      <a:lnTo>
                        <a:pt x="17" y="446"/>
                      </a:lnTo>
                      <a:lnTo>
                        <a:pt x="19" y="441"/>
                      </a:lnTo>
                      <a:lnTo>
                        <a:pt x="21" y="197"/>
                      </a:lnTo>
                      <a:lnTo>
                        <a:pt x="2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81" name="Line 3845"/>
                <p:cNvSpPr>
                  <a:spLocks noChangeShapeType="1"/>
                </p:cNvSpPr>
                <p:nvPr/>
              </p:nvSpPr>
              <p:spPr bwMode="auto">
                <a:xfrm flipV="1">
                  <a:off x="30321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82" name="Freeform 3846"/>
                <p:cNvSpPr>
                  <a:spLocks/>
                </p:cNvSpPr>
                <p:nvPr/>
              </p:nvSpPr>
              <p:spPr bwMode="auto">
                <a:xfrm flipV="1">
                  <a:off x="3038475" y="7019926"/>
                  <a:ext cx="1588" cy="12700"/>
                </a:xfrm>
                <a:custGeom>
                  <a:avLst/>
                  <a:gdLst>
                    <a:gd name="T0" fmla="*/ 0 w 8"/>
                    <a:gd name="T1" fmla="*/ 0 h 174"/>
                    <a:gd name="T2" fmla="*/ 0 w 8"/>
                    <a:gd name="T3" fmla="*/ 137 h 174"/>
                    <a:gd name="T4" fmla="*/ 2 w 8"/>
                    <a:gd name="T5" fmla="*/ 174 h 174"/>
                    <a:gd name="T6" fmla="*/ 4 w 8"/>
                    <a:gd name="T7" fmla="*/ 31 h 174"/>
                    <a:gd name="T8" fmla="*/ 6 w 8"/>
                    <a:gd name="T9" fmla="*/ 23 h 174"/>
                    <a:gd name="T10" fmla="*/ 8 w 8"/>
                    <a:gd name="T11" fmla="*/ 47 h 174"/>
                    <a:gd name="T12" fmla="*/ 8 w 8"/>
                    <a:gd name="T13" fmla="*/ 0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74">
                      <a:moveTo>
                        <a:pt x="0" y="0"/>
                      </a:moveTo>
                      <a:lnTo>
                        <a:pt x="0" y="137"/>
                      </a:lnTo>
                      <a:lnTo>
                        <a:pt x="2" y="174"/>
                      </a:lnTo>
                      <a:lnTo>
                        <a:pt x="4" y="31"/>
                      </a:lnTo>
                      <a:lnTo>
                        <a:pt x="6" y="23"/>
                      </a:lnTo>
                      <a:lnTo>
                        <a:pt x="8" y="47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83" name="Line 3847"/>
                <p:cNvSpPr>
                  <a:spLocks noChangeShapeType="1"/>
                </p:cNvSpPr>
                <p:nvPr/>
              </p:nvSpPr>
              <p:spPr bwMode="auto">
                <a:xfrm flipV="1">
                  <a:off x="30400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84" name="Line 3848"/>
                <p:cNvSpPr>
                  <a:spLocks noChangeShapeType="1"/>
                </p:cNvSpPr>
                <p:nvPr/>
              </p:nvSpPr>
              <p:spPr bwMode="auto">
                <a:xfrm flipV="1">
                  <a:off x="30432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85" name="Freeform 3849"/>
                <p:cNvSpPr>
                  <a:spLocks/>
                </p:cNvSpPr>
                <p:nvPr/>
              </p:nvSpPr>
              <p:spPr bwMode="auto">
                <a:xfrm flipV="1">
                  <a:off x="3048000" y="7024688"/>
                  <a:ext cx="0" cy="7938"/>
                </a:xfrm>
                <a:custGeom>
                  <a:avLst/>
                  <a:gdLst>
                    <a:gd name="T0" fmla="*/ 0 w 2"/>
                    <a:gd name="T1" fmla="*/ 0 h 117"/>
                    <a:gd name="T2" fmla="*/ 0 w 2"/>
                    <a:gd name="T3" fmla="*/ 31 h 117"/>
                    <a:gd name="T4" fmla="*/ 2 w 2"/>
                    <a:gd name="T5" fmla="*/ 117 h 117"/>
                    <a:gd name="T6" fmla="*/ 2 w 2"/>
                    <a:gd name="T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1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86" name="Freeform 3850"/>
                <p:cNvSpPr>
                  <a:spLocks/>
                </p:cNvSpPr>
                <p:nvPr/>
              </p:nvSpPr>
              <p:spPr bwMode="auto">
                <a:xfrm flipV="1">
                  <a:off x="3051175" y="6981826"/>
                  <a:ext cx="3175" cy="50800"/>
                </a:xfrm>
                <a:custGeom>
                  <a:avLst/>
                  <a:gdLst>
                    <a:gd name="T0" fmla="*/ 0 w 23"/>
                    <a:gd name="T1" fmla="*/ 0 h 674"/>
                    <a:gd name="T2" fmla="*/ 0 w 23"/>
                    <a:gd name="T3" fmla="*/ 61 h 674"/>
                    <a:gd name="T4" fmla="*/ 3 w 23"/>
                    <a:gd name="T5" fmla="*/ 92 h 674"/>
                    <a:gd name="T6" fmla="*/ 5 w 23"/>
                    <a:gd name="T7" fmla="*/ 23 h 674"/>
                    <a:gd name="T8" fmla="*/ 7 w 23"/>
                    <a:gd name="T9" fmla="*/ 227 h 674"/>
                    <a:gd name="T10" fmla="*/ 9 w 23"/>
                    <a:gd name="T11" fmla="*/ 490 h 674"/>
                    <a:gd name="T12" fmla="*/ 11 w 23"/>
                    <a:gd name="T13" fmla="*/ 608 h 674"/>
                    <a:gd name="T14" fmla="*/ 13 w 23"/>
                    <a:gd name="T15" fmla="*/ 611 h 674"/>
                    <a:gd name="T16" fmla="*/ 15 w 23"/>
                    <a:gd name="T17" fmla="*/ 674 h 674"/>
                    <a:gd name="T18" fmla="*/ 17 w 23"/>
                    <a:gd name="T19" fmla="*/ 94 h 674"/>
                    <a:gd name="T20" fmla="*/ 19 w 23"/>
                    <a:gd name="T21" fmla="*/ 408 h 674"/>
                    <a:gd name="T22" fmla="*/ 21 w 23"/>
                    <a:gd name="T23" fmla="*/ 145 h 674"/>
                    <a:gd name="T24" fmla="*/ 23 w 23"/>
                    <a:gd name="T25" fmla="*/ 74 h 674"/>
                    <a:gd name="T26" fmla="*/ 23 w 23"/>
                    <a:gd name="T27" fmla="*/ 0 h 6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3" h="674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3" y="92"/>
                      </a:lnTo>
                      <a:lnTo>
                        <a:pt x="5" y="23"/>
                      </a:lnTo>
                      <a:lnTo>
                        <a:pt x="7" y="227"/>
                      </a:lnTo>
                      <a:lnTo>
                        <a:pt x="9" y="490"/>
                      </a:lnTo>
                      <a:lnTo>
                        <a:pt x="11" y="608"/>
                      </a:lnTo>
                      <a:lnTo>
                        <a:pt x="13" y="611"/>
                      </a:lnTo>
                      <a:lnTo>
                        <a:pt x="15" y="674"/>
                      </a:lnTo>
                      <a:lnTo>
                        <a:pt x="17" y="94"/>
                      </a:lnTo>
                      <a:lnTo>
                        <a:pt x="19" y="408"/>
                      </a:lnTo>
                      <a:lnTo>
                        <a:pt x="21" y="145"/>
                      </a:lnTo>
                      <a:lnTo>
                        <a:pt x="23" y="74"/>
                      </a:lnTo>
                      <a:lnTo>
                        <a:pt x="2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87" name="Line 3851"/>
                <p:cNvSpPr>
                  <a:spLocks noChangeShapeType="1"/>
                </p:cNvSpPr>
                <p:nvPr/>
              </p:nvSpPr>
              <p:spPr bwMode="auto">
                <a:xfrm flipV="1">
                  <a:off x="30543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88" name="Line 3852"/>
                <p:cNvSpPr>
                  <a:spLocks noChangeShapeType="1"/>
                </p:cNvSpPr>
                <p:nvPr/>
              </p:nvSpPr>
              <p:spPr bwMode="auto">
                <a:xfrm flipV="1">
                  <a:off x="3055938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89" name="Freeform 3853"/>
                <p:cNvSpPr>
                  <a:spLocks/>
                </p:cNvSpPr>
                <p:nvPr/>
              </p:nvSpPr>
              <p:spPr bwMode="auto">
                <a:xfrm flipV="1">
                  <a:off x="3055938" y="7027863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90" name="Line 3854"/>
                <p:cNvSpPr>
                  <a:spLocks noChangeShapeType="1"/>
                </p:cNvSpPr>
                <p:nvPr/>
              </p:nvSpPr>
              <p:spPr bwMode="auto">
                <a:xfrm flipV="1">
                  <a:off x="3055938" y="7013576"/>
                  <a:ext cx="0" cy="190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91" name="Line 3855"/>
                <p:cNvSpPr>
                  <a:spLocks noChangeShapeType="1"/>
                </p:cNvSpPr>
                <p:nvPr/>
              </p:nvSpPr>
              <p:spPr bwMode="auto">
                <a:xfrm flipV="1">
                  <a:off x="30575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92" name="Line 3856"/>
                <p:cNvSpPr>
                  <a:spLocks noChangeShapeType="1"/>
                </p:cNvSpPr>
                <p:nvPr/>
              </p:nvSpPr>
              <p:spPr bwMode="auto">
                <a:xfrm flipV="1">
                  <a:off x="30575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93" name="Freeform 3857"/>
                <p:cNvSpPr>
                  <a:spLocks/>
                </p:cNvSpPr>
                <p:nvPr/>
              </p:nvSpPr>
              <p:spPr bwMode="auto">
                <a:xfrm flipV="1">
                  <a:off x="3060700" y="7019926"/>
                  <a:ext cx="1588" cy="12700"/>
                </a:xfrm>
                <a:custGeom>
                  <a:avLst/>
                  <a:gdLst>
                    <a:gd name="T0" fmla="*/ 0 w 6"/>
                    <a:gd name="T1" fmla="*/ 0 h 179"/>
                    <a:gd name="T2" fmla="*/ 0 w 6"/>
                    <a:gd name="T3" fmla="*/ 23 h 179"/>
                    <a:gd name="T4" fmla="*/ 2 w 6"/>
                    <a:gd name="T5" fmla="*/ 179 h 179"/>
                    <a:gd name="T6" fmla="*/ 4 w 6"/>
                    <a:gd name="T7" fmla="*/ 112 h 179"/>
                    <a:gd name="T8" fmla="*/ 6 w 6"/>
                    <a:gd name="T9" fmla="*/ 94 h 179"/>
                    <a:gd name="T10" fmla="*/ 6 w 6"/>
                    <a:gd name="T11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7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79"/>
                      </a:lnTo>
                      <a:lnTo>
                        <a:pt x="4" y="112"/>
                      </a:lnTo>
                      <a:lnTo>
                        <a:pt x="6" y="9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94" name="Line 3858"/>
                <p:cNvSpPr>
                  <a:spLocks noChangeShapeType="1"/>
                </p:cNvSpPr>
                <p:nvPr/>
              </p:nvSpPr>
              <p:spPr bwMode="auto">
                <a:xfrm flipV="1">
                  <a:off x="30702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95" name="Freeform 3859"/>
                <p:cNvSpPr>
                  <a:spLocks/>
                </p:cNvSpPr>
                <p:nvPr/>
              </p:nvSpPr>
              <p:spPr bwMode="auto">
                <a:xfrm flipV="1">
                  <a:off x="3070225" y="7027863"/>
                  <a:ext cx="1588" cy="4763"/>
                </a:xfrm>
                <a:custGeom>
                  <a:avLst/>
                  <a:gdLst>
                    <a:gd name="T0" fmla="*/ 0 w 4"/>
                    <a:gd name="T1" fmla="*/ 0 h 74"/>
                    <a:gd name="T2" fmla="*/ 0 w 4"/>
                    <a:gd name="T3" fmla="*/ 47 h 74"/>
                    <a:gd name="T4" fmla="*/ 2 w 4"/>
                    <a:gd name="T5" fmla="*/ 74 h 74"/>
                    <a:gd name="T6" fmla="*/ 4 w 4"/>
                    <a:gd name="T7" fmla="*/ 62 h 74"/>
                    <a:gd name="T8" fmla="*/ 4 w 4"/>
                    <a:gd name="T9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4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74"/>
                      </a:lnTo>
                      <a:lnTo>
                        <a:pt x="4" y="6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96" name="Line 3860"/>
                <p:cNvSpPr>
                  <a:spLocks noChangeShapeType="1"/>
                </p:cNvSpPr>
                <p:nvPr/>
              </p:nvSpPr>
              <p:spPr bwMode="auto">
                <a:xfrm flipV="1">
                  <a:off x="3074988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97" name="Line 3861"/>
                <p:cNvSpPr>
                  <a:spLocks noChangeShapeType="1"/>
                </p:cNvSpPr>
                <p:nvPr/>
              </p:nvSpPr>
              <p:spPr bwMode="auto">
                <a:xfrm flipV="1">
                  <a:off x="30749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98" name="Line 3862"/>
                <p:cNvSpPr>
                  <a:spLocks noChangeShapeType="1"/>
                </p:cNvSpPr>
                <p:nvPr/>
              </p:nvSpPr>
              <p:spPr bwMode="auto">
                <a:xfrm flipV="1">
                  <a:off x="307816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099" name="Line 3863"/>
                <p:cNvSpPr>
                  <a:spLocks noChangeShapeType="1"/>
                </p:cNvSpPr>
                <p:nvPr/>
              </p:nvSpPr>
              <p:spPr bwMode="auto">
                <a:xfrm flipV="1">
                  <a:off x="30813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00" name="Line 3864"/>
                <p:cNvSpPr>
                  <a:spLocks noChangeShapeType="1"/>
                </p:cNvSpPr>
                <p:nvPr/>
              </p:nvSpPr>
              <p:spPr bwMode="auto">
                <a:xfrm flipV="1">
                  <a:off x="308292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01" name="Line 3865"/>
                <p:cNvSpPr>
                  <a:spLocks noChangeShapeType="1"/>
                </p:cNvSpPr>
                <p:nvPr/>
              </p:nvSpPr>
              <p:spPr bwMode="auto">
                <a:xfrm flipV="1">
                  <a:off x="308451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02" name="Freeform 3866"/>
                <p:cNvSpPr>
                  <a:spLocks/>
                </p:cNvSpPr>
                <p:nvPr/>
              </p:nvSpPr>
              <p:spPr bwMode="auto">
                <a:xfrm flipV="1">
                  <a:off x="3087688" y="7016751"/>
                  <a:ext cx="1588" cy="15875"/>
                </a:xfrm>
                <a:custGeom>
                  <a:avLst/>
                  <a:gdLst>
                    <a:gd name="T0" fmla="*/ 0 w 14"/>
                    <a:gd name="T1" fmla="*/ 0 h 212"/>
                    <a:gd name="T2" fmla="*/ 0 w 14"/>
                    <a:gd name="T3" fmla="*/ 62 h 212"/>
                    <a:gd name="T4" fmla="*/ 2 w 14"/>
                    <a:gd name="T5" fmla="*/ 23 h 212"/>
                    <a:gd name="T6" fmla="*/ 4 w 14"/>
                    <a:gd name="T7" fmla="*/ 212 h 212"/>
                    <a:gd name="T8" fmla="*/ 6 w 14"/>
                    <a:gd name="T9" fmla="*/ 98 h 212"/>
                    <a:gd name="T10" fmla="*/ 8 w 14"/>
                    <a:gd name="T11" fmla="*/ 211 h 212"/>
                    <a:gd name="T12" fmla="*/ 10 w 14"/>
                    <a:gd name="T13" fmla="*/ 164 h 212"/>
                    <a:gd name="T14" fmla="*/ 12 w 14"/>
                    <a:gd name="T15" fmla="*/ 31 h 212"/>
                    <a:gd name="T16" fmla="*/ 14 w 14"/>
                    <a:gd name="T17" fmla="*/ 23 h 212"/>
                    <a:gd name="T18" fmla="*/ 14 w 14"/>
                    <a:gd name="T19" fmla="*/ 0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1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3"/>
                      </a:lnTo>
                      <a:lnTo>
                        <a:pt x="4" y="212"/>
                      </a:lnTo>
                      <a:lnTo>
                        <a:pt x="6" y="98"/>
                      </a:lnTo>
                      <a:lnTo>
                        <a:pt x="8" y="211"/>
                      </a:lnTo>
                      <a:lnTo>
                        <a:pt x="10" y="164"/>
                      </a:lnTo>
                      <a:lnTo>
                        <a:pt x="12" y="31"/>
                      </a:lnTo>
                      <a:lnTo>
                        <a:pt x="14" y="2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03" name="Line 3867"/>
                <p:cNvSpPr>
                  <a:spLocks noChangeShapeType="1"/>
                </p:cNvSpPr>
                <p:nvPr/>
              </p:nvSpPr>
              <p:spPr bwMode="auto">
                <a:xfrm flipV="1">
                  <a:off x="30956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04" name="Line 3868"/>
                <p:cNvSpPr>
                  <a:spLocks noChangeShapeType="1"/>
                </p:cNvSpPr>
                <p:nvPr/>
              </p:nvSpPr>
              <p:spPr bwMode="auto">
                <a:xfrm flipV="1">
                  <a:off x="309721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05" name="Line 3869"/>
                <p:cNvSpPr>
                  <a:spLocks noChangeShapeType="1"/>
                </p:cNvSpPr>
                <p:nvPr/>
              </p:nvSpPr>
              <p:spPr bwMode="auto">
                <a:xfrm flipV="1">
                  <a:off x="310991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06" name="Freeform 3870"/>
                <p:cNvSpPr>
                  <a:spLocks/>
                </p:cNvSpPr>
                <p:nvPr/>
              </p:nvSpPr>
              <p:spPr bwMode="auto">
                <a:xfrm flipV="1">
                  <a:off x="3109913" y="7027863"/>
                  <a:ext cx="0" cy="4763"/>
                </a:xfrm>
                <a:custGeom>
                  <a:avLst/>
                  <a:gdLst>
                    <a:gd name="T0" fmla="*/ 0 w 4"/>
                    <a:gd name="T1" fmla="*/ 0 h 74"/>
                    <a:gd name="T2" fmla="*/ 0 w 4"/>
                    <a:gd name="T3" fmla="*/ 23 h 74"/>
                    <a:gd name="T4" fmla="*/ 2 w 4"/>
                    <a:gd name="T5" fmla="*/ 74 h 74"/>
                    <a:gd name="T6" fmla="*/ 4 w 4"/>
                    <a:gd name="T7" fmla="*/ 47 h 74"/>
                    <a:gd name="T8" fmla="*/ 4 w 4"/>
                    <a:gd name="T9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4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4"/>
                      </a:lnTo>
                      <a:lnTo>
                        <a:pt x="4" y="4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07" name="Freeform 3871"/>
                <p:cNvSpPr>
                  <a:spLocks/>
                </p:cNvSpPr>
                <p:nvPr/>
              </p:nvSpPr>
              <p:spPr bwMode="auto">
                <a:xfrm flipV="1">
                  <a:off x="3113088" y="6997701"/>
                  <a:ext cx="1588" cy="34925"/>
                </a:xfrm>
                <a:custGeom>
                  <a:avLst/>
                  <a:gdLst>
                    <a:gd name="T0" fmla="*/ 0 w 14"/>
                    <a:gd name="T1" fmla="*/ 0 h 460"/>
                    <a:gd name="T2" fmla="*/ 0 w 14"/>
                    <a:gd name="T3" fmla="*/ 23 h 460"/>
                    <a:gd name="T4" fmla="*/ 2 w 14"/>
                    <a:gd name="T5" fmla="*/ 62 h 460"/>
                    <a:gd name="T6" fmla="*/ 4 w 14"/>
                    <a:gd name="T7" fmla="*/ 23 h 460"/>
                    <a:gd name="T8" fmla="*/ 6 w 14"/>
                    <a:gd name="T9" fmla="*/ 460 h 460"/>
                    <a:gd name="T10" fmla="*/ 8 w 14"/>
                    <a:gd name="T11" fmla="*/ 186 h 460"/>
                    <a:gd name="T12" fmla="*/ 10 w 14"/>
                    <a:gd name="T13" fmla="*/ 241 h 460"/>
                    <a:gd name="T14" fmla="*/ 12 w 14"/>
                    <a:gd name="T15" fmla="*/ 286 h 460"/>
                    <a:gd name="T16" fmla="*/ 14 w 14"/>
                    <a:gd name="T17" fmla="*/ 131 h 460"/>
                    <a:gd name="T18" fmla="*/ 14 w 14"/>
                    <a:gd name="T19" fmla="*/ 0 h 4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46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62"/>
                      </a:lnTo>
                      <a:lnTo>
                        <a:pt x="4" y="23"/>
                      </a:lnTo>
                      <a:lnTo>
                        <a:pt x="6" y="460"/>
                      </a:lnTo>
                      <a:lnTo>
                        <a:pt x="8" y="186"/>
                      </a:lnTo>
                      <a:lnTo>
                        <a:pt x="10" y="241"/>
                      </a:lnTo>
                      <a:lnTo>
                        <a:pt x="12" y="286"/>
                      </a:lnTo>
                      <a:lnTo>
                        <a:pt x="14" y="131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08" name="Freeform 3872"/>
                <p:cNvSpPr>
                  <a:spLocks/>
                </p:cNvSpPr>
                <p:nvPr/>
              </p:nvSpPr>
              <p:spPr bwMode="auto">
                <a:xfrm flipV="1">
                  <a:off x="3114675" y="7031038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09" name="Line 3873"/>
                <p:cNvSpPr>
                  <a:spLocks noChangeShapeType="1"/>
                </p:cNvSpPr>
                <p:nvPr/>
              </p:nvSpPr>
              <p:spPr bwMode="auto">
                <a:xfrm flipV="1">
                  <a:off x="312261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10" name="Line 3874"/>
                <p:cNvSpPr>
                  <a:spLocks noChangeShapeType="1"/>
                </p:cNvSpPr>
                <p:nvPr/>
              </p:nvSpPr>
              <p:spPr bwMode="auto">
                <a:xfrm flipV="1">
                  <a:off x="312737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11" name="Line 3875"/>
                <p:cNvSpPr>
                  <a:spLocks noChangeShapeType="1"/>
                </p:cNvSpPr>
                <p:nvPr/>
              </p:nvSpPr>
              <p:spPr bwMode="auto">
                <a:xfrm flipV="1">
                  <a:off x="312737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12" name="Line 3876"/>
                <p:cNvSpPr>
                  <a:spLocks noChangeShapeType="1"/>
                </p:cNvSpPr>
                <p:nvPr/>
              </p:nvSpPr>
              <p:spPr bwMode="auto">
                <a:xfrm flipV="1">
                  <a:off x="31337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13" name="Line 3877"/>
                <p:cNvSpPr>
                  <a:spLocks noChangeShapeType="1"/>
                </p:cNvSpPr>
                <p:nvPr/>
              </p:nvSpPr>
              <p:spPr bwMode="auto">
                <a:xfrm flipV="1">
                  <a:off x="31384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14" name="Freeform 3878"/>
                <p:cNvSpPr>
                  <a:spLocks/>
                </p:cNvSpPr>
                <p:nvPr/>
              </p:nvSpPr>
              <p:spPr bwMode="auto">
                <a:xfrm flipV="1">
                  <a:off x="3140075" y="7024688"/>
                  <a:ext cx="0" cy="7938"/>
                </a:xfrm>
                <a:custGeom>
                  <a:avLst/>
                  <a:gdLst>
                    <a:gd name="T0" fmla="*/ 0 w 2"/>
                    <a:gd name="T1" fmla="*/ 0 h 112"/>
                    <a:gd name="T2" fmla="*/ 0 w 2"/>
                    <a:gd name="T3" fmla="*/ 112 h 112"/>
                    <a:gd name="T4" fmla="*/ 2 w 2"/>
                    <a:gd name="T5" fmla="*/ 31 h 112"/>
                    <a:gd name="T6" fmla="*/ 2 w 2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2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15" name="Line 3879"/>
                <p:cNvSpPr>
                  <a:spLocks noChangeShapeType="1"/>
                </p:cNvSpPr>
                <p:nvPr/>
              </p:nvSpPr>
              <p:spPr bwMode="auto">
                <a:xfrm flipV="1">
                  <a:off x="3141663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16" name="Line 3880"/>
                <p:cNvSpPr>
                  <a:spLocks noChangeShapeType="1"/>
                </p:cNvSpPr>
                <p:nvPr/>
              </p:nvSpPr>
              <p:spPr bwMode="auto">
                <a:xfrm flipV="1">
                  <a:off x="31448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17" name="Line 3881"/>
                <p:cNvSpPr>
                  <a:spLocks noChangeShapeType="1"/>
                </p:cNvSpPr>
                <p:nvPr/>
              </p:nvSpPr>
              <p:spPr bwMode="auto">
                <a:xfrm flipV="1">
                  <a:off x="31464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18" name="Freeform 3882"/>
                <p:cNvSpPr>
                  <a:spLocks/>
                </p:cNvSpPr>
                <p:nvPr/>
              </p:nvSpPr>
              <p:spPr bwMode="auto">
                <a:xfrm flipV="1">
                  <a:off x="3149600" y="6986588"/>
                  <a:ext cx="1588" cy="46038"/>
                </a:xfrm>
                <a:custGeom>
                  <a:avLst/>
                  <a:gdLst>
                    <a:gd name="T0" fmla="*/ 0 w 18"/>
                    <a:gd name="T1" fmla="*/ 0 h 607"/>
                    <a:gd name="T2" fmla="*/ 0 w 18"/>
                    <a:gd name="T3" fmla="*/ 148 h 607"/>
                    <a:gd name="T4" fmla="*/ 2 w 18"/>
                    <a:gd name="T5" fmla="*/ 168 h 607"/>
                    <a:gd name="T6" fmla="*/ 4 w 18"/>
                    <a:gd name="T7" fmla="*/ 367 h 607"/>
                    <a:gd name="T8" fmla="*/ 6 w 18"/>
                    <a:gd name="T9" fmla="*/ 607 h 607"/>
                    <a:gd name="T10" fmla="*/ 8 w 18"/>
                    <a:gd name="T11" fmla="*/ 496 h 607"/>
                    <a:gd name="T12" fmla="*/ 10 w 18"/>
                    <a:gd name="T13" fmla="*/ 254 h 607"/>
                    <a:gd name="T14" fmla="*/ 12 w 18"/>
                    <a:gd name="T15" fmla="*/ 220 h 607"/>
                    <a:gd name="T16" fmla="*/ 14 w 18"/>
                    <a:gd name="T17" fmla="*/ 86 h 607"/>
                    <a:gd name="T18" fmla="*/ 16 w 18"/>
                    <a:gd name="T19" fmla="*/ 109 h 607"/>
                    <a:gd name="T20" fmla="*/ 18 w 18"/>
                    <a:gd name="T21" fmla="*/ 37 h 607"/>
                    <a:gd name="T22" fmla="*/ 18 w 18"/>
                    <a:gd name="T23" fmla="*/ 0 h 6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607">
                      <a:moveTo>
                        <a:pt x="0" y="0"/>
                      </a:moveTo>
                      <a:lnTo>
                        <a:pt x="0" y="148"/>
                      </a:lnTo>
                      <a:lnTo>
                        <a:pt x="2" y="168"/>
                      </a:lnTo>
                      <a:lnTo>
                        <a:pt x="4" y="367"/>
                      </a:lnTo>
                      <a:lnTo>
                        <a:pt x="6" y="607"/>
                      </a:lnTo>
                      <a:lnTo>
                        <a:pt x="8" y="496"/>
                      </a:lnTo>
                      <a:lnTo>
                        <a:pt x="10" y="254"/>
                      </a:lnTo>
                      <a:lnTo>
                        <a:pt x="12" y="220"/>
                      </a:lnTo>
                      <a:lnTo>
                        <a:pt x="14" y="86"/>
                      </a:lnTo>
                      <a:lnTo>
                        <a:pt x="16" y="109"/>
                      </a:lnTo>
                      <a:lnTo>
                        <a:pt x="18" y="37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19" name="Freeform 3883"/>
                <p:cNvSpPr>
                  <a:spLocks/>
                </p:cNvSpPr>
                <p:nvPr/>
              </p:nvSpPr>
              <p:spPr bwMode="auto">
                <a:xfrm flipV="1">
                  <a:off x="3152775" y="7023101"/>
                  <a:ext cx="1588" cy="9525"/>
                </a:xfrm>
                <a:custGeom>
                  <a:avLst/>
                  <a:gdLst>
                    <a:gd name="T0" fmla="*/ 0 w 4"/>
                    <a:gd name="T1" fmla="*/ 0 h 124"/>
                    <a:gd name="T2" fmla="*/ 0 w 4"/>
                    <a:gd name="T3" fmla="*/ 31 h 124"/>
                    <a:gd name="T4" fmla="*/ 2 w 4"/>
                    <a:gd name="T5" fmla="*/ 124 h 124"/>
                    <a:gd name="T6" fmla="*/ 4 w 4"/>
                    <a:gd name="T7" fmla="*/ 62 h 124"/>
                    <a:gd name="T8" fmla="*/ 4 w 4"/>
                    <a:gd name="T9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4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24"/>
                      </a:lnTo>
                      <a:lnTo>
                        <a:pt x="4" y="6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20" name="Freeform 3884"/>
                <p:cNvSpPr>
                  <a:spLocks/>
                </p:cNvSpPr>
                <p:nvPr/>
              </p:nvSpPr>
              <p:spPr bwMode="auto">
                <a:xfrm flipV="1">
                  <a:off x="3157538" y="7019926"/>
                  <a:ext cx="0" cy="12700"/>
                </a:xfrm>
                <a:custGeom>
                  <a:avLst/>
                  <a:gdLst>
                    <a:gd name="T0" fmla="*/ 0 w 4"/>
                    <a:gd name="T1" fmla="*/ 0 h 172"/>
                    <a:gd name="T2" fmla="*/ 0 w 4"/>
                    <a:gd name="T3" fmla="*/ 172 h 172"/>
                    <a:gd name="T4" fmla="*/ 2 w 4"/>
                    <a:gd name="T5" fmla="*/ 31 h 172"/>
                    <a:gd name="T6" fmla="*/ 4 w 4"/>
                    <a:gd name="T7" fmla="*/ 47 h 172"/>
                    <a:gd name="T8" fmla="*/ 4 w 4"/>
                    <a:gd name="T9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72">
                      <a:moveTo>
                        <a:pt x="0" y="0"/>
                      </a:moveTo>
                      <a:lnTo>
                        <a:pt x="0" y="172"/>
                      </a:lnTo>
                      <a:lnTo>
                        <a:pt x="2" y="31"/>
                      </a:lnTo>
                      <a:lnTo>
                        <a:pt x="4" y="4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21" name="Freeform 3885"/>
                <p:cNvSpPr>
                  <a:spLocks/>
                </p:cNvSpPr>
                <p:nvPr/>
              </p:nvSpPr>
              <p:spPr bwMode="auto">
                <a:xfrm flipV="1">
                  <a:off x="3159125" y="7031038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22" name="Line 3886"/>
                <p:cNvSpPr>
                  <a:spLocks noChangeShapeType="1"/>
                </p:cNvSpPr>
                <p:nvPr/>
              </p:nvSpPr>
              <p:spPr bwMode="auto">
                <a:xfrm flipV="1">
                  <a:off x="3159125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23" name="Line 3887"/>
                <p:cNvSpPr>
                  <a:spLocks noChangeShapeType="1"/>
                </p:cNvSpPr>
                <p:nvPr/>
              </p:nvSpPr>
              <p:spPr bwMode="auto">
                <a:xfrm flipV="1">
                  <a:off x="31638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24" name="Line 3888"/>
                <p:cNvSpPr>
                  <a:spLocks noChangeShapeType="1"/>
                </p:cNvSpPr>
                <p:nvPr/>
              </p:nvSpPr>
              <p:spPr bwMode="auto">
                <a:xfrm flipV="1">
                  <a:off x="31638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25" name="Line 3889"/>
                <p:cNvSpPr>
                  <a:spLocks noChangeShapeType="1"/>
                </p:cNvSpPr>
                <p:nvPr/>
              </p:nvSpPr>
              <p:spPr bwMode="auto">
                <a:xfrm flipV="1">
                  <a:off x="31670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26" name="Line 3890"/>
                <p:cNvSpPr>
                  <a:spLocks noChangeShapeType="1"/>
                </p:cNvSpPr>
                <p:nvPr/>
              </p:nvSpPr>
              <p:spPr bwMode="auto">
                <a:xfrm flipV="1">
                  <a:off x="31702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27" name="Line 3891"/>
                <p:cNvSpPr>
                  <a:spLocks noChangeShapeType="1"/>
                </p:cNvSpPr>
                <p:nvPr/>
              </p:nvSpPr>
              <p:spPr bwMode="auto">
                <a:xfrm flipV="1">
                  <a:off x="3171825" y="702468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28" name="Line 3892"/>
                <p:cNvSpPr>
                  <a:spLocks noChangeShapeType="1"/>
                </p:cNvSpPr>
                <p:nvPr/>
              </p:nvSpPr>
              <p:spPr bwMode="auto">
                <a:xfrm flipV="1">
                  <a:off x="318452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29" name="Line 3893"/>
                <p:cNvSpPr>
                  <a:spLocks noChangeShapeType="1"/>
                </p:cNvSpPr>
                <p:nvPr/>
              </p:nvSpPr>
              <p:spPr bwMode="auto">
                <a:xfrm flipV="1">
                  <a:off x="3189288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30" name="Line 3894"/>
                <p:cNvSpPr>
                  <a:spLocks noChangeShapeType="1"/>
                </p:cNvSpPr>
                <p:nvPr/>
              </p:nvSpPr>
              <p:spPr bwMode="auto">
                <a:xfrm flipV="1">
                  <a:off x="31924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31" name="Line 3895"/>
                <p:cNvSpPr>
                  <a:spLocks noChangeShapeType="1"/>
                </p:cNvSpPr>
                <p:nvPr/>
              </p:nvSpPr>
              <p:spPr bwMode="auto">
                <a:xfrm flipV="1">
                  <a:off x="31940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32" name="Line 3896"/>
                <p:cNvSpPr>
                  <a:spLocks noChangeShapeType="1"/>
                </p:cNvSpPr>
                <p:nvPr/>
              </p:nvSpPr>
              <p:spPr bwMode="auto">
                <a:xfrm flipV="1">
                  <a:off x="31940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33" name="Line 3897"/>
                <p:cNvSpPr>
                  <a:spLocks noChangeShapeType="1"/>
                </p:cNvSpPr>
                <p:nvPr/>
              </p:nvSpPr>
              <p:spPr bwMode="auto">
                <a:xfrm flipV="1">
                  <a:off x="3194050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34" name="Line 3898"/>
                <p:cNvSpPr>
                  <a:spLocks noChangeShapeType="1"/>
                </p:cNvSpPr>
                <p:nvPr/>
              </p:nvSpPr>
              <p:spPr bwMode="auto">
                <a:xfrm flipV="1">
                  <a:off x="31956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35" name="Line 3899"/>
                <p:cNvSpPr>
                  <a:spLocks noChangeShapeType="1"/>
                </p:cNvSpPr>
                <p:nvPr/>
              </p:nvSpPr>
              <p:spPr bwMode="auto">
                <a:xfrm flipV="1">
                  <a:off x="319881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36" name="Line 3900"/>
                <p:cNvSpPr>
                  <a:spLocks noChangeShapeType="1"/>
                </p:cNvSpPr>
                <p:nvPr/>
              </p:nvSpPr>
              <p:spPr bwMode="auto">
                <a:xfrm flipV="1">
                  <a:off x="320198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37" name="Line 3901"/>
                <p:cNvSpPr>
                  <a:spLocks noChangeShapeType="1"/>
                </p:cNvSpPr>
                <p:nvPr/>
              </p:nvSpPr>
              <p:spPr bwMode="auto">
                <a:xfrm flipV="1">
                  <a:off x="3203575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38" name="Freeform 3902"/>
                <p:cNvSpPr>
                  <a:spLocks/>
                </p:cNvSpPr>
                <p:nvPr/>
              </p:nvSpPr>
              <p:spPr bwMode="auto">
                <a:xfrm flipV="1">
                  <a:off x="3206750" y="7026276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94 h 94"/>
                    <a:gd name="T4" fmla="*/ 2 w 2"/>
                    <a:gd name="T5" fmla="*/ 47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39" name="Line 3903"/>
                <p:cNvSpPr>
                  <a:spLocks noChangeShapeType="1"/>
                </p:cNvSpPr>
                <p:nvPr/>
              </p:nvSpPr>
              <p:spPr bwMode="auto">
                <a:xfrm flipV="1">
                  <a:off x="32067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40" name="Line 3904"/>
                <p:cNvSpPr>
                  <a:spLocks noChangeShapeType="1"/>
                </p:cNvSpPr>
                <p:nvPr/>
              </p:nvSpPr>
              <p:spPr bwMode="auto">
                <a:xfrm flipV="1">
                  <a:off x="3209925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41" name="Line 3905"/>
                <p:cNvSpPr>
                  <a:spLocks noChangeShapeType="1"/>
                </p:cNvSpPr>
                <p:nvPr/>
              </p:nvSpPr>
              <p:spPr bwMode="auto">
                <a:xfrm flipV="1">
                  <a:off x="3211513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42" name="Freeform 3906"/>
                <p:cNvSpPr>
                  <a:spLocks/>
                </p:cNvSpPr>
                <p:nvPr/>
              </p:nvSpPr>
              <p:spPr bwMode="auto">
                <a:xfrm flipV="1">
                  <a:off x="3213100" y="7021513"/>
                  <a:ext cx="0" cy="11113"/>
                </a:xfrm>
                <a:custGeom>
                  <a:avLst/>
                  <a:gdLst>
                    <a:gd name="T0" fmla="*/ 0 w 6"/>
                    <a:gd name="T1" fmla="*/ 0 h 145"/>
                    <a:gd name="T2" fmla="*/ 0 w 6"/>
                    <a:gd name="T3" fmla="*/ 62 h 145"/>
                    <a:gd name="T4" fmla="*/ 2 w 6"/>
                    <a:gd name="T5" fmla="*/ 70 h 145"/>
                    <a:gd name="T6" fmla="*/ 4 w 6"/>
                    <a:gd name="T7" fmla="*/ 23 h 145"/>
                    <a:gd name="T8" fmla="*/ 6 w 6"/>
                    <a:gd name="T9" fmla="*/ 145 h 145"/>
                    <a:gd name="T10" fmla="*/ 6 w 6"/>
                    <a:gd name="T11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45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70"/>
                      </a:lnTo>
                      <a:lnTo>
                        <a:pt x="4" y="23"/>
                      </a:lnTo>
                      <a:lnTo>
                        <a:pt x="6" y="145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43" name="Line 3907"/>
                <p:cNvSpPr>
                  <a:spLocks noChangeShapeType="1"/>
                </p:cNvSpPr>
                <p:nvPr/>
              </p:nvSpPr>
              <p:spPr bwMode="auto">
                <a:xfrm flipV="1">
                  <a:off x="32194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44" name="Freeform 3908"/>
                <p:cNvSpPr>
                  <a:spLocks/>
                </p:cNvSpPr>
                <p:nvPr/>
              </p:nvSpPr>
              <p:spPr bwMode="auto">
                <a:xfrm flipV="1">
                  <a:off x="3219450" y="7011988"/>
                  <a:ext cx="1588" cy="20638"/>
                </a:xfrm>
                <a:custGeom>
                  <a:avLst/>
                  <a:gdLst>
                    <a:gd name="T0" fmla="*/ 0 w 8"/>
                    <a:gd name="T1" fmla="*/ 0 h 284"/>
                    <a:gd name="T2" fmla="*/ 0 w 8"/>
                    <a:gd name="T3" fmla="*/ 131 h 284"/>
                    <a:gd name="T4" fmla="*/ 2 w 8"/>
                    <a:gd name="T5" fmla="*/ 284 h 284"/>
                    <a:gd name="T6" fmla="*/ 4 w 8"/>
                    <a:gd name="T7" fmla="*/ 23 h 284"/>
                    <a:gd name="T8" fmla="*/ 6 w 8"/>
                    <a:gd name="T9" fmla="*/ 124 h 284"/>
                    <a:gd name="T10" fmla="*/ 8 w 8"/>
                    <a:gd name="T11" fmla="*/ 74 h 284"/>
                    <a:gd name="T12" fmla="*/ 8 w 8"/>
                    <a:gd name="T13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84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2" y="284"/>
                      </a:lnTo>
                      <a:lnTo>
                        <a:pt x="4" y="23"/>
                      </a:lnTo>
                      <a:lnTo>
                        <a:pt x="6" y="124"/>
                      </a:lnTo>
                      <a:lnTo>
                        <a:pt x="8" y="7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45" name="Freeform 3909"/>
                <p:cNvSpPr>
                  <a:spLocks/>
                </p:cNvSpPr>
                <p:nvPr/>
              </p:nvSpPr>
              <p:spPr bwMode="auto">
                <a:xfrm flipV="1">
                  <a:off x="3228975" y="7029451"/>
                  <a:ext cx="0" cy="3175"/>
                </a:xfrm>
                <a:custGeom>
                  <a:avLst/>
                  <a:gdLst>
                    <a:gd name="T0" fmla="*/ 0 w 4"/>
                    <a:gd name="T1" fmla="*/ 0 h 37"/>
                    <a:gd name="T2" fmla="*/ 0 w 4"/>
                    <a:gd name="T3" fmla="*/ 37 h 37"/>
                    <a:gd name="T4" fmla="*/ 2 w 4"/>
                    <a:gd name="T5" fmla="*/ 23 h 37"/>
                    <a:gd name="T6" fmla="*/ 4 w 4"/>
                    <a:gd name="T7" fmla="*/ 31 h 37"/>
                    <a:gd name="T8" fmla="*/ 4 w 4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23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46" name="Line 3910"/>
                <p:cNvSpPr>
                  <a:spLocks noChangeShapeType="1"/>
                </p:cNvSpPr>
                <p:nvPr/>
              </p:nvSpPr>
              <p:spPr bwMode="auto">
                <a:xfrm flipV="1">
                  <a:off x="3246438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47" name="Line 3911"/>
                <p:cNvSpPr>
                  <a:spLocks noChangeShapeType="1"/>
                </p:cNvSpPr>
                <p:nvPr/>
              </p:nvSpPr>
              <p:spPr bwMode="auto">
                <a:xfrm flipV="1">
                  <a:off x="3255963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48" name="Line 3912"/>
                <p:cNvSpPr>
                  <a:spLocks noChangeShapeType="1"/>
                </p:cNvSpPr>
                <p:nvPr/>
              </p:nvSpPr>
              <p:spPr bwMode="auto">
                <a:xfrm flipV="1">
                  <a:off x="32559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49" name="Line 3913"/>
                <p:cNvSpPr>
                  <a:spLocks noChangeShapeType="1"/>
                </p:cNvSpPr>
                <p:nvPr/>
              </p:nvSpPr>
              <p:spPr bwMode="auto">
                <a:xfrm flipV="1">
                  <a:off x="3259138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50" name="Line 3914"/>
                <p:cNvSpPr>
                  <a:spLocks noChangeShapeType="1"/>
                </p:cNvSpPr>
                <p:nvPr/>
              </p:nvSpPr>
              <p:spPr bwMode="auto">
                <a:xfrm flipV="1">
                  <a:off x="326390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51" name="Line 3915"/>
                <p:cNvSpPr>
                  <a:spLocks noChangeShapeType="1"/>
                </p:cNvSpPr>
                <p:nvPr/>
              </p:nvSpPr>
              <p:spPr bwMode="auto">
                <a:xfrm flipV="1">
                  <a:off x="3265488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52" name="Freeform 3916"/>
                <p:cNvSpPr>
                  <a:spLocks/>
                </p:cNvSpPr>
                <p:nvPr/>
              </p:nvSpPr>
              <p:spPr bwMode="auto">
                <a:xfrm flipV="1">
                  <a:off x="3268663" y="7011988"/>
                  <a:ext cx="0" cy="20638"/>
                </a:xfrm>
                <a:custGeom>
                  <a:avLst/>
                  <a:gdLst>
                    <a:gd name="T0" fmla="*/ 0 w 6"/>
                    <a:gd name="T1" fmla="*/ 0 h 267"/>
                    <a:gd name="T2" fmla="*/ 0 w 6"/>
                    <a:gd name="T3" fmla="*/ 37 h 267"/>
                    <a:gd name="T4" fmla="*/ 2 w 6"/>
                    <a:gd name="T5" fmla="*/ 149 h 267"/>
                    <a:gd name="T6" fmla="*/ 4 w 6"/>
                    <a:gd name="T7" fmla="*/ 217 h 267"/>
                    <a:gd name="T8" fmla="*/ 6 w 6"/>
                    <a:gd name="T9" fmla="*/ 267 h 267"/>
                    <a:gd name="T10" fmla="*/ 6 w 6"/>
                    <a:gd name="T11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67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149"/>
                      </a:lnTo>
                      <a:lnTo>
                        <a:pt x="4" y="217"/>
                      </a:lnTo>
                      <a:lnTo>
                        <a:pt x="6" y="26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53" name="Freeform 3917"/>
                <p:cNvSpPr>
                  <a:spLocks/>
                </p:cNvSpPr>
                <p:nvPr/>
              </p:nvSpPr>
              <p:spPr bwMode="auto">
                <a:xfrm flipV="1">
                  <a:off x="3270250" y="7027863"/>
                  <a:ext cx="0" cy="4763"/>
                </a:xfrm>
                <a:custGeom>
                  <a:avLst/>
                  <a:gdLst>
                    <a:gd name="T0" fmla="*/ 0 w 4"/>
                    <a:gd name="T1" fmla="*/ 0 h 61"/>
                    <a:gd name="T2" fmla="*/ 0 w 4"/>
                    <a:gd name="T3" fmla="*/ 61 h 61"/>
                    <a:gd name="T4" fmla="*/ 2 w 4"/>
                    <a:gd name="T5" fmla="*/ 37 h 61"/>
                    <a:gd name="T6" fmla="*/ 4 w 4"/>
                    <a:gd name="T7" fmla="*/ 31 h 61"/>
                    <a:gd name="T8" fmla="*/ 4 w 4"/>
                    <a:gd name="T9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1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2" y="37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54" name="Line 3918"/>
                <p:cNvSpPr>
                  <a:spLocks noChangeShapeType="1"/>
                </p:cNvSpPr>
                <p:nvPr/>
              </p:nvSpPr>
              <p:spPr bwMode="auto">
                <a:xfrm flipV="1">
                  <a:off x="3270250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55" name="Line 3919"/>
                <p:cNvSpPr>
                  <a:spLocks noChangeShapeType="1"/>
                </p:cNvSpPr>
                <p:nvPr/>
              </p:nvSpPr>
              <p:spPr bwMode="auto">
                <a:xfrm flipV="1">
                  <a:off x="32718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56" name="Freeform 3920"/>
                <p:cNvSpPr>
                  <a:spLocks/>
                </p:cNvSpPr>
                <p:nvPr/>
              </p:nvSpPr>
              <p:spPr bwMode="auto">
                <a:xfrm flipV="1">
                  <a:off x="3271838" y="7007226"/>
                  <a:ext cx="1588" cy="25400"/>
                </a:xfrm>
                <a:custGeom>
                  <a:avLst/>
                  <a:gdLst>
                    <a:gd name="T0" fmla="*/ 0 w 12"/>
                    <a:gd name="T1" fmla="*/ 0 h 343"/>
                    <a:gd name="T2" fmla="*/ 0 w 12"/>
                    <a:gd name="T3" fmla="*/ 70 h 343"/>
                    <a:gd name="T4" fmla="*/ 2 w 12"/>
                    <a:gd name="T5" fmla="*/ 47 h 343"/>
                    <a:gd name="T6" fmla="*/ 4 w 12"/>
                    <a:gd name="T7" fmla="*/ 148 h 343"/>
                    <a:gd name="T8" fmla="*/ 6 w 12"/>
                    <a:gd name="T9" fmla="*/ 161 h 343"/>
                    <a:gd name="T10" fmla="*/ 8 w 12"/>
                    <a:gd name="T11" fmla="*/ 343 h 343"/>
                    <a:gd name="T12" fmla="*/ 10 w 12"/>
                    <a:gd name="T13" fmla="*/ 169 h 343"/>
                    <a:gd name="T14" fmla="*/ 12 w 12"/>
                    <a:gd name="T15" fmla="*/ 47 h 343"/>
                    <a:gd name="T16" fmla="*/ 12 w 12"/>
                    <a:gd name="T17" fmla="*/ 0 h 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43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47"/>
                      </a:lnTo>
                      <a:lnTo>
                        <a:pt x="4" y="148"/>
                      </a:lnTo>
                      <a:lnTo>
                        <a:pt x="6" y="161"/>
                      </a:lnTo>
                      <a:lnTo>
                        <a:pt x="8" y="343"/>
                      </a:lnTo>
                      <a:lnTo>
                        <a:pt x="10" y="169"/>
                      </a:lnTo>
                      <a:lnTo>
                        <a:pt x="12" y="47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57" name="Freeform 3921"/>
                <p:cNvSpPr>
                  <a:spLocks/>
                </p:cNvSpPr>
                <p:nvPr/>
              </p:nvSpPr>
              <p:spPr bwMode="auto">
                <a:xfrm flipV="1">
                  <a:off x="3275013" y="7026276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94 h 94"/>
                    <a:gd name="T4" fmla="*/ 2 w 2"/>
                    <a:gd name="T5" fmla="*/ 47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58" name="Line 3922"/>
                <p:cNvSpPr>
                  <a:spLocks noChangeShapeType="1"/>
                </p:cNvSpPr>
                <p:nvPr/>
              </p:nvSpPr>
              <p:spPr bwMode="auto">
                <a:xfrm flipV="1">
                  <a:off x="32766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59" name="Line 3923"/>
                <p:cNvSpPr>
                  <a:spLocks noChangeShapeType="1"/>
                </p:cNvSpPr>
                <p:nvPr/>
              </p:nvSpPr>
              <p:spPr bwMode="auto">
                <a:xfrm flipV="1">
                  <a:off x="327660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60" name="Line 3924"/>
                <p:cNvSpPr>
                  <a:spLocks noChangeShapeType="1"/>
                </p:cNvSpPr>
                <p:nvPr/>
              </p:nvSpPr>
              <p:spPr bwMode="auto">
                <a:xfrm flipV="1">
                  <a:off x="32766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61" name="Line 3925"/>
                <p:cNvSpPr>
                  <a:spLocks noChangeShapeType="1"/>
                </p:cNvSpPr>
                <p:nvPr/>
              </p:nvSpPr>
              <p:spPr bwMode="auto">
                <a:xfrm flipV="1">
                  <a:off x="3278188" y="702627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62" name="Line 3926"/>
                <p:cNvSpPr>
                  <a:spLocks noChangeShapeType="1"/>
                </p:cNvSpPr>
                <p:nvPr/>
              </p:nvSpPr>
              <p:spPr bwMode="auto">
                <a:xfrm flipV="1">
                  <a:off x="328136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63" name="Freeform 3927"/>
                <p:cNvSpPr>
                  <a:spLocks/>
                </p:cNvSpPr>
                <p:nvPr/>
              </p:nvSpPr>
              <p:spPr bwMode="auto">
                <a:xfrm flipV="1">
                  <a:off x="3282950" y="7023101"/>
                  <a:ext cx="0" cy="9525"/>
                </a:xfrm>
                <a:custGeom>
                  <a:avLst/>
                  <a:gdLst>
                    <a:gd name="T0" fmla="*/ 0 w 2"/>
                    <a:gd name="T1" fmla="*/ 0 h 122"/>
                    <a:gd name="T2" fmla="*/ 0 w 2"/>
                    <a:gd name="T3" fmla="*/ 54 h 122"/>
                    <a:gd name="T4" fmla="*/ 2 w 2"/>
                    <a:gd name="T5" fmla="*/ 122 h 122"/>
                    <a:gd name="T6" fmla="*/ 2 w 2"/>
                    <a:gd name="T7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2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1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64" name="Line 3928"/>
                <p:cNvSpPr>
                  <a:spLocks noChangeShapeType="1"/>
                </p:cNvSpPr>
                <p:nvPr/>
              </p:nvSpPr>
              <p:spPr bwMode="auto">
                <a:xfrm flipV="1">
                  <a:off x="32829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65" name="Freeform 3929"/>
                <p:cNvSpPr>
                  <a:spLocks/>
                </p:cNvSpPr>
                <p:nvPr/>
              </p:nvSpPr>
              <p:spPr bwMode="auto">
                <a:xfrm flipV="1">
                  <a:off x="3290888" y="7027863"/>
                  <a:ext cx="0" cy="4763"/>
                </a:xfrm>
                <a:custGeom>
                  <a:avLst/>
                  <a:gdLst>
                    <a:gd name="T0" fmla="*/ 0 w 4"/>
                    <a:gd name="T1" fmla="*/ 0 h 70"/>
                    <a:gd name="T2" fmla="*/ 0 w 4"/>
                    <a:gd name="T3" fmla="*/ 37 h 70"/>
                    <a:gd name="T4" fmla="*/ 2 w 4"/>
                    <a:gd name="T5" fmla="*/ 37 h 70"/>
                    <a:gd name="T6" fmla="*/ 4 w 4"/>
                    <a:gd name="T7" fmla="*/ 70 h 70"/>
                    <a:gd name="T8" fmla="*/ 4 w 4"/>
                    <a:gd name="T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0">
                      <a:moveTo>
                        <a:pt x="0" y="0"/>
                      </a:moveTo>
                      <a:lnTo>
                        <a:pt x="0" y="37"/>
                      </a:lnTo>
                      <a:lnTo>
                        <a:pt x="2" y="37"/>
                      </a:lnTo>
                      <a:lnTo>
                        <a:pt x="4" y="7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66" name="Line 3930"/>
                <p:cNvSpPr>
                  <a:spLocks noChangeShapeType="1"/>
                </p:cNvSpPr>
                <p:nvPr/>
              </p:nvSpPr>
              <p:spPr bwMode="auto">
                <a:xfrm flipV="1">
                  <a:off x="32924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67" name="Line 3931"/>
                <p:cNvSpPr>
                  <a:spLocks noChangeShapeType="1"/>
                </p:cNvSpPr>
                <p:nvPr/>
              </p:nvSpPr>
              <p:spPr bwMode="auto">
                <a:xfrm flipV="1">
                  <a:off x="3295650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68" name="Line 3932"/>
                <p:cNvSpPr>
                  <a:spLocks noChangeShapeType="1"/>
                </p:cNvSpPr>
                <p:nvPr/>
              </p:nvSpPr>
              <p:spPr bwMode="auto">
                <a:xfrm flipV="1">
                  <a:off x="330835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69" name="Line 3933"/>
                <p:cNvSpPr>
                  <a:spLocks noChangeShapeType="1"/>
                </p:cNvSpPr>
                <p:nvPr/>
              </p:nvSpPr>
              <p:spPr bwMode="auto">
                <a:xfrm flipV="1">
                  <a:off x="3327400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70" name="Line 3934"/>
                <p:cNvSpPr>
                  <a:spLocks noChangeShapeType="1"/>
                </p:cNvSpPr>
                <p:nvPr/>
              </p:nvSpPr>
              <p:spPr bwMode="auto">
                <a:xfrm flipV="1">
                  <a:off x="332898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71" name="Freeform 3935"/>
                <p:cNvSpPr>
                  <a:spLocks/>
                </p:cNvSpPr>
                <p:nvPr/>
              </p:nvSpPr>
              <p:spPr bwMode="auto">
                <a:xfrm flipV="1">
                  <a:off x="3333750" y="6999288"/>
                  <a:ext cx="3175" cy="33338"/>
                </a:xfrm>
                <a:custGeom>
                  <a:avLst/>
                  <a:gdLst>
                    <a:gd name="T0" fmla="*/ 0 w 20"/>
                    <a:gd name="T1" fmla="*/ 0 h 442"/>
                    <a:gd name="T2" fmla="*/ 0 w 20"/>
                    <a:gd name="T3" fmla="*/ 62 h 442"/>
                    <a:gd name="T4" fmla="*/ 2 w 20"/>
                    <a:gd name="T5" fmla="*/ 61 h 442"/>
                    <a:gd name="T6" fmla="*/ 4 w 20"/>
                    <a:gd name="T7" fmla="*/ 299 h 442"/>
                    <a:gd name="T8" fmla="*/ 6 w 20"/>
                    <a:gd name="T9" fmla="*/ 442 h 442"/>
                    <a:gd name="T10" fmla="*/ 8 w 20"/>
                    <a:gd name="T11" fmla="*/ 143 h 442"/>
                    <a:gd name="T12" fmla="*/ 10 w 20"/>
                    <a:gd name="T13" fmla="*/ 408 h 442"/>
                    <a:gd name="T14" fmla="*/ 12 w 20"/>
                    <a:gd name="T15" fmla="*/ 391 h 442"/>
                    <a:gd name="T16" fmla="*/ 14 w 20"/>
                    <a:gd name="T17" fmla="*/ 322 h 442"/>
                    <a:gd name="T18" fmla="*/ 16 w 20"/>
                    <a:gd name="T19" fmla="*/ 117 h 442"/>
                    <a:gd name="T20" fmla="*/ 18 w 20"/>
                    <a:gd name="T21" fmla="*/ 47 h 442"/>
                    <a:gd name="T22" fmla="*/ 20 w 20"/>
                    <a:gd name="T23" fmla="*/ 31 h 442"/>
                    <a:gd name="T24" fmla="*/ 20 w 20"/>
                    <a:gd name="T25" fmla="*/ 0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44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61"/>
                      </a:lnTo>
                      <a:lnTo>
                        <a:pt x="4" y="299"/>
                      </a:lnTo>
                      <a:lnTo>
                        <a:pt x="6" y="442"/>
                      </a:lnTo>
                      <a:lnTo>
                        <a:pt x="8" y="143"/>
                      </a:lnTo>
                      <a:lnTo>
                        <a:pt x="10" y="408"/>
                      </a:lnTo>
                      <a:lnTo>
                        <a:pt x="12" y="391"/>
                      </a:lnTo>
                      <a:lnTo>
                        <a:pt x="14" y="322"/>
                      </a:lnTo>
                      <a:lnTo>
                        <a:pt x="16" y="117"/>
                      </a:lnTo>
                      <a:lnTo>
                        <a:pt x="18" y="47"/>
                      </a:lnTo>
                      <a:lnTo>
                        <a:pt x="20" y="31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72" name="Freeform 3936"/>
                <p:cNvSpPr>
                  <a:spLocks/>
                </p:cNvSpPr>
                <p:nvPr/>
              </p:nvSpPr>
              <p:spPr bwMode="auto">
                <a:xfrm flipV="1">
                  <a:off x="3338513" y="7026276"/>
                  <a:ext cx="1588" cy="6350"/>
                </a:xfrm>
                <a:custGeom>
                  <a:avLst/>
                  <a:gdLst>
                    <a:gd name="T0" fmla="*/ 0 w 10"/>
                    <a:gd name="T1" fmla="*/ 0 h 98"/>
                    <a:gd name="T2" fmla="*/ 0 w 10"/>
                    <a:gd name="T3" fmla="*/ 23 h 98"/>
                    <a:gd name="T4" fmla="*/ 2 w 10"/>
                    <a:gd name="T5" fmla="*/ 84 h 98"/>
                    <a:gd name="T6" fmla="*/ 4 w 10"/>
                    <a:gd name="T7" fmla="*/ 37 h 98"/>
                    <a:gd name="T8" fmla="*/ 6 w 10"/>
                    <a:gd name="T9" fmla="*/ 98 h 98"/>
                    <a:gd name="T10" fmla="*/ 8 w 10"/>
                    <a:gd name="T11" fmla="*/ 23 h 98"/>
                    <a:gd name="T12" fmla="*/ 10 w 10"/>
                    <a:gd name="T13" fmla="*/ 47 h 98"/>
                    <a:gd name="T14" fmla="*/ 10 w 10"/>
                    <a:gd name="T15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9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84"/>
                      </a:lnTo>
                      <a:lnTo>
                        <a:pt x="4" y="37"/>
                      </a:lnTo>
                      <a:lnTo>
                        <a:pt x="6" y="98"/>
                      </a:lnTo>
                      <a:lnTo>
                        <a:pt x="8" y="23"/>
                      </a:lnTo>
                      <a:lnTo>
                        <a:pt x="10" y="47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73" name="Freeform 3937"/>
                <p:cNvSpPr>
                  <a:spLocks/>
                </p:cNvSpPr>
                <p:nvPr/>
              </p:nvSpPr>
              <p:spPr bwMode="auto">
                <a:xfrm flipV="1">
                  <a:off x="3344863" y="7018338"/>
                  <a:ext cx="0" cy="14288"/>
                </a:xfrm>
                <a:custGeom>
                  <a:avLst/>
                  <a:gdLst>
                    <a:gd name="T0" fmla="*/ 0 w 2"/>
                    <a:gd name="T1" fmla="*/ 0 h 187"/>
                    <a:gd name="T2" fmla="*/ 0 w 2"/>
                    <a:gd name="T3" fmla="*/ 187 h 187"/>
                    <a:gd name="T4" fmla="*/ 2 w 2"/>
                    <a:gd name="T5" fmla="*/ 47 h 187"/>
                    <a:gd name="T6" fmla="*/ 2 w 2"/>
                    <a:gd name="T7" fmla="*/ 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87">
                      <a:moveTo>
                        <a:pt x="0" y="0"/>
                      </a:moveTo>
                      <a:lnTo>
                        <a:pt x="0" y="187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74" name="Line 3938"/>
                <p:cNvSpPr>
                  <a:spLocks noChangeShapeType="1"/>
                </p:cNvSpPr>
                <p:nvPr/>
              </p:nvSpPr>
              <p:spPr bwMode="auto">
                <a:xfrm flipV="1">
                  <a:off x="3348038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75" name="Freeform 3939"/>
                <p:cNvSpPr>
                  <a:spLocks/>
                </p:cNvSpPr>
                <p:nvPr/>
              </p:nvSpPr>
              <p:spPr bwMode="auto">
                <a:xfrm flipV="1">
                  <a:off x="3349625" y="7019926"/>
                  <a:ext cx="0" cy="12700"/>
                </a:xfrm>
                <a:custGeom>
                  <a:avLst/>
                  <a:gdLst>
                    <a:gd name="T0" fmla="*/ 0 w 2"/>
                    <a:gd name="T1" fmla="*/ 0 h 179"/>
                    <a:gd name="T2" fmla="*/ 0 w 2"/>
                    <a:gd name="T3" fmla="*/ 179 h 179"/>
                    <a:gd name="T4" fmla="*/ 2 w 2"/>
                    <a:gd name="T5" fmla="*/ 37 h 179"/>
                    <a:gd name="T6" fmla="*/ 2 w 2"/>
                    <a:gd name="T7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9">
                      <a:moveTo>
                        <a:pt x="0" y="0"/>
                      </a:moveTo>
                      <a:lnTo>
                        <a:pt x="0" y="179"/>
                      </a:lnTo>
                      <a:lnTo>
                        <a:pt x="2" y="3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76" name="Line 3940"/>
                <p:cNvSpPr>
                  <a:spLocks noChangeShapeType="1"/>
                </p:cNvSpPr>
                <p:nvPr/>
              </p:nvSpPr>
              <p:spPr bwMode="auto">
                <a:xfrm flipV="1">
                  <a:off x="335121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77" name="Line 3941"/>
                <p:cNvSpPr>
                  <a:spLocks noChangeShapeType="1"/>
                </p:cNvSpPr>
                <p:nvPr/>
              </p:nvSpPr>
              <p:spPr bwMode="auto">
                <a:xfrm flipV="1">
                  <a:off x="3357563" y="702945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78" name="Line 3942"/>
                <p:cNvSpPr>
                  <a:spLocks noChangeShapeType="1"/>
                </p:cNvSpPr>
                <p:nvPr/>
              </p:nvSpPr>
              <p:spPr bwMode="auto">
                <a:xfrm flipV="1">
                  <a:off x="3370263" y="703103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79" name="Line 3943"/>
                <p:cNvSpPr>
                  <a:spLocks noChangeShapeType="1"/>
                </p:cNvSpPr>
                <p:nvPr/>
              </p:nvSpPr>
              <p:spPr bwMode="auto">
                <a:xfrm flipV="1">
                  <a:off x="3409950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80" name="Freeform 3944"/>
                <p:cNvSpPr>
                  <a:spLocks/>
                </p:cNvSpPr>
                <p:nvPr/>
              </p:nvSpPr>
              <p:spPr bwMode="auto">
                <a:xfrm flipV="1">
                  <a:off x="3413125" y="5035551"/>
                  <a:ext cx="3175" cy="1997075"/>
                </a:xfrm>
                <a:custGeom>
                  <a:avLst/>
                  <a:gdLst>
                    <a:gd name="T0" fmla="*/ 0 w 27"/>
                    <a:gd name="T1" fmla="*/ 0 h 26331"/>
                    <a:gd name="T2" fmla="*/ 0 w 27"/>
                    <a:gd name="T3" fmla="*/ 632 h 26331"/>
                    <a:gd name="T4" fmla="*/ 2 w 27"/>
                    <a:gd name="T5" fmla="*/ 3760 h 26331"/>
                    <a:gd name="T6" fmla="*/ 4 w 27"/>
                    <a:gd name="T7" fmla="*/ 10730 h 26331"/>
                    <a:gd name="T8" fmla="*/ 6 w 27"/>
                    <a:gd name="T9" fmla="*/ 22562 h 26331"/>
                    <a:gd name="T10" fmla="*/ 8 w 27"/>
                    <a:gd name="T11" fmla="*/ 26331 h 26331"/>
                    <a:gd name="T12" fmla="*/ 10 w 27"/>
                    <a:gd name="T13" fmla="*/ 21856 h 26331"/>
                    <a:gd name="T14" fmla="*/ 12 w 27"/>
                    <a:gd name="T15" fmla="*/ 17420 h 26331"/>
                    <a:gd name="T16" fmla="*/ 15 w 27"/>
                    <a:gd name="T17" fmla="*/ 10589 h 26331"/>
                    <a:gd name="T18" fmla="*/ 17 w 27"/>
                    <a:gd name="T19" fmla="*/ 5698 h 26331"/>
                    <a:gd name="T20" fmla="*/ 19 w 27"/>
                    <a:gd name="T21" fmla="*/ 2092 h 26331"/>
                    <a:gd name="T22" fmla="*/ 21 w 27"/>
                    <a:gd name="T23" fmla="*/ 952 h 26331"/>
                    <a:gd name="T24" fmla="*/ 23 w 27"/>
                    <a:gd name="T25" fmla="*/ 544 h 26331"/>
                    <a:gd name="T26" fmla="*/ 25 w 27"/>
                    <a:gd name="T27" fmla="*/ 377 h 26331"/>
                    <a:gd name="T28" fmla="*/ 27 w 27"/>
                    <a:gd name="T29" fmla="*/ 249 h 26331"/>
                    <a:gd name="T30" fmla="*/ 27 w 27"/>
                    <a:gd name="T31" fmla="*/ 0 h 26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7" h="26331">
                      <a:moveTo>
                        <a:pt x="0" y="0"/>
                      </a:moveTo>
                      <a:lnTo>
                        <a:pt x="0" y="632"/>
                      </a:lnTo>
                      <a:lnTo>
                        <a:pt x="2" y="3760"/>
                      </a:lnTo>
                      <a:lnTo>
                        <a:pt x="4" y="10730"/>
                      </a:lnTo>
                      <a:lnTo>
                        <a:pt x="6" y="22562"/>
                      </a:lnTo>
                      <a:lnTo>
                        <a:pt x="8" y="26331"/>
                      </a:lnTo>
                      <a:lnTo>
                        <a:pt x="10" y="21856"/>
                      </a:lnTo>
                      <a:lnTo>
                        <a:pt x="12" y="17420"/>
                      </a:lnTo>
                      <a:lnTo>
                        <a:pt x="15" y="10589"/>
                      </a:lnTo>
                      <a:lnTo>
                        <a:pt x="17" y="5698"/>
                      </a:lnTo>
                      <a:lnTo>
                        <a:pt x="19" y="2092"/>
                      </a:lnTo>
                      <a:lnTo>
                        <a:pt x="21" y="952"/>
                      </a:lnTo>
                      <a:lnTo>
                        <a:pt x="23" y="544"/>
                      </a:lnTo>
                      <a:lnTo>
                        <a:pt x="25" y="377"/>
                      </a:lnTo>
                      <a:lnTo>
                        <a:pt x="27" y="249"/>
                      </a:lnTo>
                      <a:lnTo>
                        <a:pt x="2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81" name="Freeform 3945"/>
                <p:cNvSpPr>
                  <a:spLocks/>
                </p:cNvSpPr>
                <p:nvPr/>
              </p:nvSpPr>
              <p:spPr bwMode="auto">
                <a:xfrm flipV="1">
                  <a:off x="3417888" y="7023101"/>
                  <a:ext cx="0" cy="9525"/>
                </a:xfrm>
                <a:custGeom>
                  <a:avLst/>
                  <a:gdLst>
                    <a:gd name="T0" fmla="*/ 0 w 8"/>
                    <a:gd name="T1" fmla="*/ 0 h 129"/>
                    <a:gd name="T2" fmla="*/ 0 w 8"/>
                    <a:gd name="T3" fmla="*/ 23 h 129"/>
                    <a:gd name="T4" fmla="*/ 2 w 8"/>
                    <a:gd name="T5" fmla="*/ 23 h 129"/>
                    <a:gd name="T6" fmla="*/ 4 w 8"/>
                    <a:gd name="T7" fmla="*/ 62 h 129"/>
                    <a:gd name="T8" fmla="*/ 6 w 8"/>
                    <a:gd name="T9" fmla="*/ 37 h 129"/>
                    <a:gd name="T10" fmla="*/ 8 w 8"/>
                    <a:gd name="T11" fmla="*/ 129 h 129"/>
                    <a:gd name="T12" fmla="*/ 8 w 8"/>
                    <a:gd name="T13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2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4" y="62"/>
                      </a:lnTo>
                      <a:lnTo>
                        <a:pt x="6" y="37"/>
                      </a:lnTo>
                      <a:lnTo>
                        <a:pt x="8" y="12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82" name="Freeform 3946"/>
                <p:cNvSpPr>
                  <a:spLocks/>
                </p:cNvSpPr>
                <p:nvPr/>
              </p:nvSpPr>
              <p:spPr bwMode="auto">
                <a:xfrm flipV="1">
                  <a:off x="3419475" y="7018338"/>
                  <a:ext cx="0" cy="14288"/>
                </a:xfrm>
                <a:custGeom>
                  <a:avLst/>
                  <a:gdLst>
                    <a:gd name="T0" fmla="*/ 0 w 4"/>
                    <a:gd name="T1" fmla="*/ 0 h 194"/>
                    <a:gd name="T2" fmla="*/ 0 w 4"/>
                    <a:gd name="T3" fmla="*/ 194 h 194"/>
                    <a:gd name="T4" fmla="*/ 2 w 4"/>
                    <a:gd name="T5" fmla="*/ 23 h 194"/>
                    <a:gd name="T6" fmla="*/ 4 w 4"/>
                    <a:gd name="T7" fmla="*/ 23 h 194"/>
                    <a:gd name="T8" fmla="*/ 4 w 4"/>
                    <a:gd name="T9" fmla="*/ 0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94">
                      <a:moveTo>
                        <a:pt x="0" y="0"/>
                      </a:moveTo>
                      <a:lnTo>
                        <a:pt x="0" y="194"/>
                      </a:lnTo>
                      <a:lnTo>
                        <a:pt x="2" y="23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83" name="Line 3947"/>
                <p:cNvSpPr>
                  <a:spLocks noChangeShapeType="1"/>
                </p:cNvSpPr>
                <p:nvPr/>
              </p:nvSpPr>
              <p:spPr bwMode="auto">
                <a:xfrm flipV="1">
                  <a:off x="3419475" y="702786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3184" name="Rectangle 3948"/>
                <p:cNvSpPr>
                  <a:spLocks noChangeArrowheads="1"/>
                </p:cNvSpPr>
                <p:nvPr/>
              </p:nvSpPr>
              <p:spPr bwMode="auto">
                <a:xfrm>
                  <a:off x="3254375" y="4891084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782.6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47" name="Rectangle 3951"/>
                <p:cNvSpPr>
                  <a:spLocks noChangeArrowheads="1"/>
                </p:cNvSpPr>
                <p:nvPr/>
              </p:nvSpPr>
              <p:spPr bwMode="auto">
                <a:xfrm>
                  <a:off x="979489" y="6242839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255.3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48" name="Rectangle 3952"/>
                <p:cNvSpPr>
                  <a:spLocks noChangeArrowheads="1"/>
                </p:cNvSpPr>
                <p:nvPr/>
              </p:nvSpPr>
              <p:spPr bwMode="auto">
                <a:xfrm>
                  <a:off x="1271588" y="6254746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319.4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49" name="Rectangle 3953"/>
                <p:cNvSpPr>
                  <a:spLocks noChangeArrowheads="1"/>
                </p:cNvSpPr>
                <p:nvPr/>
              </p:nvSpPr>
              <p:spPr bwMode="auto">
                <a:xfrm>
                  <a:off x="1112838" y="6338882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283.4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50" name="Rectangle 3954"/>
                <p:cNvSpPr>
                  <a:spLocks noChangeArrowheads="1"/>
                </p:cNvSpPr>
                <p:nvPr/>
              </p:nvSpPr>
              <p:spPr bwMode="auto">
                <a:xfrm>
                  <a:off x="1590675" y="6584152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391.4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51" name="Rectangle 3955"/>
                <p:cNvSpPr>
                  <a:spLocks noChangeArrowheads="1"/>
                </p:cNvSpPr>
                <p:nvPr/>
              </p:nvSpPr>
              <p:spPr bwMode="auto">
                <a:xfrm>
                  <a:off x="2935288" y="6619077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695.6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52" name="Rectangle 3956"/>
                <p:cNvSpPr>
                  <a:spLocks noChangeArrowheads="1"/>
                </p:cNvSpPr>
                <p:nvPr/>
              </p:nvSpPr>
              <p:spPr bwMode="auto">
                <a:xfrm>
                  <a:off x="1984375" y="6631776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480.5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54" name="Rectangle 3958"/>
                <p:cNvSpPr>
                  <a:spLocks noChangeArrowheads="1"/>
                </p:cNvSpPr>
                <p:nvPr/>
              </p:nvSpPr>
              <p:spPr bwMode="auto">
                <a:xfrm>
                  <a:off x="2151063" y="670956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518.4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55" name="Rectangle 3959"/>
                <p:cNvSpPr>
                  <a:spLocks noChangeArrowheads="1"/>
                </p:cNvSpPr>
                <p:nvPr/>
              </p:nvSpPr>
              <p:spPr bwMode="auto">
                <a:xfrm>
                  <a:off x="507077" y="6730962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153.1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970" name="Rectangle 3974"/>
                <p:cNvSpPr>
                  <a:spLocks noChangeArrowheads="1"/>
                </p:cNvSpPr>
                <p:nvPr/>
              </p:nvSpPr>
              <p:spPr bwMode="auto">
                <a:xfrm>
                  <a:off x="757238" y="6807517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179.2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cxnSp>
            <p:nvCxnSpPr>
              <p:cNvPr id="6910" name="Straight Arrow Connector 6909"/>
              <p:cNvCxnSpPr/>
              <p:nvPr/>
            </p:nvCxnSpPr>
            <p:spPr>
              <a:xfrm>
                <a:off x="847726" y="5298282"/>
                <a:ext cx="9529" cy="1495428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12" name="Straight Connector 6911"/>
              <p:cNvCxnSpPr>
                <a:stCxn id="2970" idx="2"/>
                <a:endCxn id="2970" idx="2"/>
              </p:cNvCxnSpPr>
              <p:nvPr/>
            </p:nvCxnSpPr>
            <p:spPr>
              <a:xfrm>
                <a:off x="887081" y="6930628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14" name="Straight Connector 6913"/>
              <p:cNvCxnSpPr/>
              <p:nvPr/>
            </p:nvCxnSpPr>
            <p:spPr>
              <a:xfrm flipH="1">
                <a:off x="747713" y="6908007"/>
                <a:ext cx="19050" cy="4524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928" name="Group 6927"/>
            <p:cNvGrpSpPr/>
            <p:nvPr/>
          </p:nvGrpSpPr>
          <p:grpSpPr>
            <a:xfrm>
              <a:off x="1314799" y="7227883"/>
              <a:ext cx="3532762" cy="2371890"/>
              <a:chOff x="-18701" y="7227883"/>
              <a:chExt cx="3532762" cy="2371890"/>
            </a:xfrm>
          </p:grpSpPr>
          <p:grpSp>
            <p:nvGrpSpPr>
              <p:cNvPr id="6904" name="Group 6903"/>
              <p:cNvGrpSpPr/>
              <p:nvPr/>
            </p:nvGrpSpPr>
            <p:grpSpPr>
              <a:xfrm>
                <a:off x="-18701" y="7227883"/>
                <a:ext cx="3532762" cy="2371890"/>
                <a:chOff x="-18701" y="7227883"/>
                <a:chExt cx="3532762" cy="2371890"/>
              </a:xfrm>
            </p:grpSpPr>
            <p:sp>
              <p:nvSpPr>
                <p:cNvPr id="5269" name="Line 4002"/>
                <p:cNvSpPr>
                  <a:spLocks noChangeShapeType="1"/>
                </p:cNvSpPr>
                <p:nvPr/>
              </p:nvSpPr>
              <p:spPr bwMode="auto">
                <a:xfrm>
                  <a:off x="398463" y="9367839"/>
                  <a:ext cx="3049588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70" name="Line 4003"/>
                <p:cNvSpPr>
                  <a:spLocks noChangeShapeType="1"/>
                </p:cNvSpPr>
                <p:nvPr/>
              </p:nvSpPr>
              <p:spPr bwMode="auto">
                <a:xfrm>
                  <a:off x="398463" y="9363076"/>
                  <a:ext cx="0" cy="793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71" name="Line 4004"/>
                <p:cNvSpPr>
                  <a:spLocks noChangeShapeType="1"/>
                </p:cNvSpPr>
                <p:nvPr/>
              </p:nvSpPr>
              <p:spPr bwMode="auto">
                <a:xfrm>
                  <a:off x="44132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72" name="Line 4005"/>
                <p:cNvSpPr>
                  <a:spLocks noChangeShapeType="1"/>
                </p:cNvSpPr>
                <p:nvPr/>
              </p:nvSpPr>
              <p:spPr bwMode="auto">
                <a:xfrm>
                  <a:off x="48577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73" name="Line 4006"/>
                <p:cNvSpPr>
                  <a:spLocks noChangeShapeType="1"/>
                </p:cNvSpPr>
                <p:nvPr/>
              </p:nvSpPr>
              <p:spPr bwMode="auto">
                <a:xfrm>
                  <a:off x="53022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74" name="Line 4007"/>
                <p:cNvSpPr>
                  <a:spLocks noChangeShapeType="1"/>
                </p:cNvSpPr>
                <p:nvPr/>
              </p:nvSpPr>
              <p:spPr bwMode="auto">
                <a:xfrm>
                  <a:off x="57467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75" name="Line 4008"/>
                <p:cNvSpPr>
                  <a:spLocks noChangeShapeType="1"/>
                </p:cNvSpPr>
                <p:nvPr/>
              </p:nvSpPr>
              <p:spPr bwMode="auto">
                <a:xfrm>
                  <a:off x="61912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76" name="Line 4009"/>
                <p:cNvSpPr>
                  <a:spLocks noChangeShapeType="1"/>
                </p:cNvSpPr>
                <p:nvPr/>
              </p:nvSpPr>
              <p:spPr bwMode="auto">
                <a:xfrm>
                  <a:off x="66357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77" name="Line 4010"/>
                <p:cNvSpPr>
                  <a:spLocks noChangeShapeType="1"/>
                </p:cNvSpPr>
                <p:nvPr/>
              </p:nvSpPr>
              <p:spPr bwMode="auto">
                <a:xfrm>
                  <a:off x="70643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78" name="Line 4011"/>
                <p:cNvSpPr>
                  <a:spLocks noChangeShapeType="1"/>
                </p:cNvSpPr>
                <p:nvPr/>
              </p:nvSpPr>
              <p:spPr bwMode="auto">
                <a:xfrm>
                  <a:off x="75088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79" name="Line 4012"/>
                <p:cNvSpPr>
                  <a:spLocks noChangeShapeType="1"/>
                </p:cNvSpPr>
                <p:nvPr/>
              </p:nvSpPr>
              <p:spPr bwMode="auto">
                <a:xfrm>
                  <a:off x="79533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80" name="Line 4013"/>
                <p:cNvSpPr>
                  <a:spLocks noChangeShapeType="1"/>
                </p:cNvSpPr>
                <p:nvPr/>
              </p:nvSpPr>
              <p:spPr bwMode="auto">
                <a:xfrm>
                  <a:off x="83978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81" name="Line 4014"/>
                <p:cNvSpPr>
                  <a:spLocks noChangeShapeType="1"/>
                </p:cNvSpPr>
                <p:nvPr/>
              </p:nvSpPr>
              <p:spPr bwMode="auto">
                <a:xfrm>
                  <a:off x="88423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82" name="Line 4015"/>
                <p:cNvSpPr>
                  <a:spLocks noChangeShapeType="1"/>
                </p:cNvSpPr>
                <p:nvPr/>
              </p:nvSpPr>
              <p:spPr bwMode="auto">
                <a:xfrm>
                  <a:off x="92868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83" name="Line 4016"/>
                <p:cNvSpPr>
                  <a:spLocks noChangeShapeType="1"/>
                </p:cNvSpPr>
                <p:nvPr/>
              </p:nvSpPr>
              <p:spPr bwMode="auto">
                <a:xfrm>
                  <a:off x="97155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84" name="Line 4017"/>
                <p:cNvSpPr>
                  <a:spLocks noChangeShapeType="1"/>
                </p:cNvSpPr>
                <p:nvPr/>
              </p:nvSpPr>
              <p:spPr bwMode="auto">
                <a:xfrm>
                  <a:off x="101600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85" name="Line 4018"/>
                <p:cNvSpPr>
                  <a:spLocks noChangeShapeType="1"/>
                </p:cNvSpPr>
                <p:nvPr/>
              </p:nvSpPr>
              <p:spPr bwMode="auto">
                <a:xfrm>
                  <a:off x="106045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86" name="Line 4019"/>
                <p:cNvSpPr>
                  <a:spLocks noChangeShapeType="1"/>
                </p:cNvSpPr>
                <p:nvPr/>
              </p:nvSpPr>
              <p:spPr bwMode="auto">
                <a:xfrm>
                  <a:off x="110490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87" name="Line 4020"/>
                <p:cNvSpPr>
                  <a:spLocks noChangeShapeType="1"/>
                </p:cNvSpPr>
                <p:nvPr/>
              </p:nvSpPr>
              <p:spPr bwMode="auto">
                <a:xfrm>
                  <a:off x="114935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88" name="Line 4021"/>
                <p:cNvSpPr>
                  <a:spLocks noChangeShapeType="1"/>
                </p:cNvSpPr>
                <p:nvPr/>
              </p:nvSpPr>
              <p:spPr bwMode="auto">
                <a:xfrm>
                  <a:off x="119380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89" name="Line 4022"/>
                <p:cNvSpPr>
                  <a:spLocks noChangeShapeType="1"/>
                </p:cNvSpPr>
                <p:nvPr/>
              </p:nvSpPr>
              <p:spPr bwMode="auto">
                <a:xfrm>
                  <a:off x="123666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90" name="Line 4023"/>
                <p:cNvSpPr>
                  <a:spLocks noChangeShapeType="1"/>
                </p:cNvSpPr>
                <p:nvPr/>
              </p:nvSpPr>
              <p:spPr bwMode="auto">
                <a:xfrm>
                  <a:off x="128111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91" name="Line 4024"/>
                <p:cNvSpPr>
                  <a:spLocks noChangeShapeType="1"/>
                </p:cNvSpPr>
                <p:nvPr/>
              </p:nvSpPr>
              <p:spPr bwMode="auto">
                <a:xfrm>
                  <a:off x="132556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92" name="Line 4025"/>
                <p:cNvSpPr>
                  <a:spLocks noChangeShapeType="1"/>
                </p:cNvSpPr>
                <p:nvPr/>
              </p:nvSpPr>
              <p:spPr bwMode="auto">
                <a:xfrm>
                  <a:off x="137001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93" name="Line 4026"/>
                <p:cNvSpPr>
                  <a:spLocks noChangeShapeType="1"/>
                </p:cNvSpPr>
                <p:nvPr/>
              </p:nvSpPr>
              <p:spPr bwMode="auto">
                <a:xfrm>
                  <a:off x="141446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94" name="Line 4027"/>
                <p:cNvSpPr>
                  <a:spLocks noChangeShapeType="1"/>
                </p:cNvSpPr>
                <p:nvPr/>
              </p:nvSpPr>
              <p:spPr bwMode="auto">
                <a:xfrm>
                  <a:off x="145891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95" name="Line 4028"/>
                <p:cNvSpPr>
                  <a:spLocks noChangeShapeType="1"/>
                </p:cNvSpPr>
                <p:nvPr/>
              </p:nvSpPr>
              <p:spPr bwMode="auto">
                <a:xfrm>
                  <a:off x="150336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96" name="Line 4029"/>
                <p:cNvSpPr>
                  <a:spLocks noChangeShapeType="1"/>
                </p:cNvSpPr>
                <p:nvPr/>
              </p:nvSpPr>
              <p:spPr bwMode="auto">
                <a:xfrm>
                  <a:off x="154622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97" name="Line 4030"/>
                <p:cNvSpPr>
                  <a:spLocks noChangeShapeType="1"/>
                </p:cNvSpPr>
                <p:nvPr/>
              </p:nvSpPr>
              <p:spPr bwMode="auto">
                <a:xfrm>
                  <a:off x="159067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98" name="Line 4031"/>
                <p:cNvSpPr>
                  <a:spLocks noChangeShapeType="1"/>
                </p:cNvSpPr>
                <p:nvPr/>
              </p:nvSpPr>
              <p:spPr bwMode="auto">
                <a:xfrm>
                  <a:off x="163512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99" name="Line 4032"/>
                <p:cNvSpPr>
                  <a:spLocks noChangeShapeType="1"/>
                </p:cNvSpPr>
                <p:nvPr/>
              </p:nvSpPr>
              <p:spPr bwMode="auto">
                <a:xfrm>
                  <a:off x="167957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00" name="Line 4033"/>
                <p:cNvSpPr>
                  <a:spLocks noChangeShapeType="1"/>
                </p:cNvSpPr>
                <p:nvPr/>
              </p:nvSpPr>
              <p:spPr bwMode="auto">
                <a:xfrm>
                  <a:off x="172402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01" name="Line 4034"/>
                <p:cNvSpPr>
                  <a:spLocks noChangeShapeType="1"/>
                </p:cNvSpPr>
                <p:nvPr/>
              </p:nvSpPr>
              <p:spPr bwMode="auto">
                <a:xfrm>
                  <a:off x="176847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02" name="Line 4035"/>
                <p:cNvSpPr>
                  <a:spLocks noChangeShapeType="1"/>
                </p:cNvSpPr>
                <p:nvPr/>
              </p:nvSpPr>
              <p:spPr bwMode="auto">
                <a:xfrm>
                  <a:off x="181133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03" name="Line 4036"/>
                <p:cNvSpPr>
                  <a:spLocks noChangeShapeType="1"/>
                </p:cNvSpPr>
                <p:nvPr/>
              </p:nvSpPr>
              <p:spPr bwMode="auto">
                <a:xfrm>
                  <a:off x="185578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04" name="Line 4037"/>
                <p:cNvSpPr>
                  <a:spLocks noChangeShapeType="1"/>
                </p:cNvSpPr>
                <p:nvPr/>
              </p:nvSpPr>
              <p:spPr bwMode="auto">
                <a:xfrm>
                  <a:off x="190023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05" name="Line 4038"/>
                <p:cNvSpPr>
                  <a:spLocks noChangeShapeType="1"/>
                </p:cNvSpPr>
                <p:nvPr/>
              </p:nvSpPr>
              <p:spPr bwMode="auto">
                <a:xfrm>
                  <a:off x="194468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06" name="Line 4039"/>
                <p:cNvSpPr>
                  <a:spLocks noChangeShapeType="1"/>
                </p:cNvSpPr>
                <p:nvPr/>
              </p:nvSpPr>
              <p:spPr bwMode="auto">
                <a:xfrm>
                  <a:off x="198913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07" name="Line 4040"/>
                <p:cNvSpPr>
                  <a:spLocks noChangeShapeType="1"/>
                </p:cNvSpPr>
                <p:nvPr/>
              </p:nvSpPr>
              <p:spPr bwMode="auto">
                <a:xfrm>
                  <a:off x="203358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08" name="Line 4041"/>
                <p:cNvSpPr>
                  <a:spLocks noChangeShapeType="1"/>
                </p:cNvSpPr>
                <p:nvPr/>
              </p:nvSpPr>
              <p:spPr bwMode="auto">
                <a:xfrm>
                  <a:off x="207645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09" name="Line 4042"/>
                <p:cNvSpPr>
                  <a:spLocks noChangeShapeType="1"/>
                </p:cNvSpPr>
                <p:nvPr/>
              </p:nvSpPr>
              <p:spPr bwMode="auto">
                <a:xfrm>
                  <a:off x="212090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10" name="Line 4043"/>
                <p:cNvSpPr>
                  <a:spLocks noChangeShapeType="1"/>
                </p:cNvSpPr>
                <p:nvPr/>
              </p:nvSpPr>
              <p:spPr bwMode="auto">
                <a:xfrm>
                  <a:off x="216535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11" name="Line 4044"/>
                <p:cNvSpPr>
                  <a:spLocks noChangeShapeType="1"/>
                </p:cNvSpPr>
                <p:nvPr/>
              </p:nvSpPr>
              <p:spPr bwMode="auto">
                <a:xfrm>
                  <a:off x="220980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12" name="Line 4045"/>
                <p:cNvSpPr>
                  <a:spLocks noChangeShapeType="1"/>
                </p:cNvSpPr>
                <p:nvPr/>
              </p:nvSpPr>
              <p:spPr bwMode="auto">
                <a:xfrm>
                  <a:off x="225425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13" name="Line 4046"/>
                <p:cNvSpPr>
                  <a:spLocks noChangeShapeType="1"/>
                </p:cNvSpPr>
                <p:nvPr/>
              </p:nvSpPr>
              <p:spPr bwMode="auto">
                <a:xfrm>
                  <a:off x="229870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14" name="Line 4047"/>
                <p:cNvSpPr>
                  <a:spLocks noChangeShapeType="1"/>
                </p:cNvSpPr>
                <p:nvPr/>
              </p:nvSpPr>
              <p:spPr bwMode="auto">
                <a:xfrm>
                  <a:off x="234315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15" name="Line 4048"/>
                <p:cNvSpPr>
                  <a:spLocks noChangeShapeType="1"/>
                </p:cNvSpPr>
                <p:nvPr/>
              </p:nvSpPr>
              <p:spPr bwMode="auto">
                <a:xfrm>
                  <a:off x="238601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16" name="Line 4049"/>
                <p:cNvSpPr>
                  <a:spLocks noChangeShapeType="1"/>
                </p:cNvSpPr>
                <p:nvPr/>
              </p:nvSpPr>
              <p:spPr bwMode="auto">
                <a:xfrm>
                  <a:off x="243046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17" name="Line 4050"/>
                <p:cNvSpPr>
                  <a:spLocks noChangeShapeType="1"/>
                </p:cNvSpPr>
                <p:nvPr/>
              </p:nvSpPr>
              <p:spPr bwMode="auto">
                <a:xfrm>
                  <a:off x="247491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18" name="Line 4051"/>
                <p:cNvSpPr>
                  <a:spLocks noChangeShapeType="1"/>
                </p:cNvSpPr>
                <p:nvPr/>
              </p:nvSpPr>
              <p:spPr bwMode="auto">
                <a:xfrm>
                  <a:off x="251936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19" name="Line 4052"/>
                <p:cNvSpPr>
                  <a:spLocks noChangeShapeType="1"/>
                </p:cNvSpPr>
                <p:nvPr/>
              </p:nvSpPr>
              <p:spPr bwMode="auto">
                <a:xfrm>
                  <a:off x="256381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20" name="Line 4053"/>
                <p:cNvSpPr>
                  <a:spLocks noChangeShapeType="1"/>
                </p:cNvSpPr>
                <p:nvPr/>
              </p:nvSpPr>
              <p:spPr bwMode="auto">
                <a:xfrm>
                  <a:off x="2608263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21" name="Line 4054"/>
                <p:cNvSpPr>
                  <a:spLocks noChangeShapeType="1"/>
                </p:cNvSpPr>
                <p:nvPr/>
              </p:nvSpPr>
              <p:spPr bwMode="auto">
                <a:xfrm>
                  <a:off x="265112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22" name="Line 4055"/>
                <p:cNvSpPr>
                  <a:spLocks noChangeShapeType="1"/>
                </p:cNvSpPr>
                <p:nvPr/>
              </p:nvSpPr>
              <p:spPr bwMode="auto">
                <a:xfrm>
                  <a:off x="269557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23" name="Line 4056"/>
                <p:cNvSpPr>
                  <a:spLocks noChangeShapeType="1"/>
                </p:cNvSpPr>
                <p:nvPr/>
              </p:nvSpPr>
              <p:spPr bwMode="auto">
                <a:xfrm>
                  <a:off x="274002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24" name="Line 4057"/>
                <p:cNvSpPr>
                  <a:spLocks noChangeShapeType="1"/>
                </p:cNvSpPr>
                <p:nvPr/>
              </p:nvSpPr>
              <p:spPr bwMode="auto">
                <a:xfrm>
                  <a:off x="278447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25" name="Line 4058"/>
                <p:cNvSpPr>
                  <a:spLocks noChangeShapeType="1"/>
                </p:cNvSpPr>
                <p:nvPr/>
              </p:nvSpPr>
              <p:spPr bwMode="auto">
                <a:xfrm>
                  <a:off x="282892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26" name="Line 4059"/>
                <p:cNvSpPr>
                  <a:spLocks noChangeShapeType="1"/>
                </p:cNvSpPr>
                <p:nvPr/>
              </p:nvSpPr>
              <p:spPr bwMode="auto">
                <a:xfrm>
                  <a:off x="287337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27" name="Line 4060"/>
                <p:cNvSpPr>
                  <a:spLocks noChangeShapeType="1"/>
                </p:cNvSpPr>
                <p:nvPr/>
              </p:nvSpPr>
              <p:spPr bwMode="auto">
                <a:xfrm>
                  <a:off x="2917825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28" name="Line 4061"/>
                <p:cNvSpPr>
                  <a:spLocks noChangeShapeType="1"/>
                </p:cNvSpPr>
                <p:nvPr/>
              </p:nvSpPr>
              <p:spPr bwMode="auto">
                <a:xfrm>
                  <a:off x="296068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29" name="Line 4062"/>
                <p:cNvSpPr>
                  <a:spLocks noChangeShapeType="1"/>
                </p:cNvSpPr>
                <p:nvPr/>
              </p:nvSpPr>
              <p:spPr bwMode="auto">
                <a:xfrm>
                  <a:off x="300513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30" name="Line 4063"/>
                <p:cNvSpPr>
                  <a:spLocks noChangeShapeType="1"/>
                </p:cNvSpPr>
                <p:nvPr/>
              </p:nvSpPr>
              <p:spPr bwMode="auto">
                <a:xfrm>
                  <a:off x="304958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31" name="Line 4064"/>
                <p:cNvSpPr>
                  <a:spLocks noChangeShapeType="1"/>
                </p:cNvSpPr>
                <p:nvPr/>
              </p:nvSpPr>
              <p:spPr bwMode="auto">
                <a:xfrm>
                  <a:off x="309403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32" name="Line 4065"/>
                <p:cNvSpPr>
                  <a:spLocks noChangeShapeType="1"/>
                </p:cNvSpPr>
                <p:nvPr/>
              </p:nvSpPr>
              <p:spPr bwMode="auto">
                <a:xfrm>
                  <a:off x="313848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33" name="Line 4066"/>
                <p:cNvSpPr>
                  <a:spLocks noChangeShapeType="1"/>
                </p:cNvSpPr>
                <p:nvPr/>
              </p:nvSpPr>
              <p:spPr bwMode="auto">
                <a:xfrm>
                  <a:off x="3182938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34" name="Line 4067"/>
                <p:cNvSpPr>
                  <a:spLocks noChangeShapeType="1"/>
                </p:cNvSpPr>
                <p:nvPr/>
              </p:nvSpPr>
              <p:spPr bwMode="auto">
                <a:xfrm>
                  <a:off x="322580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35" name="Line 4068"/>
                <p:cNvSpPr>
                  <a:spLocks noChangeShapeType="1"/>
                </p:cNvSpPr>
                <p:nvPr/>
              </p:nvSpPr>
              <p:spPr bwMode="auto">
                <a:xfrm>
                  <a:off x="327025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36" name="Line 4069"/>
                <p:cNvSpPr>
                  <a:spLocks noChangeShapeType="1"/>
                </p:cNvSpPr>
                <p:nvPr/>
              </p:nvSpPr>
              <p:spPr bwMode="auto">
                <a:xfrm>
                  <a:off x="331470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37" name="Line 4070"/>
                <p:cNvSpPr>
                  <a:spLocks noChangeShapeType="1"/>
                </p:cNvSpPr>
                <p:nvPr/>
              </p:nvSpPr>
              <p:spPr bwMode="auto">
                <a:xfrm>
                  <a:off x="335915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38" name="Line 4071"/>
                <p:cNvSpPr>
                  <a:spLocks noChangeShapeType="1"/>
                </p:cNvSpPr>
                <p:nvPr/>
              </p:nvSpPr>
              <p:spPr bwMode="auto">
                <a:xfrm>
                  <a:off x="340360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39" name="Line 4072"/>
                <p:cNvSpPr>
                  <a:spLocks noChangeShapeType="1"/>
                </p:cNvSpPr>
                <p:nvPr/>
              </p:nvSpPr>
              <p:spPr bwMode="auto">
                <a:xfrm>
                  <a:off x="3448050" y="9363076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40" name="Line 4073"/>
                <p:cNvSpPr>
                  <a:spLocks noChangeShapeType="1"/>
                </p:cNvSpPr>
                <p:nvPr/>
              </p:nvSpPr>
              <p:spPr bwMode="auto">
                <a:xfrm>
                  <a:off x="398463" y="9363076"/>
                  <a:ext cx="0" cy="142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41" name="Line 4074"/>
                <p:cNvSpPr>
                  <a:spLocks noChangeShapeType="1"/>
                </p:cNvSpPr>
                <p:nvPr/>
              </p:nvSpPr>
              <p:spPr bwMode="auto">
                <a:xfrm>
                  <a:off x="619125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42" name="Line 4075"/>
                <p:cNvSpPr>
                  <a:spLocks noChangeShapeType="1"/>
                </p:cNvSpPr>
                <p:nvPr/>
              </p:nvSpPr>
              <p:spPr bwMode="auto">
                <a:xfrm>
                  <a:off x="839788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43" name="Line 4076"/>
                <p:cNvSpPr>
                  <a:spLocks noChangeShapeType="1"/>
                </p:cNvSpPr>
                <p:nvPr/>
              </p:nvSpPr>
              <p:spPr bwMode="auto">
                <a:xfrm>
                  <a:off x="1060450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44" name="Line 4077"/>
                <p:cNvSpPr>
                  <a:spLocks noChangeShapeType="1"/>
                </p:cNvSpPr>
                <p:nvPr/>
              </p:nvSpPr>
              <p:spPr bwMode="auto">
                <a:xfrm>
                  <a:off x="1281113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45" name="Line 4078"/>
                <p:cNvSpPr>
                  <a:spLocks noChangeShapeType="1"/>
                </p:cNvSpPr>
                <p:nvPr/>
              </p:nvSpPr>
              <p:spPr bwMode="auto">
                <a:xfrm>
                  <a:off x="1503363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46" name="Line 4079"/>
                <p:cNvSpPr>
                  <a:spLocks noChangeShapeType="1"/>
                </p:cNvSpPr>
                <p:nvPr/>
              </p:nvSpPr>
              <p:spPr bwMode="auto">
                <a:xfrm>
                  <a:off x="1724025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47" name="Line 4080"/>
                <p:cNvSpPr>
                  <a:spLocks noChangeShapeType="1"/>
                </p:cNvSpPr>
                <p:nvPr/>
              </p:nvSpPr>
              <p:spPr bwMode="auto">
                <a:xfrm>
                  <a:off x="1944688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48" name="Line 4081"/>
                <p:cNvSpPr>
                  <a:spLocks noChangeShapeType="1"/>
                </p:cNvSpPr>
                <p:nvPr/>
              </p:nvSpPr>
              <p:spPr bwMode="auto">
                <a:xfrm>
                  <a:off x="2165350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49" name="Line 4082"/>
                <p:cNvSpPr>
                  <a:spLocks noChangeShapeType="1"/>
                </p:cNvSpPr>
                <p:nvPr/>
              </p:nvSpPr>
              <p:spPr bwMode="auto">
                <a:xfrm>
                  <a:off x="2386013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50" name="Line 4083"/>
                <p:cNvSpPr>
                  <a:spLocks noChangeShapeType="1"/>
                </p:cNvSpPr>
                <p:nvPr/>
              </p:nvSpPr>
              <p:spPr bwMode="auto">
                <a:xfrm>
                  <a:off x="2608263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51" name="Line 4084"/>
                <p:cNvSpPr>
                  <a:spLocks noChangeShapeType="1"/>
                </p:cNvSpPr>
                <p:nvPr/>
              </p:nvSpPr>
              <p:spPr bwMode="auto">
                <a:xfrm>
                  <a:off x="2828925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52" name="Line 4085"/>
                <p:cNvSpPr>
                  <a:spLocks noChangeShapeType="1"/>
                </p:cNvSpPr>
                <p:nvPr/>
              </p:nvSpPr>
              <p:spPr bwMode="auto">
                <a:xfrm>
                  <a:off x="3049588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53" name="Line 4086"/>
                <p:cNvSpPr>
                  <a:spLocks noChangeShapeType="1"/>
                </p:cNvSpPr>
                <p:nvPr/>
              </p:nvSpPr>
              <p:spPr bwMode="auto">
                <a:xfrm>
                  <a:off x="3270250" y="9363076"/>
                  <a:ext cx="0" cy="142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54" name="Rectangle 4087"/>
                <p:cNvSpPr>
                  <a:spLocks noChangeArrowheads="1"/>
                </p:cNvSpPr>
                <p:nvPr/>
              </p:nvSpPr>
              <p:spPr bwMode="auto">
                <a:xfrm>
                  <a:off x="330200" y="9377364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56" name="Rectangle 4089"/>
                <p:cNvSpPr>
                  <a:spLocks noChangeArrowheads="1"/>
                </p:cNvSpPr>
                <p:nvPr/>
              </p:nvSpPr>
              <p:spPr bwMode="auto">
                <a:xfrm>
                  <a:off x="771525" y="9377364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58" name="Rectangle 4091"/>
                <p:cNvSpPr>
                  <a:spLocks noChangeArrowheads="1"/>
                </p:cNvSpPr>
                <p:nvPr/>
              </p:nvSpPr>
              <p:spPr bwMode="auto">
                <a:xfrm>
                  <a:off x="1212850" y="9377364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60" name="Rectangle 4093"/>
                <p:cNvSpPr>
                  <a:spLocks noChangeArrowheads="1"/>
                </p:cNvSpPr>
                <p:nvPr/>
              </p:nvSpPr>
              <p:spPr bwMode="auto">
                <a:xfrm>
                  <a:off x="1655763" y="9377364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62" name="Rectangle 4095"/>
                <p:cNvSpPr>
                  <a:spLocks noChangeArrowheads="1"/>
                </p:cNvSpPr>
                <p:nvPr/>
              </p:nvSpPr>
              <p:spPr bwMode="auto">
                <a:xfrm>
                  <a:off x="2097088" y="9377364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64" name="Rectangle 4097"/>
                <p:cNvSpPr>
                  <a:spLocks noChangeArrowheads="1"/>
                </p:cNvSpPr>
                <p:nvPr/>
              </p:nvSpPr>
              <p:spPr bwMode="auto">
                <a:xfrm>
                  <a:off x="2540000" y="9377364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600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66" name="Rectangle 4099"/>
                <p:cNvSpPr>
                  <a:spLocks noChangeArrowheads="1"/>
                </p:cNvSpPr>
                <p:nvPr/>
              </p:nvSpPr>
              <p:spPr bwMode="auto">
                <a:xfrm>
                  <a:off x="2981325" y="9377364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700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68" name="Rectangle 4101"/>
                <p:cNvSpPr>
                  <a:spLocks noChangeArrowheads="1"/>
                </p:cNvSpPr>
                <p:nvPr/>
              </p:nvSpPr>
              <p:spPr bwMode="auto">
                <a:xfrm>
                  <a:off x="1804988" y="9476662"/>
                  <a:ext cx="35426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m/z, Da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69" name="Line 4102"/>
                <p:cNvSpPr>
                  <a:spLocks noChangeShapeType="1"/>
                </p:cNvSpPr>
                <p:nvPr/>
              </p:nvSpPr>
              <p:spPr bwMode="auto">
                <a:xfrm flipV="1">
                  <a:off x="398463" y="7367589"/>
                  <a:ext cx="0" cy="19954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370" name="Line 4103"/>
                <p:cNvSpPr>
                  <a:spLocks noChangeShapeType="1"/>
                </p:cNvSpPr>
                <p:nvPr/>
              </p:nvSpPr>
              <p:spPr bwMode="auto">
                <a:xfrm flipH="1">
                  <a:off x="392113" y="9363076"/>
                  <a:ext cx="635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21" name="Line 4154"/>
                <p:cNvSpPr>
                  <a:spLocks noChangeShapeType="1"/>
                </p:cNvSpPr>
                <p:nvPr/>
              </p:nvSpPr>
              <p:spPr bwMode="auto">
                <a:xfrm flipH="1">
                  <a:off x="385763" y="9363076"/>
                  <a:ext cx="1270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452" name="Rectangle 4185"/>
                <p:cNvSpPr>
                  <a:spLocks noChangeArrowheads="1"/>
                </p:cNvSpPr>
                <p:nvPr/>
              </p:nvSpPr>
              <p:spPr bwMode="auto">
                <a:xfrm>
                  <a:off x="104771" y="8939214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1.0e4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57" name="Rectangle 4190"/>
                <p:cNvSpPr>
                  <a:spLocks noChangeArrowheads="1"/>
                </p:cNvSpPr>
                <p:nvPr/>
              </p:nvSpPr>
              <p:spPr bwMode="auto">
                <a:xfrm>
                  <a:off x="104771" y="8540751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062" name="Rectangle 4196"/>
                <p:cNvSpPr>
                  <a:spLocks noChangeArrowheads="1"/>
                </p:cNvSpPr>
                <p:nvPr/>
              </p:nvSpPr>
              <p:spPr bwMode="auto">
                <a:xfrm>
                  <a:off x="104771" y="8142288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3.0e4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067" name="Rectangle 4201"/>
                <p:cNvSpPr>
                  <a:spLocks noChangeArrowheads="1"/>
                </p:cNvSpPr>
                <p:nvPr/>
              </p:nvSpPr>
              <p:spPr bwMode="auto">
                <a:xfrm>
                  <a:off x="104771" y="7743826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072" name="Rectangle 4206"/>
                <p:cNvSpPr>
                  <a:spLocks noChangeArrowheads="1"/>
                </p:cNvSpPr>
                <p:nvPr/>
              </p:nvSpPr>
              <p:spPr bwMode="auto">
                <a:xfrm>
                  <a:off x="104771" y="734536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073" name="Rectangle 4207"/>
                <p:cNvSpPr>
                  <a:spLocks noChangeArrowheads="1"/>
                </p:cNvSpPr>
                <p:nvPr/>
              </p:nvSpPr>
              <p:spPr bwMode="auto">
                <a:xfrm rot="16200000">
                  <a:off x="-258510" y="8304570"/>
                  <a:ext cx="602729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Intensity, cps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075" name="Line 4209"/>
                <p:cNvSpPr>
                  <a:spLocks noChangeShapeType="1"/>
                </p:cNvSpPr>
                <p:nvPr/>
              </p:nvSpPr>
              <p:spPr bwMode="auto">
                <a:xfrm flipV="1">
                  <a:off x="398463" y="9361488"/>
                  <a:ext cx="0" cy="1588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76" name="Freeform 4210"/>
                <p:cNvSpPr>
                  <a:spLocks/>
                </p:cNvSpPr>
                <p:nvPr/>
              </p:nvSpPr>
              <p:spPr bwMode="auto">
                <a:xfrm flipV="1">
                  <a:off x="401638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10 h 55"/>
                    <a:gd name="T4" fmla="*/ 2 w 2"/>
                    <a:gd name="T5" fmla="*/ 55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1270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77" name="Line 4211"/>
                <p:cNvSpPr>
                  <a:spLocks noChangeShapeType="1"/>
                </p:cNvSpPr>
                <p:nvPr/>
              </p:nvSpPr>
              <p:spPr bwMode="auto">
                <a:xfrm flipV="1">
                  <a:off x="403225" y="9359901"/>
                  <a:ext cx="0" cy="3175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78" name="Line 4212"/>
                <p:cNvSpPr>
                  <a:spLocks noChangeShapeType="1"/>
                </p:cNvSpPr>
                <p:nvPr/>
              </p:nvSpPr>
              <p:spPr bwMode="auto">
                <a:xfrm flipV="1">
                  <a:off x="403225" y="9361488"/>
                  <a:ext cx="0" cy="1588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79" name="Line 4213"/>
                <p:cNvSpPr>
                  <a:spLocks noChangeShapeType="1"/>
                </p:cNvSpPr>
                <p:nvPr/>
              </p:nvSpPr>
              <p:spPr bwMode="auto">
                <a:xfrm flipV="1">
                  <a:off x="4159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80" name="Freeform 4214"/>
                <p:cNvSpPr>
                  <a:spLocks/>
                </p:cNvSpPr>
                <p:nvPr/>
              </p:nvSpPr>
              <p:spPr bwMode="auto">
                <a:xfrm flipV="1">
                  <a:off x="419100" y="9359901"/>
                  <a:ext cx="1587" cy="3175"/>
                </a:xfrm>
                <a:custGeom>
                  <a:avLst/>
                  <a:gdLst>
                    <a:gd name="T0" fmla="*/ 0 w 4"/>
                    <a:gd name="T1" fmla="*/ 0 h 44"/>
                    <a:gd name="T2" fmla="*/ 0 w 4"/>
                    <a:gd name="T3" fmla="*/ 44 h 44"/>
                    <a:gd name="T4" fmla="*/ 2 w 4"/>
                    <a:gd name="T5" fmla="*/ 31 h 44"/>
                    <a:gd name="T6" fmla="*/ 4 w 4"/>
                    <a:gd name="T7" fmla="*/ 10 h 44"/>
                    <a:gd name="T8" fmla="*/ 4 w 4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31"/>
                      </a:lnTo>
                      <a:lnTo>
                        <a:pt x="4" y="1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81" name="Line 4215"/>
                <p:cNvSpPr>
                  <a:spLocks noChangeShapeType="1"/>
                </p:cNvSpPr>
                <p:nvPr/>
              </p:nvSpPr>
              <p:spPr bwMode="auto">
                <a:xfrm flipV="1">
                  <a:off x="428625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82" name="Line 4216"/>
                <p:cNvSpPr>
                  <a:spLocks noChangeShapeType="1"/>
                </p:cNvSpPr>
                <p:nvPr/>
              </p:nvSpPr>
              <p:spPr bwMode="auto">
                <a:xfrm>
                  <a:off x="4381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83" name="Line 4217"/>
                <p:cNvSpPr>
                  <a:spLocks noChangeShapeType="1"/>
                </p:cNvSpPr>
                <p:nvPr/>
              </p:nvSpPr>
              <p:spPr bwMode="auto">
                <a:xfrm flipV="1">
                  <a:off x="4381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84" name="Line 4218"/>
                <p:cNvSpPr>
                  <a:spLocks noChangeShapeType="1"/>
                </p:cNvSpPr>
                <p:nvPr/>
              </p:nvSpPr>
              <p:spPr bwMode="auto">
                <a:xfrm flipV="1">
                  <a:off x="4460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85" name="Freeform 4219"/>
                <p:cNvSpPr>
                  <a:spLocks/>
                </p:cNvSpPr>
                <p:nvPr/>
              </p:nvSpPr>
              <p:spPr bwMode="auto">
                <a:xfrm flipV="1">
                  <a:off x="446088" y="9358313"/>
                  <a:ext cx="1587" cy="4763"/>
                </a:xfrm>
                <a:custGeom>
                  <a:avLst/>
                  <a:gdLst>
                    <a:gd name="T0" fmla="*/ 0 w 12"/>
                    <a:gd name="T1" fmla="*/ 0 h 76"/>
                    <a:gd name="T2" fmla="*/ 0 w 12"/>
                    <a:gd name="T3" fmla="*/ 59 h 76"/>
                    <a:gd name="T4" fmla="*/ 2 w 12"/>
                    <a:gd name="T5" fmla="*/ 55 h 76"/>
                    <a:gd name="T6" fmla="*/ 4 w 12"/>
                    <a:gd name="T7" fmla="*/ 76 h 76"/>
                    <a:gd name="T8" fmla="*/ 6 w 12"/>
                    <a:gd name="T9" fmla="*/ 10 h 76"/>
                    <a:gd name="T10" fmla="*/ 8 w 12"/>
                    <a:gd name="T11" fmla="*/ 10 h 76"/>
                    <a:gd name="T12" fmla="*/ 10 w 12"/>
                    <a:gd name="T13" fmla="*/ 27 h 76"/>
                    <a:gd name="T14" fmla="*/ 12 w 12"/>
                    <a:gd name="T15" fmla="*/ 10 h 76"/>
                    <a:gd name="T16" fmla="*/ 12 w 12"/>
                    <a:gd name="T17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76">
                      <a:moveTo>
                        <a:pt x="0" y="0"/>
                      </a:moveTo>
                      <a:lnTo>
                        <a:pt x="0" y="59"/>
                      </a:lnTo>
                      <a:lnTo>
                        <a:pt x="2" y="55"/>
                      </a:lnTo>
                      <a:lnTo>
                        <a:pt x="4" y="76"/>
                      </a:lnTo>
                      <a:lnTo>
                        <a:pt x="6" y="10"/>
                      </a:lnTo>
                      <a:lnTo>
                        <a:pt x="8" y="10"/>
                      </a:lnTo>
                      <a:lnTo>
                        <a:pt x="10" y="27"/>
                      </a:lnTo>
                      <a:lnTo>
                        <a:pt x="12" y="10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86" name="Freeform 4220"/>
                <p:cNvSpPr>
                  <a:spLocks/>
                </p:cNvSpPr>
                <p:nvPr/>
              </p:nvSpPr>
              <p:spPr bwMode="auto">
                <a:xfrm flipV="1">
                  <a:off x="455613" y="9359901"/>
                  <a:ext cx="0" cy="3175"/>
                </a:xfrm>
                <a:custGeom>
                  <a:avLst/>
                  <a:gdLst>
                    <a:gd name="T0" fmla="*/ 0 w 6"/>
                    <a:gd name="T1" fmla="*/ 0 h 55"/>
                    <a:gd name="T2" fmla="*/ 0 w 6"/>
                    <a:gd name="T3" fmla="*/ 27 h 55"/>
                    <a:gd name="T4" fmla="*/ 2 w 6"/>
                    <a:gd name="T5" fmla="*/ 13 h 55"/>
                    <a:gd name="T6" fmla="*/ 4 w 6"/>
                    <a:gd name="T7" fmla="*/ 36 h 55"/>
                    <a:gd name="T8" fmla="*/ 6 w 6"/>
                    <a:gd name="T9" fmla="*/ 55 h 55"/>
                    <a:gd name="T10" fmla="*/ 6 w 6"/>
                    <a:gd name="T11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5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3"/>
                      </a:lnTo>
                      <a:lnTo>
                        <a:pt x="4" y="36"/>
                      </a:lnTo>
                      <a:lnTo>
                        <a:pt x="6" y="55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87" name="Line 4221"/>
                <p:cNvSpPr>
                  <a:spLocks noChangeShapeType="1"/>
                </p:cNvSpPr>
                <p:nvPr/>
              </p:nvSpPr>
              <p:spPr bwMode="auto">
                <a:xfrm>
                  <a:off x="4635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88" name="Freeform 4222"/>
                <p:cNvSpPr>
                  <a:spLocks/>
                </p:cNvSpPr>
                <p:nvPr/>
              </p:nvSpPr>
              <p:spPr bwMode="auto">
                <a:xfrm flipV="1">
                  <a:off x="465138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10 h 55"/>
                    <a:gd name="T4" fmla="*/ 2 w 2"/>
                    <a:gd name="T5" fmla="*/ 55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89" name="Freeform 4223"/>
                <p:cNvSpPr>
                  <a:spLocks/>
                </p:cNvSpPr>
                <p:nvPr/>
              </p:nvSpPr>
              <p:spPr bwMode="auto">
                <a:xfrm flipV="1">
                  <a:off x="468313" y="93614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2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90" name="Line 4224"/>
                <p:cNvSpPr>
                  <a:spLocks noChangeShapeType="1"/>
                </p:cNvSpPr>
                <p:nvPr/>
              </p:nvSpPr>
              <p:spPr bwMode="auto">
                <a:xfrm>
                  <a:off x="4826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91" name="Line 4225"/>
                <p:cNvSpPr>
                  <a:spLocks noChangeShapeType="1"/>
                </p:cNvSpPr>
                <p:nvPr/>
              </p:nvSpPr>
              <p:spPr bwMode="auto">
                <a:xfrm flipV="1">
                  <a:off x="48577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92" name="Freeform 4226"/>
                <p:cNvSpPr>
                  <a:spLocks/>
                </p:cNvSpPr>
                <p:nvPr/>
              </p:nvSpPr>
              <p:spPr bwMode="auto">
                <a:xfrm flipV="1">
                  <a:off x="490538" y="9356726"/>
                  <a:ext cx="0" cy="6350"/>
                </a:xfrm>
                <a:custGeom>
                  <a:avLst/>
                  <a:gdLst>
                    <a:gd name="T0" fmla="*/ 0 w 6"/>
                    <a:gd name="T1" fmla="*/ 0 h 89"/>
                    <a:gd name="T2" fmla="*/ 0 w 6"/>
                    <a:gd name="T3" fmla="*/ 89 h 89"/>
                    <a:gd name="T4" fmla="*/ 2 w 6"/>
                    <a:gd name="T5" fmla="*/ 44 h 89"/>
                    <a:gd name="T6" fmla="*/ 4 w 6"/>
                    <a:gd name="T7" fmla="*/ 72 h 89"/>
                    <a:gd name="T8" fmla="*/ 6 w 6"/>
                    <a:gd name="T9" fmla="*/ 10 h 89"/>
                    <a:gd name="T10" fmla="*/ 6 w 6"/>
                    <a:gd name="T11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9">
                      <a:moveTo>
                        <a:pt x="0" y="0"/>
                      </a:moveTo>
                      <a:lnTo>
                        <a:pt x="0" y="89"/>
                      </a:lnTo>
                      <a:lnTo>
                        <a:pt x="2" y="44"/>
                      </a:lnTo>
                      <a:lnTo>
                        <a:pt x="4" y="72"/>
                      </a:lnTo>
                      <a:lnTo>
                        <a:pt x="6" y="1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93" name="Line 4227"/>
                <p:cNvSpPr>
                  <a:spLocks noChangeShapeType="1"/>
                </p:cNvSpPr>
                <p:nvPr/>
              </p:nvSpPr>
              <p:spPr bwMode="auto">
                <a:xfrm flipV="1">
                  <a:off x="4921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94" name="Freeform 4228"/>
                <p:cNvSpPr>
                  <a:spLocks/>
                </p:cNvSpPr>
                <p:nvPr/>
              </p:nvSpPr>
              <p:spPr bwMode="auto">
                <a:xfrm flipV="1">
                  <a:off x="500063" y="9359901"/>
                  <a:ext cx="0" cy="3175"/>
                </a:xfrm>
                <a:custGeom>
                  <a:avLst/>
                  <a:gdLst>
                    <a:gd name="T0" fmla="*/ 0 w 4"/>
                    <a:gd name="T1" fmla="*/ 0 h 52"/>
                    <a:gd name="T2" fmla="*/ 0 w 4"/>
                    <a:gd name="T3" fmla="*/ 10 h 52"/>
                    <a:gd name="T4" fmla="*/ 2 w 4"/>
                    <a:gd name="T5" fmla="*/ 27 h 52"/>
                    <a:gd name="T6" fmla="*/ 4 w 4"/>
                    <a:gd name="T7" fmla="*/ 52 h 52"/>
                    <a:gd name="T8" fmla="*/ 4 w 4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2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27"/>
                      </a:lnTo>
                      <a:lnTo>
                        <a:pt x="4" y="5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95" name="Line 4229"/>
                <p:cNvSpPr>
                  <a:spLocks noChangeShapeType="1"/>
                </p:cNvSpPr>
                <p:nvPr/>
              </p:nvSpPr>
              <p:spPr bwMode="auto">
                <a:xfrm flipV="1">
                  <a:off x="5016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96" name="Line 4230"/>
                <p:cNvSpPr>
                  <a:spLocks noChangeShapeType="1"/>
                </p:cNvSpPr>
                <p:nvPr/>
              </p:nvSpPr>
              <p:spPr bwMode="auto">
                <a:xfrm>
                  <a:off x="5080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97" name="Line 4231"/>
                <p:cNvSpPr>
                  <a:spLocks noChangeShapeType="1"/>
                </p:cNvSpPr>
                <p:nvPr/>
              </p:nvSpPr>
              <p:spPr bwMode="auto">
                <a:xfrm flipV="1">
                  <a:off x="5095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98" name="Line 4232"/>
                <p:cNvSpPr>
                  <a:spLocks noChangeShapeType="1"/>
                </p:cNvSpPr>
                <p:nvPr/>
              </p:nvSpPr>
              <p:spPr bwMode="auto">
                <a:xfrm flipV="1">
                  <a:off x="5095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99" name="Line 4233"/>
                <p:cNvSpPr>
                  <a:spLocks noChangeShapeType="1"/>
                </p:cNvSpPr>
                <p:nvPr/>
              </p:nvSpPr>
              <p:spPr bwMode="auto">
                <a:xfrm flipV="1">
                  <a:off x="5127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00" name="Line 4234"/>
                <p:cNvSpPr>
                  <a:spLocks noChangeShapeType="1"/>
                </p:cNvSpPr>
                <p:nvPr/>
              </p:nvSpPr>
              <p:spPr bwMode="auto">
                <a:xfrm flipV="1">
                  <a:off x="51435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01" name="Line 4235"/>
                <p:cNvSpPr>
                  <a:spLocks noChangeShapeType="1"/>
                </p:cNvSpPr>
                <p:nvPr/>
              </p:nvSpPr>
              <p:spPr bwMode="auto">
                <a:xfrm flipV="1">
                  <a:off x="5175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02" name="Freeform 4236"/>
                <p:cNvSpPr>
                  <a:spLocks/>
                </p:cNvSpPr>
                <p:nvPr/>
              </p:nvSpPr>
              <p:spPr bwMode="auto">
                <a:xfrm flipV="1">
                  <a:off x="517525" y="9359901"/>
                  <a:ext cx="0" cy="3175"/>
                </a:xfrm>
                <a:custGeom>
                  <a:avLst/>
                  <a:gdLst>
                    <a:gd name="T0" fmla="*/ 0 w 4"/>
                    <a:gd name="T1" fmla="*/ 0 h 55"/>
                    <a:gd name="T2" fmla="*/ 0 w 4"/>
                    <a:gd name="T3" fmla="*/ 27 h 55"/>
                    <a:gd name="T4" fmla="*/ 2 w 4"/>
                    <a:gd name="T5" fmla="*/ 55 h 55"/>
                    <a:gd name="T6" fmla="*/ 4 w 4"/>
                    <a:gd name="T7" fmla="*/ 21 h 55"/>
                    <a:gd name="T8" fmla="*/ 4 w 4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5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55"/>
                      </a:lnTo>
                      <a:lnTo>
                        <a:pt x="4" y="2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03" name="Line 4237"/>
                <p:cNvSpPr>
                  <a:spLocks noChangeShapeType="1"/>
                </p:cNvSpPr>
                <p:nvPr/>
              </p:nvSpPr>
              <p:spPr bwMode="auto">
                <a:xfrm flipV="1">
                  <a:off x="5191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04" name="Line 4238"/>
                <p:cNvSpPr>
                  <a:spLocks noChangeShapeType="1"/>
                </p:cNvSpPr>
                <p:nvPr/>
              </p:nvSpPr>
              <p:spPr bwMode="auto">
                <a:xfrm flipV="1">
                  <a:off x="52546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05" name="Freeform 4239"/>
                <p:cNvSpPr>
                  <a:spLocks/>
                </p:cNvSpPr>
                <p:nvPr/>
              </p:nvSpPr>
              <p:spPr bwMode="auto">
                <a:xfrm flipV="1">
                  <a:off x="527050" y="9361488"/>
                  <a:ext cx="0" cy="1588"/>
                </a:xfrm>
                <a:custGeom>
                  <a:avLst/>
                  <a:gdLst>
                    <a:gd name="T0" fmla="*/ 0 w 4"/>
                    <a:gd name="T1" fmla="*/ 0 h 31"/>
                    <a:gd name="T2" fmla="*/ 0 w 4"/>
                    <a:gd name="T3" fmla="*/ 13 h 31"/>
                    <a:gd name="T4" fmla="*/ 2 w 4"/>
                    <a:gd name="T5" fmla="*/ 31 h 31"/>
                    <a:gd name="T6" fmla="*/ 4 w 4"/>
                    <a:gd name="T7" fmla="*/ 27 h 31"/>
                    <a:gd name="T8" fmla="*/ 4 w 4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1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31"/>
                      </a:lnTo>
                      <a:lnTo>
                        <a:pt x="4" y="2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06" name="Line 4240"/>
                <p:cNvSpPr>
                  <a:spLocks noChangeShapeType="1"/>
                </p:cNvSpPr>
                <p:nvPr/>
              </p:nvSpPr>
              <p:spPr bwMode="auto">
                <a:xfrm>
                  <a:off x="5270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07" name="Freeform 4241"/>
                <p:cNvSpPr>
                  <a:spLocks/>
                </p:cNvSpPr>
                <p:nvPr/>
              </p:nvSpPr>
              <p:spPr bwMode="auto">
                <a:xfrm flipV="1">
                  <a:off x="534988" y="9361488"/>
                  <a:ext cx="0" cy="1588"/>
                </a:xfrm>
                <a:custGeom>
                  <a:avLst/>
                  <a:gdLst>
                    <a:gd name="T0" fmla="*/ 0 w 2"/>
                    <a:gd name="T1" fmla="*/ 0 h 22"/>
                    <a:gd name="T2" fmla="*/ 0 w 2"/>
                    <a:gd name="T3" fmla="*/ 22 h 22"/>
                    <a:gd name="T4" fmla="*/ 2 w 2"/>
                    <a:gd name="T5" fmla="*/ 13 h 22"/>
                    <a:gd name="T6" fmla="*/ 2 w 2"/>
                    <a:gd name="T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08" name="Line 4242"/>
                <p:cNvSpPr>
                  <a:spLocks noChangeShapeType="1"/>
                </p:cNvSpPr>
                <p:nvPr/>
              </p:nvSpPr>
              <p:spPr bwMode="auto">
                <a:xfrm flipV="1">
                  <a:off x="5445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09" name="Freeform 4243"/>
                <p:cNvSpPr>
                  <a:spLocks/>
                </p:cNvSpPr>
                <p:nvPr/>
              </p:nvSpPr>
              <p:spPr bwMode="auto">
                <a:xfrm flipV="1">
                  <a:off x="552450" y="9355138"/>
                  <a:ext cx="1587" cy="7938"/>
                </a:xfrm>
                <a:custGeom>
                  <a:avLst/>
                  <a:gdLst>
                    <a:gd name="T0" fmla="*/ 0 w 10"/>
                    <a:gd name="T1" fmla="*/ 0 h 106"/>
                    <a:gd name="T2" fmla="*/ 0 w 10"/>
                    <a:gd name="T3" fmla="*/ 55 h 106"/>
                    <a:gd name="T4" fmla="*/ 2 w 10"/>
                    <a:gd name="T5" fmla="*/ 43 h 106"/>
                    <a:gd name="T6" fmla="*/ 4 w 10"/>
                    <a:gd name="T7" fmla="*/ 106 h 106"/>
                    <a:gd name="T8" fmla="*/ 6 w 10"/>
                    <a:gd name="T9" fmla="*/ 66 h 106"/>
                    <a:gd name="T10" fmla="*/ 8 w 10"/>
                    <a:gd name="T11" fmla="*/ 55 h 106"/>
                    <a:gd name="T12" fmla="*/ 10 w 10"/>
                    <a:gd name="T13" fmla="*/ 27 h 106"/>
                    <a:gd name="T14" fmla="*/ 10 w 10"/>
                    <a:gd name="T15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06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43"/>
                      </a:lnTo>
                      <a:lnTo>
                        <a:pt x="4" y="106"/>
                      </a:lnTo>
                      <a:lnTo>
                        <a:pt x="6" y="66"/>
                      </a:lnTo>
                      <a:lnTo>
                        <a:pt x="8" y="55"/>
                      </a:lnTo>
                      <a:lnTo>
                        <a:pt x="10" y="27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10" name="Line 4244"/>
                <p:cNvSpPr>
                  <a:spLocks noChangeShapeType="1"/>
                </p:cNvSpPr>
                <p:nvPr/>
              </p:nvSpPr>
              <p:spPr bwMode="auto">
                <a:xfrm>
                  <a:off x="5540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11" name="Line 4245"/>
                <p:cNvSpPr>
                  <a:spLocks noChangeShapeType="1"/>
                </p:cNvSpPr>
                <p:nvPr/>
              </p:nvSpPr>
              <p:spPr bwMode="auto">
                <a:xfrm flipV="1">
                  <a:off x="5556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12" name="Line 4246"/>
                <p:cNvSpPr>
                  <a:spLocks noChangeShapeType="1"/>
                </p:cNvSpPr>
                <p:nvPr/>
              </p:nvSpPr>
              <p:spPr bwMode="auto">
                <a:xfrm>
                  <a:off x="5572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13" name="Freeform 4247"/>
                <p:cNvSpPr>
                  <a:spLocks/>
                </p:cNvSpPr>
                <p:nvPr/>
              </p:nvSpPr>
              <p:spPr bwMode="auto">
                <a:xfrm flipV="1">
                  <a:off x="561975" y="9356726"/>
                  <a:ext cx="0" cy="6350"/>
                </a:xfrm>
                <a:custGeom>
                  <a:avLst/>
                  <a:gdLst>
                    <a:gd name="T0" fmla="*/ 0 w 4"/>
                    <a:gd name="T1" fmla="*/ 0 h 83"/>
                    <a:gd name="T2" fmla="*/ 0 w 4"/>
                    <a:gd name="T3" fmla="*/ 83 h 83"/>
                    <a:gd name="T4" fmla="*/ 2 w 4"/>
                    <a:gd name="T5" fmla="*/ 10 h 83"/>
                    <a:gd name="T6" fmla="*/ 4 w 4"/>
                    <a:gd name="T7" fmla="*/ 55 h 83"/>
                    <a:gd name="T8" fmla="*/ 4 w 4"/>
                    <a:gd name="T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3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2" y="10"/>
                      </a:lnTo>
                      <a:lnTo>
                        <a:pt x="4" y="5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14" name="Line 4248"/>
                <p:cNvSpPr>
                  <a:spLocks noChangeShapeType="1"/>
                </p:cNvSpPr>
                <p:nvPr/>
              </p:nvSpPr>
              <p:spPr bwMode="auto">
                <a:xfrm flipV="1">
                  <a:off x="56197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15" name="Line 4249"/>
                <p:cNvSpPr>
                  <a:spLocks noChangeShapeType="1"/>
                </p:cNvSpPr>
                <p:nvPr/>
              </p:nvSpPr>
              <p:spPr bwMode="auto">
                <a:xfrm flipV="1">
                  <a:off x="56197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16" name="Line 4250"/>
                <p:cNvSpPr>
                  <a:spLocks noChangeShapeType="1"/>
                </p:cNvSpPr>
                <p:nvPr/>
              </p:nvSpPr>
              <p:spPr bwMode="auto">
                <a:xfrm flipV="1">
                  <a:off x="5635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17" name="Line 4251"/>
                <p:cNvSpPr>
                  <a:spLocks noChangeShapeType="1"/>
                </p:cNvSpPr>
                <p:nvPr/>
              </p:nvSpPr>
              <p:spPr bwMode="auto">
                <a:xfrm>
                  <a:off x="5683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18" name="Freeform 4252"/>
                <p:cNvSpPr>
                  <a:spLocks/>
                </p:cNvSpPr>
                <p:nvPr/>
              </p:nvSpPr>
              <p:spPr bwMode="auto">
                <a:xfrm flipV="1">
                  <a:off x="569913" y="9361488"/>
                  <a:ext cx="0" cy="1588"/>
                </a:xfrm>
                <a:custGeom>
                  <a:avLst/>
                  <a:gdLst>
                    <a:gd name="T0" fmla="*/ 0 w 4"/>
                    <a:gd name="T1" fmla="*/ 0 h 22"/>
                    <a:gd name="T2" fmla="*/ 0 w 4"/>
                    <a:gd name="T3" fmla="*/ 22 h 22"/>
                    <a:gd name="T4" fmla="*/ 2 w 4"/>
                    <a:gd name="T5" fmla="*/ 10 h 22"/>
                    <a:gd name="T6" fmla="*/ 4 w 4"/>
                    <a:gd name="T7" fmla="*/ 10 h 22"/>
                    <a:gd name="T8" fmla="*/ 4 w 4"/>
                    <a:gd name="T9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10"/>
                      </a:lnTo>
                      <a:lnTo>
                        <a:pt x="4" y="1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19" name="Freeform 4253"/>
                <p:cNvSpPr>
                  <a:spLocks/>
                </p:cNvSpPr>
                <p:nvPr/>
              </p:nvSpPr>
              <p:spPr bwMode="auto">
                <a:xfrm flipV="1">
                  <a:off x="571500" y="9361488"/>
                  <a:ext cx="0" cy="1588"/>
                </a:xfrm>
                <a:custGeom>
                  <a:avLst/>
                  <a:gdLst>
                    <a:gd name="T0" fmla="*/ 0 w 2"/>
                    <a:gd name="T1" fmla="*/ 0 h 21"/>
                    <a:gd name="T2" fmla="*/ 0 w 2"/>
                    <a:gd name="T3" fmla="*/ 21 h 21"/>
                    <a:gd name="T4" fmla="*/ 2 w 2"/>
                    <a:gd name="T5" fmla="*/ 21 h 21"/>
                    <a:gd name="T6" fmla="*/ 2 w 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20" name="Line 4254"/>
                <p:cNvSpPr>
                  <a:spLocks noChangeShapeType="1"/>
                </p:cNvSpPr>
                <p:nvPr/>
              </p:nvSpPr>
              <p:spPr bwMode="auto">
                <a:xfrm flipV="1">
                  <a:off x="57150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21" name="Freeform 4255"/>
                <p:cNvSpPr>
                  <a:spLocks/>
                </p:cNvSpPr>
                <p:nvPr/>
              </p:nvSpPr>
              <p:spPr bwMode="auto">
                <a:xfrm flipV="1">
                  <a:off x="574675" y="9353551"/>
                  <a:ext cx="0" cy="9525"/>
                </a:xfrm>
                <a:custGeom>
                  <a:avLst/>
                  <a:gdLst>
                    <a:gd name="T0" fmla="*/ 0 w 8"/>
                    <a:gd name="T1" fmla="*/ 0 h 122"/>
                    <a:gd name="T2" fmla="*/ 0 w 8"/>
                    <a:gd name="T3" fmla="*/ 13 h 122"/>
                    <a:gd name="T4" fmla="*/ 2 w 8"/>
                    <a:gd name="T5" fmla="*/ 41 h 122"/>
                    <a:gd name="T6" fmla="*/ 4 w 8"/>
                    <a:gd name="T7" fmla="*/ 69 h 122"/>
                    <a:gd name="T8" fmla="*/ 6 w 8"/>
                    <a:gd name="T9" fmla="*/ 122 h 122"/>
                    <a:gd name="T10" fmla="*/ 8 w 8"/>
                    <a:gd name="T11" fmla="*/ 55 h 122"/>
                    <a:gd name="T12" fmla="*/ 8 w 8"/>
                    <a:gd name="T13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22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1"/>
                      </a:lnTo>
                      <a:lnTo>
                        <a:pt x="4" y="69"/>
                      </a:lnTo>
                      <a:lnTo>
                        <a:pt x="6" y="122"/>
                      </a:lnTo>
                      <a:lnTo>
                        <a:pt x="8" y="55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22" name="Line 4256"/>
                <p:cNvSpPr>
                  <a:spLocks noChangeShapeType="1"/>
                </p:cNvSpPr>
                <p:nvPr/>
              </p:nvSpPr>
              <p:spPr bwMode="auto">
                <a:xfrm>
                  <a:off x="5778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23" name="Freeform 4257"/>
                <p:cNvSpPr>
                  <a:spLocks/>
                </p:cNvSpPr>
                <p:nvPr/>
              </p:nvSpPr>
              <p:spPr bwMode="auto">
                <a:xfrm flipV="1">
                  <a:off x="579438" y="9355138"/>
                  <a:ext cx="0" cy="7938"/>
                </a:xfrm>
                <a:custGeom>
                  <a:avLst/>
                  <a:gdLst>
                    <a:gd name="T0" fmla="*/ 0 w 9"/>
                    <a:gd name="T1" fmla="*/ 0 h 119"/>
                    <a:gd name="T2" fmla="*/ 0 w 9"/>
                    <a:gd name="T3" fmla="*/ 79 h 119"/>
                    <a:gd name="T4" fmla="*/ 2 w 9"/>
                    <a:gd name="T5" fmla="*/ 21 h 119"/>
                    <a:gd name="T6" fmla="*/ 4 w 9"/>
                    <a:gd name="T7" fmla="*/ 21 h 119"/>
                    <a:gd name="T8" fmla="*/ 7 w 9"/>
                    <a:gd name="T9" fmla="*/ 119 h 119"/>
                    <a:gd name="T10" fmla="*/ 9 w 9"/>
                    <a:gd name="T11" fmla="*/ 31 h 119"/>
                    <a:gd name="T12" fmla="*/ 9 w 9"/>
                    <a:gd name="T13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9">
                      <a:moveTo>
                        <a:pt x="0" y="0"/>
                      </a:moveTo>
                      <a:lnTo>
                        <a:pt x="0" y="79"/>
                      </a:lnTo>
                      <a:lnTo>
                        <a:pt x="2" y="21"/>
                      </a:lnTo>
                      <a:lnTo>
                        <a:pt x="4" y="21"/>
                      </a:lnTo>
                      <a:lnTo>
                        <a:pt x="7" y="119"/>
                      </a:lnTo>
                      <a:lnTo>
                        <a:pt x="9" y="31"/>
                      </a:lnTo>
                      <a:lnTo>
                        <a:pt x="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24" name="Line 4258"/>
                <p:cNvSpPr>
                  <a:spLocks noChangeShapeType="1"/>
                </p:cNvSpPr>
                <p:nvPr/>
              </p:nvSpPr>
              <p:spPr bwMode="auto">
                <a:xfrm flipV="1">
                  <a:off x="58737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25" name="Freeform 4259"/>
                <p:cNvSpPr>
                  <a:spLocks/>
                </p:cNvSpPr>
                <p:nvPr/>
              </p:nvSpPr>
              <p:spPr bwMode="auto">
                <a:xfrm flipV="1">
                  <a:off x="587375" y="9358313"/>
                  <a:ext cx="1587" cy="4763"/>
                </a:xfrm>
                <a:custGeom>
                  <a:avLst/>
                  <a:gdLst>
                    <a:gd name="T0" fmla="*/ 0 w 2"/>
                    <a:gd name="T1" fmla="*/ 0 h 77"/>
                    <a:gd name="T2" fmla="*/ 0 w 2"/>
                    <a:gd name="T3" fmla="*/ 22 h 77"/>
                    <a:gd name="T4" fmla="*/ 2 w 2"/>
                    <a:gd name="T5" fmla="*/ 77 h 77"/>
                    <a:gd name="T6" fmla="*/ 2 w 2"/>
                    <a:gd name="T7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7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7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26" name="Line 4260"/>
                <p:cNvSpPr>
                  <a:spLocks noChangeShapeType="1"/>
                </p:cNvSpPr>
                <p:nvPr/>
              </p:nvSpPr>
              <p:spPr bwMode="auto">
                <a:xfrm flipV="1">
                  <a:off x="5889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27" name="Freeform 4261"/>
                <p:cNvSpPr>
                  <a:spLocks/>
                </p:cNvSpPr>
                <p:nvPr/>
              </p:nvSpPr>
              <p:spPr bwMode="auto">
                <a:xfrm flipV="1">
                  <a:off x="596900" y="9361488"/>
                  <a:ext cx="0" cy="1588"/>
                </a:xfrm>
                <a:custGeom>
                  <a:avLst/>
                  <a:gdLst>
                    <a:gd name="T0" fmla="*/ 0 w 4"/>
                    <a:gd name="T1" fmla="*/ 0 h 27"/>
                    <a:gd name="T2" fmla="*/ 0 w 4"/>
                    <a:gd name="T3" fmla="*/ 27 h 27"/>
                    <a:gd name="T4" fmla="*/ 2 w 4"/>
                    <a:gd name="T5" fmla="*/ 27 h 27"/>
                    <a:gd name="T6" fmla="*/ 4 w 4"/>
                    <a:gd name="T7" fmla="*/ 27 h 27"/>
                    <a:gd name="T8" fmla="*/ 4 w 4"/>
                    <a:gd name="T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7"/>
                      </a:lnTo>
                      <a:lnTo>
                        <a:pt x="4" y="2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28" name="Line 4262"/>
                <p:cNvSpPr>
                  <a:spLocks noChangeShapeType="1"/>
                </p:cNvSpPr>
                <p:nvPr/>
              </p:nvSpPr>
              <p:spPr bwMode="auto">
                <a:xfrm flipV="1">
                  <a:off x="60642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29" name="Freeform 4263"/>
                <p:cNvSpPr>
                  <a:spLocks/>
                </p:cNvSpPr>
                <p:nvPr/>
              </p:nvSpPr>
              <p:spPr bwMode="auto">
                <a:xfrm flipV="1">
                  <a:off x="614363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10 h 55"/>
                    <a:gd name="T4" fmla="*/ 2 w 2"/>
                    <a:gd name="T5" fmla="*/ 55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30" name="Freeform 4264"/>
                <p:cNvSpPr>
                  <a:spLocks/>
                </p:cNvSpPr>
                <p:nvPr/>
              </p:nvSpPr>
              <p:spPr bwMode="auto">
                <a:xfrm flipV="1">
                  <a:off x="614363" y="9361488"/>
                  <a:ext cx="1587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4 h 24"/>
                    <a:gd name="T4" fmla="*/ 2 w 2"/>
                    <a:gd name="T5" fmla="*/ 21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31" name="Line 4265"/>
                <p:cNvSpPr>
                  <a:spLocks noChangeShapeType="1"/>
                </p:cNvSpPr>
                <p:nvPr/>
              </p:nvSpPr>
              <p:spPr bwMode="auto">
                <a:xfrm>
                  <a:off x="6159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32" name="Line 4266"/>
                <p:cNvSpPr>
                  <a:spLocks noChangeShapeType="1"/>
                </p:cNvSpPr>
                <p:nvPr/>
              </p:nvSpPr>
              <p:spPr bwMode="auto">
                <a:xfrm flipV="1">
                  <a:off x="6238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33" name="Freeform 4267"/>
                <p:cNvSpPr>
                  <a:spLocks/>
                </p:cNvSpPr>
                <p:nvPr/>
              </p:nvSpPr>
              <p:spPr bwMode="auto">
                <a:xfrm flipV="1">
                  <a:off x="623888" y="9361488"/>
                  <a:ext cx="0" cy="1588"/>
                </a:xfrm>
                <a:custGeom>
                  <a:avLst/>
                  <a:gdLst>
                    <a:gd name="T0" fmla="*/ 0 w 2"/>
                    <a:gd name="T1" fmla="*/ 0 h 21"/>
                    <a:gd name="T2" fmla="*/ 0 w 2"/>
                    <a:gd name="T3" fmla="*/ 21 h 21"/>
                    <a:gd name="T4" fmla="*/ 2 w 2"/>
                    <a:gd name="T5" fmla="*/ 10 h 21"/>
                    <a:gd name="T6" fmla="*/ 2 w 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34" name="Line 4268"/>
                <p:cNvSpPr>
                  <a:spLocks noChangeShapeType="1"/>
                </p:cNvSpPr>
                <p:nvPr/>
              </p:nvSpPr>
              <p:spPr bwMode="auto">
                <a:xfrm flipV="1">
                  <a:off x="62547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35" name="Freeform 4269"/>
                <p:cNvSpPr>
                  <a:spLocks/>
                </p:cNvSpPr>
                <p:nvPr/>
              </p:nvSpPr>
              <p:spPr bwMode="auto">
                <a:xfrm flipV="1">
                  <a:off x="631825" y="9232901"/>
                  <a:ext cx="3175" cy="130175"/>
                </a:xfrm>
                <a:custGeom>
                  <a:avLst/>
                  <a:gdLst>
                    <a:gd name="T0" fmla="*/ 0 w 27"/>
                    <a:gd name="T1" fmla="*/ 0 h 1721"/>
                    <a:gd name="T2" fmla="*/ 0 w 27"/>
                    <a:gd name="T3" fmla="*/ 432 h 1721"/>
                    <a:gd name="T4" fmla="*/ 2 w 27"/>
                    <a:gd name="T5" fmla="*/ 893 h 1721"/>
                    <a:gd name="T6" fmla="*/ 4 w 27"/>
                    <a:gd name="T7" fmla="*/ 1721 h 1721"/>
                    <a:gd name="T8" fmla="*/ 6 w 27"/>
                    <a:gd name="T9" fmla="*/ 649 h 1721"/>
                    <a:gd name="T10" fmla="*/ 8 w 27"/>
                    <a:gd name="T11" fmla="*/ 922 h 1721"/>
                    <a:gd name="T12" fmla="*/ 10 w 27"/>
                    <a:gd name="T13" fmla="*/ 515 h 1721"/>
                    <a:gd name="T14" fmla="*/ 12 w 27"/>
                    <a:gd name="T15" fmla="*/ 255 h 1721"/>
                    <a:gd name="T16" fmla="*/ 15 w 27"/>
                    <a:gd name="T17" fmla="*/ 143 h 1721"/>
                    <a:gd name="T18" fmla="*/ 17 w 27"/>
                    <a:gd name="T19" fmla="*/ 42 h 1721"/>
                    <a:gd name="T20" fmla="*/ 19 w 27"/>
                    <a:gd name="T21" fmla="*/ 42 h 1721"/>
                    <a:gd name="T22" fmla="*/ 21 w 27"/>
                    <a:gd name="T23" fmla="*/ 160 h 1721"/>
                    <a:gd name="T24" fmla="*/ 23 w 27"/>
                    <a:gd name="T25" fmla="*/ 27 h 1721"/>
                    <a:gd name="T26" fmla="*/ 25 w 27"/>
                    <a:gd name="T27" fmla="*/ 22 h 1721"/>
                    <a:gd name="T28" fmla="*/ 27 w 27"/>
                    <a:gd name="T29" fmla="*/ 153 h 1721"/>
                    <a:gd name="T30" fmla="*/ 27 w 27"/>
                    <a:gd name="T31" fmla="*/ 0 h 17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7" h="1721">
                      <a:moveTo>
                        <a:pt x="0" y="0"/>
                      </a:moveTo>
                      <a:lnTo>
                        <a:pt x="0" y="432"/>
                      </a:lnTo>
                      <a:lnTo>
                        <a:pt x="2" y="893"/>
                      </a:lnTo>
                      <a:lnTo>
                        <a:pt x="4" y="1721"/>
                      </a:lnTo>
                      <a:lnTo>
                        <a:pt x="6" y="649"/>
                      </a:lnTo>
                      <a:lnTo>
                        <a:pt x="8" y="922"/>
                      </a:lnTo>
                      <a:lnTo>
                        <a:pt x="10" y="515"/>
                      </a:lnTo>
                      <a:lnTo>
                        <a:pt x="12" y="255"/>
                      </a:lnTo>
                      <a:lnTo>
                        <a:pt x="15" y="143"/>
                      </a:lnTo>
                      <a:lnTo>
                        <a:pt x="17" y="42"/>
                      </a:lnTo>
                      <a:lnTo>
                        <a:pt x="19" y="42"/>
                      </a:lnTo>
                      <a:lnTo>
                        <a:pt x="21" y="160"/>
                      </a:lnTo>
                      <a:lnTo>
                        <a:pt x="23" y="27"/>
                      </a:lnTo>
                      <a:lnTo>
                        <a:pt x="25" y="22"/>
                      </a:lnTo>
                      <a:lnTo>
                        <a:pt x="27" y="153"/>
                      </a:lnTo>
                      <a:lnTo>
                        <a:pt x="2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36" name="Freeform 4270"/>
                <p:cNvSpPr>
                  <a:spLocks/>
                </p:cNvSpPr>
                <p:nvPr/>
              </p:nvSpPr>
              <p:spPr bwMode="auto">
                <a:xfrm flipV="1">
                  <a:off x="636588" y="9361488"/>
                  <a:ext cx="0" cy="1588"/>
                </a:xfrm>
                <a:custGeom>
                  <a:avLst/>
                  <a:gdLst>
                    <a:gd name="T0" fmla="*/ 0 w 4"/>
                    <a:gd name="T1" fmla="*/ 0 h 27"/>
                    <a:gd name="T2" fmla="*/ 0 w 4"/>
                    <a:gd name="T3" fmla="*/ 27 h 27"/>
                    <a:gd name="T4" fmla="*/ 2 w 4"/>
                    <a:gd name="T5" fmla="*/ 24 h 27"/>
                    <a:gd name="T6" fmla="*/ 4 w 4"/>
                    <a:gd name="T7" fmla="*/ 13 h 27"/>
                    <a:gd name="T8" fmla="*/ 4 w 4"/>
                    <a:gd name="T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4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37" name="Line 4271"/>
                <p:cNvSpPr>
                  <a:spLocks noChangeShapeType="1"/>
                </p:cNvSpPr>
                <p:nvPr/>
              </p:nvSpPr>
              <p:spPr bwMode="auto">
                <a:xfrm flipV="1">
                  <a:off x="638175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38" name="Freeform 4272"/>
                <p:cNvSpPr>
                  <a:spLocks/>
                </p:cNvSpPr>
                <p:nvPr/>
              </p:nvSpPr>
              <p:spPr bwMode="auto">
                <a:xfrm flipV="1">
                  <a:off x="641350" y="9344026"/>
                  <a:ext cx="0" cy="19050"/>
                </a:xfrm>
                <a:custGeom>
                  <a:avLst/>
                  <a:gdLst>
                    <a:gd name="T0" fmla="*/ 0 w 10"/>
                    <a:gd name="T1" fmla="*/ 0 h 257"/>
                    <a:gd name="T2" fmla="*/ 0 w 10"/>
                    <a:gd name="T3" fmla="*/ 64 h 257"/>
                    <a:gd name="T4" fmla="*/ 2 w 10"/>
                    <a:gd name="T5" fmla="*/ 223 h 257"/>
                    <a:gd name="T6" fmla="*/ 4 w 10"/>
                    <a:gd name="T7" fmla="*/ 257 h 257"/>
                    <a:gd name="T8" fmla="*/ 6 w 10"/>
                    <a:gd name="T9" fmla="*/ 160 h 257"/>
                    <a:gd name="T10" fmla="*/ 8 w 10"/>
                    <a:gd name="T11" fmla="*/ 74 h 257"/>
                    <a:gd name="T12" fmla="*/ 10 w 10"/>
                    <a:gd name="T13" fmla="*/ 10 h 257"/>
                    <a:gd name="T14" fmla="*/ 10 w 10"/>
                    <a:gd name="T15" fmla="*/ 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57">
                      <a:moveTo>
                        <a:pt x="0" y="0"/>
                      </a:moveTo>
                      <a:lnTo>
                        <a:pt x="0" y="64"/>
                      </a:lnTo>
                      <a:lnTo>
                        <a:pt x="2" y="223"/>
                      </a:lnTo>
                      <a:lnTo>
                        <a:pt x="4" y="257"/>
                      </a:lnTo>
                      <a:lnTo>
                        <a:pt x="6" y="160"/>
                      </a:lnTo>
                      <a:lnTo>
                        <a:pt x="8" y="74"/>
                      </a:lnTo>
                      <a:lnTo>
                        <a:pt x="10" y="10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39" name="Line 4273"/>
                <p:cNvSpPr>
                  <a:spLocks noChangeShapeType="1"/>
                </p:cNvSpPr>
                <p:nvPr/>
              </p:nvSpPr>
              <p:spPr bwMode="auto">
                <a:xfrm flipV="1">
                  <a:off x="6429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40" name="Line 4274"/>
                <p:cNvSpPr>
                  <a:spLocks noChangeShapeType="1"/>
                </p:cNvSpPr>
                <p:nvPr/>
              </p:nvSpPr>
              <p:spPr bwMode="auto">
                <a:xfrm flipV="1">
                  <a:off x="6445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41" name="Line 4275"/>
                <p:cNvSpPr>
                  <a:spLocks noChangeShapeType="1"/>
                </p:cNvSpPr>
                <p:nvPr/>
              </p:nvSpPr>
              <p:spPr bwMode="auto">
                <a:xfrm flipV="1">
                  <a:off x="6445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42" name="Line 4276"/>
                <p:cNvSpPr>
                  <a:spLocks noChangeShapeType="1"/>
                </p:cNvSpPr>
                <p:nvPr/>
              </p:nvSpPr>
              <p:spPr bwMode="auto">
                <a:xfrm flipV="1">
                  <a:off x="6461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43" name="Freeform 4277"/>
                <p:cNvSpPr>
                  <a:spLocks/>
                </p:cNvSpPr>
                <p:nvPr/>
              </p:nvSpPr>
              <p:spPr bwMode="auto">
                <a:xfrm flipV="1">
                  <a:off x="649288" y="9359901"/>
                  <a:ext cx="1587" cy="3175"/>
                </a:xfrm>
                <a:custGeom>
                  <a:avLst/>
                  <a:gdLst>
                    <a:gd name="T0" fmla="*/ 0 w 4"/>
                    <a:gd name="T1" fmla="*/ 0 h 55"/>
                    <a:gd name="T2" fmla="*/ 0 w 4"/>
                    <a:gd name="T3" fmla="*/ 46 h 55"/>
                    <a:gd name="T4" fmla="*/ 2 w 4"/>
                    <a:gd name="T5" fmla="*/ 55 h 55"/>
                    <a:gd name="T6" fmla="*/ 4 w 4"/>
                    <a:gd name="T7" fmla="*/ 27 h 55"/>
                    <a:gd name="T8" fmla="*/ 4 w 4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5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55"/>
                      </a:lnTo>
                      <a:lnTo>
                        <a:pt x="4" y="2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44" name="Line 4278"/>
                <p:cNvSpPr>
                  <a:spLocks noChangeShapeType="1"/>
                </p:cNvSpPr>
                <p:nvPr/>
              </p:nvSpPr>
              <p:spPr bwMode="auto">
                <a:xfrm>
                  <a:off x="6508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45" name="Line 4279"/>
                <p:cNvSpPr>
                  <a:spLocks noChangeShapeType="1"/>
                </p:cNvSpPr>
                <p:nvPr/>
              </p:nvSpPr>
              <p:spPr bwMode="auto">
                <a:xfrm>
                  <a:off x="6556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46" name="Line 4280"/>
                <p:cNvSpPr>
                  <a:spLocks noChangeShapeType="1"/>
                </p:cNvSpPr>
                <p:nvPr/>
              </p:nvSpPr>
              <p:spPr bwMode="auto">
                <a:xfrm flipV="1">
                  <a:off x="6588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47" name="Line 4281"/>
                <p:cNvSpPr>
                  <a:spLocks noChangeShapeType="1"/>
                </p:cNvSpPr>
                <p:nvPr/>
              </p:nvSpPr>
              <p:spPr bwMode="auto">
                <a:xfrm flipV="1">
                  <a:off x="6667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48" name="Freeform 4282"/>
                <p:cNvSpPr>
                  <a:spLocks/>
                </p:cNvSpPr>
                <p:nvPr/>
              </p:nvSpPr>
              <p:spPr bwMode="auto">
                <a:xfrm flipV="1">
                  <a:off x="668338" y="9361488"/>
                  <a:ext cx="0" cy="1588"/>
                </a:xfrm>
                <a:custGeom>
                  <a:avLst/>
                  <a:gdLst>
                    <a:gd name="T0" fmla="*/ 0 w 6"/>
                    <a:gd name="T1" fmla="*/ 0 h 22"/>
                    <a:gd name="T2" fmla="*/ 0 w 6"/>
                    <a:gd name="T3" fmla="*/ 13 h 22"/>
                    <a:gd name="T4" fmla="*/ 2 w 6"/>
                    <a:gd name="T5" fmla="*/ 22 h 22"/>
                    <a:gd name="T6" fmla="*/ 4 w 6"/>
                    <a:gd name="T7" fmla="*/ 21 h 22"/>
                    <a:gd name="T8" fmla="*/ 6 w 6"/>
                    <a:gd name="T9" fmla="*/ 10 h 22"/>
                    <a:gd name="T10" fmla="*/ 6 w 6"/>
                    <a:gd name="T11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2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2"/>
                      </a:lnTo>
                      <a:lnTo>
                        <a:pt x="4" y="21"/>
                      </a:lnTo>
                      <a:lnTo>
                        <a:pt x="6" y="1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49" name="Line 4283"/>
                <p:cNvSpPr>
                  <a:spLocks noChangeShapeType="1"/>
                </p:cNvSpPr>
                <p:nvPr/>
              </p:nvSpPr>
              <p:spPr bwMode="auto">
                <a:xfrm flipV="1">
                  <a:off x="6715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50" name="Line 4284"/>
                <p:cNvSpPr>
                  <a:spLocks noChangeShapeType="1"/>
                </p:cNvSpPr>
                <p:nvPr/>
              </p:nvSpPr>
              <p:spPr bwMode="auto">
                <a:xfrm flipV="1">
                  <a:off x="67310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51" name="Freeform 4285"/>
                <p:cNvSpPr>
                  <a:spLocks/>
                </p:cNvSpPr>
                <p:nvPr/>
              </p:nvSpPr>
              <p:spPr bwMode="auto">
                <a:xfrm flipV="1">
                  <a:off x="676275" y="9355138"/>
                  <a:ext cx="1587" cy="7938"/>
                </a:xfrm>
                <a:custGeom>
                  <a:avLst/>
                  <a:gdLst>
                    <a:gd name="T0" fmla="*/ 0 w 12"/>
                    <a:gd name="T1" fmla="*/ 0 h 102"/>
                    <a:gd name="T2" fmla="*/ 0 w 12"/>
                    <a:gd name="T3" fmla="*/ 31 h 102"/>
                    <a:gd name="T4" fmla="*/ 2 w 12"/>
                    <a:gd name="T5" fmla="*/ 27 h 102"/>
                    <a:gd name="T6" fmla="*/ 4 w 12"/>
                    <a:gd name="T7" fmla="*/ 97 h 102"/>
                    <a:gd name="T8" fmla="*/ 6 w 12"/>
                    <a:gd name="T9" fmla="*/ 102 h 102"/>
                    <a:gd name="T10" fmla="*/ 8 w 12"/>
                    <a:gd name="T11" fmla="*/ 62 h 102"/>
                    <a:gd name="T12" fmla="*/ 10 w 12"/>
                    <a:gd name="T13" fmla="*/ 53 h 102"/>
                    <a:gd name="T14" fmla="*/ 12 w 12"/>
                    <a:gd name="T15" fmla="*/ 42 h 102"/>
                    <a:gd name="T16" fmla="*/ 12 w 12"/>
                    <a:gd name="T17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02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7"/>
                      </a:lnTo>
                      <a:lnTo>
                        <a:pt x="4" y="97"/>
                      </a:lnTo>
                      <a:lnTo>
                        <a:pt x="6" y="102"/>
                      </a:lnTo>
                      <a:lnTo>
                        <a:pt x="8" y="62"/>
                      </a:lnTo>
                      <a:lnTo>
                        <a:pt x="10" y="53"/>
                      </a:lnTo>
                      <a:lnTo>
                        <a:pt x="12" y="42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52" name="Line 4286"/>
                <p:cNvSpPr>
                  <a:spLocks noChangeShapeType="1"/>
                </p:cNvSpPr>
                <p:nvPr/>
              </p:nvSpPr>
              <p:spPr bwMode="auto">
                <a:xfrm>
                  <a:off x="6778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53" name="Line 4287"/>
                <p:cNvSpPr>
                  <a:spLocks noChangeShapeType="1"/>
                </p:cNvSpPr>
                <p:nvPr/>
              </p:nvSpPr>
              <p:spPr bwMode="auto">
                <a:xfrm flipV="1">
                  <a:off x="6810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54" name="Freeform 4288"/>
                <p:cNvSpPr>
                  <a:spLocks/>
                </p:cNvSpPr>
                <p:nvPr/>
              </p:nvSpPr>
              <p:spPr bwMode="auto">
                <a:xfrm flipV="1">
                  <a:off x="684213" y="9358313"/>
                  <a:ext cx="1587" cy="4763"/>
                </a:xfrm>
                <a:custGeom>
                  <a:avLst/>
                  <a:gdLst>
                    <a:gd name="T0" fmla="*/ 0 w 10"/>
                    <a:gd name="T1" fmla="*/ 0 h 66"/>
                    <a:gd name="T2" fmla="*/ 0 w 10"/>
                    <a:gd name="T3" fmla="*/ 66 h 66"/>
                    <a:gd name="T4" fmla="*/ 2 w 10"/>
                    <a:gd name="T5" fmla="*/ 10 h 66"/>
                    <a:gd name="T6" fmla="*/ 4 w 10"/>
                    <a:gd name="T7" fmla="*/ 22 h 66"/>
                    <a:gd name="T8" fmla="*/ 6 w 10"/>
                    <a:gd name="T9" fmla="*/ 21 h 66"/>
                    <a:gd name="T10" fmla="*/ 8 w 10"/>
                    <a:gd name="T11" fmla="*/ 21 h 66"/>
                    <a:gd name="T12" fmla="*/ 10 w 10"/>
                    <a:gd name="T13" fmla="*/ 10 h 66"/>
                    <a:gd name="T14" fmla="*/ 10 w 10"/>
                    <a:gd name="T15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66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10"/>
                      </a:lnTo>
                      <a:lnTo>
                        <a:pt x="4" y="22"/>
                      </a:lnTo>
                      <a:lnTo>
                        <a:pt x="6" y="21"/>
                      </a:lnTo>
                      <a:lnTo>
                        <a:pt x="8" y="21"/>
                      </a:lnTo>
                      <a:lnTo>
                        <a:pt x="10" y="10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55" name="Line 4289"/>
                <p:cNvSpPr>
                  <a:spLocks noChangeShapeType="1"/>
                </p:cNvSpPr>
                <p:nvPr/>
              </p:nvSpPr>
              <p:spPr bwMode="auto">
                <a:xfrm>
                  <a:off x="6873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56" name="Line 4290"/>
                <p:cNvSpPr>
                  <a:spLocks noChangeShapeType="1"/>
                </p:cNvSpPr>
                <p:nvPr/>
              </p:nvSpPr>
              <p:spPr bwMode="auto">
                <a:xfrm>
                  <a:off x="6905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57" name="Freeform 4291"/>
                <p:cNvSpPr>
                  <a:spLocks/>
                </p:cNvSpPr>
                <p:nvPr/>
              </p:nvSpPr>
              <p:spPr bwMode="auto">
                <a:xfrm flipV="1">
                  <a:off x="693738" y="9345613"/>
                  <a:ext cx="1587" cy="17463"/>
                </a:xfrm>
                <a:custGeom>
                  <a:avLst/>
                  <a:gdLst>
                    <a:gd name="T0" fmla="*/ 0 w 6"/>
                    <a:gd name="T1" fmla="*/ 0 h 243"/>
                    <a:gd name="T2" fmla="*/ 0 w 6"/>
                    <a:gd name="T3" fmla="*/ 72 h 243"/>
                    <a:gd name="T4" fmla="*/ 2 w 6"/>
                    <a:gd name="T5" fmla="*/ 34 h 243"/>
                    <a:gd name="T6" fmla="*/ 4 w 6"/>
                    <a:gd name="T7" fmla="*/ 243 h 243"/>
                    <a:gd name="T8" fmla="*/ 6 w 6"/>
                    <a:gd name="T9" fmla="*/ 55 h 243"/>
                    <a:gd name="T10" fmla="*/ 6 w 6"/>
                    <a:gd name="T11" fmla="*/ 0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43">
                      <a:moveTo>
                        <a:pt x="0" y="0"/>
                      </a:moveTo>
                      <a:lnTo>
                        <a:pt x="0" y="72"/>
                      </a:lnTo>
                      <a:lnTo>
                        <a:pt x="2" y="34"/>
                      </a:lnTo>
                      <a:lnTo>
                        <a:pt x="4" y="243"/>
                      </a:lnTo>
                      <a:lnTo>
                        <a:pt x="6" y="55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58" name="Freeform 4292"/>
                <p:cNvSpPr>
                  <a:spLocks/>
                </p:cNvSpPr>
                <p:nvPr/>
              </p:nvSpPr>
              <p:spPr bwMode="auto">
                <a:xfrm flipV="1">
                  <a:off x="698500" y="9348788"/>
                  <a:ext cx="1587" cy="14288"/>
                </a:xfrm>
                <a:custGeom>
                  <a:avLst/>
                  <a:gdLst>
                    <a:gd name="T0" fmla="*/ 0 w 10"/>
                    <a:gd name="T1" fmla="*/ 0 h 188"/>
                    <a:gd name="T2" fmla="*/ 0 w 10"/>
                    <a:gd name="T3" fmla="*/ 60 h 188"/>
                    <a:gd name="T4" fmla="*/ 2 w 10"/>
                    <a:gd name="T5" fmla="*/ 140 h 188"/>
                    <a:gd name="T6" fmla="*/ 4 w 10"/>
                    <a:gd name="T7" fmla="*/ 188 h 188"/>
                    <a:gd name="T8" fmla="*/ 6 w 10"/>
                    <a:gd name="T9" fmla="*/ 34 h 188"/>
                    <a:gd name="T10" fmla="*/ 8 w 10"/>
                    <a:gd name="T11" fmla="*/ 22 h 188"/>
                    <a:gd name="T12" fmla="*/ 10 w 10"/>
                    <a:gd name="T13" fmla="*/ 48 h 188"/>
                    <a:gd name="T14" fmla="*/ 10 w 10"/>
                    <a:gd name="T15" fmla="*/ 0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88">
                      <a:moveTo>
                        <a:pt x="0" y="0"/>
                      </a:moveTo>
                      <a:lnTo>
                        <a:pt x="0" y="60"/>
                      </a:lnTo>
                      <a:lnTo>
                        <a:pt x="2" y="140"/>
                      </a:lnTo>
                      <a:lnTo>
                        <a:pt x="4" y="188"/>
                      </a:lnTo>
                      <a:lnTo>
                        <a:pt x="6" y="34"/>
                      </a:lnTo>
                      <a:lnTo>
                        <a:pt x="8" y="22"/>
                      </a:lnTo>
                      <a:lnTo>
                        <a:pt x="10" y="48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59" name="Line 4293"/>
                <p:cNvSpPr>
                  <a:spLocks noChangeShapeType="1"/>
                </p:cNvSpPr>
                <p:nvPr/>
              </p:nvSpPr>
              <p:spPr bwMode="auto">
                <a:xfrm>
                  <a:off x="7000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60" name="Line 4294"/>
                <p:cNvSpPr>
                  <a:spLocks noChangeShapeType="1"/>
                </p:cNvSpPr>
                <p:nvPr/>
              </p:nvSpPr>
              <p:spPr bwMode="auto">
                <a:xfrm>
                  <a:off x="7032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61" name="Freeform 4295"/>
                <p:cNvSpPr>
                  <a:spLocks/>
                </p:cNvSpPr>
                <p:nvPr/>
              </p:nvSpPr>
              <p:spPr bwMode="auto">
                <a:xfrm flipV="1">
                  <a:off x="703263" y="9359901"/>
                  <a:ext cx="0" cy="3175"/>
                </a:xfrm>
                <a:custGeom>
                  <a:avLst/>
                  <a:gdLst>
                    <a:gd name="T0" fmla="*/ 0 w 2"/>
                    <a:gd name="T1" fmla="*/ 0 h 41"/>
                    <a:gd name="T2" fmla="*/ 0 w 2"/>
                    <a:gd name="T3" fmla="*/ 41 h 41"/>
                    <a:gd name="T4" fmla="*/ 2 w 2"/>
                    <a:gd name="T5" fmla="*/ 21 h 41"/>
                    <a:gd name="T6" fmla="*/ 2 w 2"/>
                    <a:gd name="T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1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62" name="Freeform 4296"/>
                <p:cNvSpPr>
                  <a:spLocks/>
                </p:cNvSpPr>
                <p:nvPr/>
              </p:nvSpPr>
              <p:spPr bwMode="auto">
                <a:xfrm flipV="1">
                  <a:off x="711200" y="9358313"/>
                  <a:ext cx="0" cy="4763"/>
                </a:xfrm>
                <a:custGeom>
                  <a:avLst/>
                  <a:gdLst>
                    <a:gd name="T0" fmla="*/ 0 w 2"/>
                    <a:gd name="T1" fmla="*/ 0 h 66"/>
                    <a:gd name="T2" fmla="*/ 0 w 2"/>
                    <a:gd name="T3" fmla="*/ 66 h 66"/>
                    <a:gd name="T4" fmla="*/ 2 w 2"/>
                    <a:gd name="T5" fmla="*/ 50 h 66"/>
                    <a:gd name="T6" fmla="*/ 2 w 2"/>
                    <a:gd name="T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6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5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63" name="Freeform 4297"/>
                <p:cNvSpPr>
                  <a:spLocks/>
                </p:cNvSpPr>
                <p:nvPr/>
              </p:nvSpPr>
              <p:spPr bwMode="auto">
                <a:xfrm flipV="1">
                  <a:off x="712788" y="9358313"/>
                  <a:ext cx="0" cy="4763"/>
                </a:xfrm>
                <a:custGeom>
                  <a:avLst/>
                  <a:gdLst>
                    <a:gd name="T0" fmla="*/ 0 w 2"/>
                    <a:gd name="T1" fmla="*/ 0 h 65"/>
                    <a:gd name="T2" fmla="*/ 0 w 2"/>
                    <a:gd name="T3" fmla="*/ 65 h 65"/>
                    <a:gd name="T4" fmla="*/ 2 w 2"/>
                    <a:gd name="T5" fmla="*/ 55 h 65"/>
                    <a:gd name="T6" fmla="*/ 2 w 2"/>
                    <a:gd name="T7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5">
                      <a:moveTo>
                        <a:pt x="0" y="0"/>
                      </a:moveTo>
                      <a:lnTo>
                        <a:pt x="0" y="65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64" name="Line 4298"/>
                <p:cNvSpPr>
                  <a:spLocks noChangeShapeType="1"/>
                </p:cNvSpPr>
                <p:nvPr/>
              </p:nvSpPr>
              <p:spPr bwMode="auto">
                <a:xfrm flipV="1">
                  <a:off x="7175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65" name="Freeform 4299"/>
                <p:cNvSpPr>
                  <a:spLocks/>
                </p:cNvSpPr>
                <p:nvPr/>
              </p:nvSpPr>
              <p:spPr bwMode="auto">
                <a:xfrm flipV="1">
                  <a:off x="720725" y="9359901"/>
                  <a:ext cx="0" cy="3175"/>
                </a:xfrm>
                <a:custGeom>
                  <a:avLst/>
                  <a:gdLst>
                    <a:gd name="T0" fmla="*/ 0 w 4"/>
                    <a:gd name="T1" fmla="*/ 0 h 44"/>
                    <a:gd name="T2" fmla="*/ 0 w 4"/>
                    <a:gd name="T3" fmla="*/ 22 h 44"/>
                    <a:gd name="T4" fmla="*/ 2 w 4"/>
                    <a:gd name="T5" fmla="*/ 44 h 44"/>
                    <a:gd name="T6" fmla="*/ 4 w 4"/>
                    <a:gd name="T7" fmla="*/ 10 h 44"/>
                    <a:gd name="T8" fmla="*/ 4 w 4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4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44"/>
                      </a:lnTo>
                      <a:lnTo>
                        <a:pt x="4" y="1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66" name="Freeform 4300"/>
                <p:cNvSpPr>
                  <a:spLocks/>
                </p:cNvSpPr>
                <p:nvPr/>
              </p:nvSpPr>
              <p:spPr bwMode="auto">
                <a:xfrm>
                  <a:off x="722313" y="9363076"/>
                  <a:ext cx="0" cy="0"/>
                </a:xfrm>
                <a:custGeom>
                  <a:avLst/>
                  <a:gdLst>
                    <a:gd name="T0" fmla="*/ 0 w 2"/>
                    <a:gd name="T1" fmla="*/ 0 h 10"/>
                    <a:gd name="T2" fmla="*/ 0 w 2"/>
                    <a:gd name="T3" fmla="*/ 10 h 10"/>
                    <a:gd name="T4" fmla="*/ 2 w 2"/>
                    <a:gd name="T5" fmla="*/ 10 h 10"/>
                    <a:gd name="T6" fmla="*/ 2 w 2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67" name="Freeform 4301"/>
                <p:cNvSpPr>
                  <a:spLocks/>
                </p:cNvSpPr>
                <p:nvPr/>
              </p:nvSpPr>
              <p:spPr bwMode="auto">
                <a:xfrm flipV="1">
                  <a:off x="728663" y="9358313"/>
                  <a:ext cx="1587" cy="4763"/>
                </a:xfrm>
                <a:custGeom>
                  <a:avLst/>
                  <a:gdLst>
                    <a:gd name="T0" fmla="*/ 0 w 5"/>
                    <a:gd name="T1" fmla="*/ 0 h 69"/>
                    <a:gd name="T2" fmla="*/ 0 w 5"/>
                    <a:gd name="T3" fmla="*/ 59 h 69"/>
                    <a:gd name="T4" fmla="*/ 2 w 5"/>
                    <a:gd name="T5" fmla="*/ 69 h 69"/>
                    <a:gd name="T6" fmla="*/ 5 w 5"/>
                    <a:gd name="T7" fmla="*/ 57 h 69"/>
                    <a:gd name="T8" fmla="*/ 5 w 5"/>
                    <a:gd name="T9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9">
                      <a:moveTo>
                        <a:pt x="0" y="0"/>
                      </a:moveTo>
                      <a:lnTo>
                        <a:pt x="0" y="59"/>
                      </a:lnTo>
                      <a:lnTo>
                        <a:pt x="2" y="69"/>
                      </a:lnTo>
                      <a:lnTo>
                        <a:pt x="5" y="57"/>
                      </a:lnTo>
                      <a:lnTo>
                        <a:pt x="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68" name="Freeform 4302"/>
                <p:cNvSpPr>
                  <a:spLocks/>
                </p:cNvSpPr>
                <p:nvPr/>
              </p:nvSpPr>
              <p:spPr bwMode="auto">
                <a:xfrm flipV="1">
                  <a:off x="730250" y="9355138"/>
                  <a:ext cx="0" cy="7938"/>
                </a:xfrm>
                <a:custGeom>
                  <a:avLst/>
                  <a:gdLst>
                    <a:gd name="T0" fmla="*/ 0 w 2"/>
                    <a:gd name="T1" fmla="*/ 0 h 108"/>
                    <a:gd name="T2" fmla="*/ 0 w 2"/>
                    <a:gd name="T3" fmla="*/ 108 h 108"/>
                    <a:gd name="T4" fmla="*/ 2 w 2"/>
                    <a:gd name="T5" fmla="*/ 31 h 108"/>
                    <a:gd name="T6" fmla="*/ 2 w 2"/>
                    <a:gd name="T7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8">
                      <a:moveTo>
                        <a:pt x="0" y="0"/>
                      </a:moveTo>
                      <a:lnTo>
                        <a:pt x="0" y="108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69" name="Line 4303"/>
                <p:cNvSpPr>
                  <a:spLocks noChangeShapeType="1"/>
                </p:cNvSpPr>
                <p:nvPr/>
              </p:nvSpPr>
              <p:spPr bwMode="auto">
                <a:xfrm flipV="1">
                  <a:off x="730250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70" name="Freeform 4304"/>
                <p:cNvSpPr>
                  <a:spLocks/>
                </p:cNvSpPr>
                <p:nvPr/>
              </p:nvSpPr>
              <p:spPr bwMode="auto">
                <a:xfrm flipV="1">
                  <a:off x="733425" y="9356726"/>
                  <a:ext cx="1587" cy="6350"/>
                </a:xfrm>
                <a:custGeom>
                  <a:avLst/>
                  <a:gdLst>
                    <a:gd name="T0" fmla="*/ 0 w 10"/>
                    <a:gd name="T1" fmla="*/ 0 h 86"/>
                    <a:gd name="T2" fmla="*/ 0 w 10"/>
                    <a:gd name="T3" fmla="*/ 13 h 86"/>
                    <a:gd name="T4" fmla="*/ 2 w 10"/>
                    <a:gd name="T5" fmla="*/ 66 h 86"/>
                    <a:gd name="T6" fmla="*/ 4 w 10"/>
                    <a:gd name="T7" fmla="*/ 10 h 86"/>
                    <a:gd name="T8" fmla="*/ 6 w 10"/>
                    <a:gd name="T9" fmla="*/ 27 h 86"/>
                    <a:gd name="T10" fmla="*/ 8 w 10"/>
                    <a:gd name="T11" fmla="*/ 27 h 86"/>
                    <a:gd name="T12" fmla="*/ 10 w 10"/>
                    <a:gd name="T13" fmla="*/ 86 h 86"/>
                    <a:gd name="T14" fmla="*/ 10 w 10"/>
                    <a:gd name="T15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86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66"/>
                      </a:lnTo>
                      <a:lnTo>
                        <a:pt x="4" y="10"/>
                      </a:lnTo>
                      <a:lnTo>
                        <a:pt x="6" y="27"/>
                      </a:lnTo>
                      <a:lnTo>
                        <a:pt x="8" y="27"/>
                      </a:lnTo>
                      <a:lnTo>
                        <a:pt x="10" y="8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71" name="Line 4305"/>
                <p:cNvSpPr>
                  <a:spLocks noChangeShapeType="1"/>
                </p:cNvSpPr>
                <p:nvPr/>
              </p:nvSpPr>
              <p:spPr bwMode="auto">
                <a:xfrm flipV="1">
                  <a:off x="7350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72" name="Line 4306"/>
                <p:cNvSpPr>
                  <a:spLocks noChangeShapeType="1"/>
                </p:cNvSpPr>
                <p:nvPr/>
              </p:nvSpPr>
              <p:spPr bwMode="auto">
                <a:xfrm flipV="1">
                  <a:off x="7381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73" name="Freeform 4307"/>
                <p:cNvSpPr>
                  <a:spLocks/>
                </p:cNvSpPr>
                <p:nvPr/>
              </p:nvSpPr>
              <p:spPr bwMode="auto">
                <a:xfrm flipV="1">
                  <a:off x="738188" y="9350376"/>
                  <a:ext cx="1587" cy="12700"/>
                </a:xfrm>
                <a:custGeom>
                  <a:avLst/>
                  <a:gdLst>
                    <a:gd name="T0" fmla="*/ 0 w 10"/>
                    <a:gd name="T1" fmla="*/ 0 h 166"/>
                    <a:gd name="T2" fmla="*/ 0 w 10"/>
                    <a:gd name="T3" fmla="*/ 27 h 166"/>
                    <a:gd name="T4" fmla="*/ 2 w 10"/>
                    <a:gd name="T5" fmla="*/ 166 h 166"/>
                    <a:gd name="T6" fmla="*/ 4 w 10"/>
                    <a:gd name="T7" fmla="*/ 74 h 166"/>
                    <a:gd name="T8" fmla="*/ 6 w 10"/>
                    <a:gd name="T9" fmla="*/ 43 h 166"/>
                    <a:gd name="T10" fmla="*/ 8 w 10"/>
                    <a:gd name="T11" fmla="*/ 66 h 166"/>
                    <a:gd name="T12" fmla="*/ 10 w 10"/>
                    <a:gd name="T13" fmla="*/ 94 h 166"/>
                    <a:gd name="T14" fmla="*/ 10 w 10"/>
                    <a:gd name="T15" fmla="*/ 0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66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66"/>
                      </a:lnTo>
                      <a:lnTo>
                        <a:pt x="4" y="74"/>
                      </a:lnTo>
                      <a:lnTo>
                        <a:pt x="6" y="43"/>
                      </a:lnTo>
                      <a:lnTo>
                        <a:pt x="8" y="66"/>
                      </a:lnTo>
                      <a:lnTo>
                        <a:pt x="10" y="9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74" name="Line 4308"/>
                <p:cNvSpPr>
                  <a:spLocks noChangeShapeType="1"/>
                </p:cNvSpPr>
                <p:nvPr/>
              </p:nvSpPr>
              <p:spPr bwMode="auto">
                <a:xfrm flipV="1">
                  <a:off x="74295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75" name="Line 4309"/>
                <p:cNvSpPr>
                  <a:spLocks noChangeShapeType="1"/>
                </p:cNvSpPr>
                <p:nvPr/>
              </p:nvSpPr>
              <p:spPr bwMode="auto">
                <a:xfrm flipV="1">
                  <a:off x="74295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76" name="Line 4310"/>
                <p:cNvSpPr>
                  <a:spLocks noChangeShapeType="1"/>
                </p:cNvSpPr>
                <p:nvPr/>
              </p:nvSpPr>
              <p:spPr bwMode="auto">
                <a:xfrm>
                  <a:off x="7429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77" name="Freeform 4311"/>
                <p:cNvSpPr>
                  <a:spLocks/>
                </p:cNvSpPr>
                <p:nvPr/>
              </p:nvSpPr>
              <p:spPr bwMode="auto">
                <a:xfrm flipV="1">
                  <a:off x="746125" y="9356726"/>
                  <a:ext cx="1587" cy="6350"/>
                </a:xfrm>
                <a:custGeom>
                  <a:avLst/>
                  <a:gdLst>
                    <a:gd name="T0" fmla="*/ 0 w 14"/>
                    <a:gd name="T1" fmla="*/ 0 h 83"/>
                    <a:gd name="T2" fmla="*/ 0 w 14"/>
                    <a:gd name="T3" fmla="*/ 31 h 83"/>
                    <a:gd name="T4" fmla="*/ 2 w 14"/>
                    <a:gd name="T5" fmla="*/ 27 h 83"/>
                    <a:gd name="T6" fmla="*/ 4 w 14"/>
                    <a:gd name="T7" fmla="*/ 13 h 83"/>
                    <a:gd name="T8" fmla="*/ 6 w 14"/>
                    <a:gd name="T9" fmla="*/ 50 h 83"/>
                    <a:gd name="T10" fmla="*/ 8 w 14"/>
                    <a:gd name="T11" fmla="*/ 55 h 83"/>
                    <a:gd name="T12" fmla="*/ 10 w 14"/>
                    <a:gd name="T13" fmla="*/ 83 h 83"/>
                    <a:gd name="T14" fmla="*/ 12 w 14"/>
                    <a:gd name="T15" fmla="*/ 48 h 83"/>
                    <a:gd name="T16" fmla="*/ 14 w 14"/>
                    <a:gd name="T17" fmla="*/ 13 h 83"/>
                    <a:gd name="T18" fmla="*/ 14 w 14"/>
                    <a:gd name="T1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83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7"/>
                      </a:lnTo>
                      <a:lnTo>
                        <a:pt x="4" y="13"/>
                      </a:lnTo>
                      <a:lnTo>
                        <a:pt x="6" y="50"/>
                      </a:lnTo>
                      <a:lnTo>
                        <a:pt x="8" y="55"/>
                      </a:lnTo>
                      <a:lnTo>
                        <a:pt x="10" y="83"/>
                      </a:lnTo>
                      <a:lnTo>
                        <a:pt x="12" y="48"/>
                      </a:lnTo>
                      <a:lnTo>
                        <a:pt x="14" y="1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78" name="Freeform 4312"/>
                <p:cNvSpPr>
                  <a:spLocks/>
                </p:cNvSpPr>
                <p:nvPr/>
              </p:nvSpPr>
              <p:spPr bwMode="auto">
                <a:xfrm flipV="1">
                  <a:off x="755650" y="9355138"/>
                  <a:ext cx="1587" cy="7938"/>
                </a:xfrm>
                <a:custGeom>
                  <a:avLst/>
                  <a:gdLst>
                    <a:gd name="T0" fmla="*/ 0 w 4"/>
                    <a:gd name="T1" fmla="*/ 0 h 111"/>
                    <a:gd name="T2" fmla="*/ 0 w 4"/>
                    <a:gd name="T3" fmla="*/ 13 h 111"/>
                    <a:gd name="T4" fmla="*/ 2 w 4"/>
                    <a:gd name="T5" fmla="*/ 83 h 111"/>
                    <a:gd name="T6" fmla="*/ 4 w 4"/>
                    <a:gd name="T7" fmla="*/ 111 h 111"/>
                    <a:gd name="T8" fmla="*/ 4 w 4"/>
                    <a:gd name="T9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1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83"/>
                      </a:lnTo>
                      <a:lnTo>
                        <a:pt x="4" y="11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79" name="Line 4313"/>
                <p:cNvSpPr>
                  <a:spLocks noChangeShapeType="1"/>
                </p:cNvSpPr>
                <p:nvPr/>
              </p:nvSpPr>
              <p:spPr bwMode="auto">
                <a:xfrm flipV="1">
                  <a:off x="7572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80" name="Line 4314"/>
                <p:cNvSpPr>
                  <a:spLocks noChangeShapeType="1"/>
                </p:cNvSpPr>
                <p:nvPr/>
              </p:nvSpPr>
              <p:spPr bwMode="auto">
                <a:xfrm flipV="1">
                  <a:off x="7604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81" name="Line 4315"/>
                <p:cNvSpPr>
                  <a:spLocks noChangeShapeType="1"/>
                </p:cNvSpPr>
                <p:nvPr/>
              </p:nvSpPr>
              <p:spPr bwMode="auto">
                <a:xfrm flipV="1">
                  <a:off x="7604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82" name="Freeform 4316"/>
                <p:cNvSpPr>
                  <a:spLocks/>
                </p:cNvSpPr>
                <p:nvPr/>
              </p:nvSpPr>
              <p:spPr bwMode="auto">
                <a:xfrm flipV="1">
                  <a:off x="765175" y="93614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13 h 27"/>
                    <a:gd name="T4" fmla="*/ 2 w 2"/>
                    <a:gd name="T5" fmla="*/ 2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83" name="Line 4317"/>
                <p:cNvSpPr>
                  <a:spLocks noChangeShapeType="1"/>
                </p:cNvSpPr>
                <p:nvPr/>
              </p:nvSpPr>
              <p:spPr bwMode="auto">
                <a:xfrm flipV="1">
                  <a:off x="7667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84" name="Freeform 4318"/>
                <p:cNvSpPr>
                  <a:spLocks/>
                </p:cNvSpPr>
                <p:nvPr/>
              </p:nvSpPr>
              <p:spPr bwMode="auto">
                <a:xfrm flipV="1">
                  <a:off x="768350" y="9356726"/>
                  <a:ext cx="1587" cy="6350"/>
                </a:xfrm>
                <a:custGeom>
                  <a:avLst/>
                  <a:gdLst>
                    <a:gd name="T0" fmla="*/ 0 w 2"/>
                    <a:gd name="T1" fmla="*/ 0 h 83"/>
                    <a:gd name="T2" fmla="*/ 0 w 2"/>
                    <a:gd name="T3" fmla="*/ 83 h 83"/>
                    <a:gd name="T4" fmla="*/ 2 w 2"/>
                    <a:gd name="T5" fmla="*/ 21 h 83"/>
                    <a:gd name="T6" fmla="*/ 2 w 2"/>
                    <a:gd name="T7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3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85" name="Line 4319"/>
                <p:cNvSpPr>
                  <a:spLocks noChangeShapeType="1"/>
                </p:cNvSpPr>
                <p:nvPr/>
              </p:nvSpPr>
              <p:spPr bwMode="auto">
                <a:xfrm flipV="1">
                  <a:off x="7699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86" name="Line 4320"/>
                <p:cNvSpPr>
                  <a:spLocks noChangeShapeType="1"/>
                </p:cNvSpPr>
                <p:nvPr/>
              </p:nvSpPr>
              <p:spPr bwMode="auto">
                <a:xfrm>
                  <a:off x="7715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87" name="Freeform 4321"/>
                <p:cNvSpPr>
                  <a:spLocks/>
                </p:cNvSpPr>
                <p:nvPr/>
              </p:nvSpPr>
              <p:spPr bwMode="auto">
                <a:xfrm flipV="1">
                  <a:off x="774700" y="9361488"/>
                  <a:ext cx="0" cy="1588"/>
                </a:xfrm>
                <a:custGeom>
                  <a:avLst/>
                  <a:gdLst>
                    <a:gd name="T0" fmla="*/ 0 w 4"/>
                    <a:gd name="T1" fmla="*/ 0 h 22"/>
                    <a:gd name="T2" fmla="*/ 0 w 4"/>
                    <a:gd name="T3" fmla="*/ 22 h 22"/>
                    <a:gd name="T4" fmla="*/ 2 w 4"/>
                    <a:gd name="T5" fmla="*/ 13 h 22"/>
                    <a:gd name="T6" fmla="*/ 4 w 4"/>
                    <a:gd name="T7" fmla="*/ 10 h 22"/>
                    <a:gd name="T8" fmla="*/ 4 w 4"/>
                    <a:gd name="T9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13"/>
                      </a:lnTo>
                      <a:lnTo>
                        <a:pt x="4" y="1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88" name="Line 4322"/>
                <p:cNvSpPr>
                  <a:spLocks noChangeShapeType="1"/>
                </p:cNvSpPr>
                <p:nvPr/>
              </p:nvSpPr>
              <p:spPr bwMode="auto">
                <a:xfrm>
                  <a:off x="7826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89" name="Freeform 4323"/>
                <p:cNvSpPr>
                  <a:spLocks/>
                </p:cNvSpPr>
                <p:nvPr/>
              </p:nvSpPr>
              <p:spPr bwMode="auto">
                <a:xfrm flipV="1">
                  <a:off x="782638" y="9358313"/>
                  <a:ext cx="0" cy="4763"/>
                </a:xfrm>
                <a:custGeom>
                  <a:avLst/>
                  <a:gdLst>
                    <a:gd name="T0" fmla="*/ 0 w 2"/>
                    <a:gd name="T1" fmla="*/ 0 h 76"/>
                    <a:gd name="T2" fmla="*/ 0 w 2"/>
                    <a:gd name="T3" fmla="*/ 76 h 76"/>
                    <a:gd name="T4" fmla="*/ 2 w 2"/>
                    <a:gd name="T5" fmla="*/ 45 h 76"/>
                    <a:gd name="T6" fmla="*/ 2 w 2"/>
                    <a:gd name="T7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6">
                      <a:moveTo>
                        <a:pt x="0" y="0"/>
                      </a:moveTo>
                      <a:lnTo>
                        <a:pt x="0" y="76"/>
                      </a:lnTo>
                      <a:lnTo>
                        <a:pt x="2" y="4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90" name="Line 4324"/>
                <p:cNvSpPr>
                  <a:spLocks noChangeShapeType="1"/>
                </p:cNvSpPr>
                <p:nvPr/>
              </p:nvSpPr>
              <p:spPr bwMode="auto">
                <a:xfrm>
                  <a:off x="7842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91" name="Line 4325"/>
                <p:cNvSpPr>
                  <a:spLocks noChangeShapeType="1"/>
                </p:cNvSpPr>
                <p:nvPr/>
              </p:nvSpPr>
              <p:spPr bwMode="auto">
                <a:xfrm>
                  <a:off x="7858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92" name="Line 4326"/>
                <p:cNvSpPr>
                  <a:spLocks noChangeShapeType="1"/>
                </p:cNvSpPr>
                <p:nvPr/>
              </p:nvSpPr>
              <p:spPr bwMode="auto">
                <a:xfrm>
                  <a:off x="7874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93" name="Line 4327"/>
                <p:cNvSpPr>
                  <a:spLocks noChangeShapeType="1"/>
                </p:cNvSpPr>
                <p:nvPr/>
              </p:nvSpPr>
              <p:spPr bwMode="auto">
                <a:xfrm>
                  <a:off x="7874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94" name="Line 4328"/>
                <p:cNvSpPr>
                  <a:spLocks noChangeShapeType="1"/>
                </p:cNvSpPr>
                <p:nvPr/>
              </p:nvSpPr>
              <p:spPr bwMode="auto">
                <a:xfrm flipV="1">
                  <a:off x="792163" y="935355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95" name="Freeform 4329"/>
                <p:cNvSpPr>
                  <a:spLocks/>
                </p:cNvSpPr>
                <p:nvPr/>
              </p:nvSpPr>
              <p:spPr bwMode="auto">
                <a:xfrm flipV="1">
                  <a:off x="792163" y="9356726"/>
                  <a:ext cx="0" cy="6350"/>
                </a:xfrm>
                <a:custGeom>
                  <a:avLst/>
                  <a:gdLst>
                    <a:gd name="T0" fmla="*/ 0 w 2"/>
                    <a:gd name="T1" fmla="*/ 0 h 83"/>
                    <a:gd name="T2" fmla="*/ 0 w 2"/>
                    <a:gd name="T3" fmla="*/ 45 h 83"/>
                    <a:gd name="T4" fmla="*/ 2 w 2"/>
                    <a:gd name="T5" fmla="*/ 83 h 83"/>
                    <a:gd name="T6" fmla="*/ 2 w 2"/>
                    <a:gd name="T7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3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2" y="8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96" name="Line 4330"/>
                <p:cNvSpPr>
                  <a:spLocks noChangeShapeType="1"/>
                </p:cNvSpPr>
                <p:nvPr/>
              </p:nvSpPr>
              <p:spPr bwMode="auto">
                <a:xfrm flipV="1">
                  <a:off x="7937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97" name="Line 4331"/>
                <p:cNvSpPr>
                  <a:spLocks noChangeShapeType="1"/>
                </p:cNvSpPr>
                <p:nvPr/>
              </p:nvSpPr>
              <p:spPr bwMode="auto">
                <a:xfrm flipV="1">
                  <a:off x="7969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98" name="Freeform 4332"/>
                <p:cNvSpPr>
                  <a:spLocks/>
                </p:cNvSpPr>
                <p:nvPr/>
              </p:nvSpPr>
              <p:spPr bwMode="auto">
                <a:xfrm flipV="1">
                  <a:off x="801688" y="9355138"/>
                  <a:ext cx="0" cy="7938"/>
                </a:xfrm>
                <a:custGeom>
                  <a:avLst/>
                  <a:gdLst>
                    <a:gd name="T0" fmla="*/ 0 w 6"/>
                    <a:gd name="T1" fmla="*/ 0 h 111"/>
                    <a:gd name="T2" fmla="*/ 0 w 6"/>
                    <a:gd name="T3" fmla="*/ 111 h 111"/>
                    <a:gd name="T4" fmla="*/ 2 w 6"/>
                    <a:gd name="T5" fmla="*/ 60 h 111"/>
                    <a:gd name="T6" fmla="*/ 4 w 6"/>
                    <a:gd name="T7" fmla="*/ 58 h 111"/>
                    <a:gd name="T8" fmla="*/ 6 w 6"/>
                    <a:gd name="T9" fmla="*/ 31 h 111"/>
                    <a:gd name="T10" fmla="*/ 6 w 6"/>
                    <a:gd name="T11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11">
                      <a:moveTo>
                        <a:pt x="0" y="0"/>
                      </a:moveTo>
                      <a:lnTo>
                        <a:pt x="0" y="111"/>
                      </a:lnTo>
                      <a:lnTo>
                        <a:pt x="2" y="60"/>
                      </a:lnTo>
                      <a:lnTo>
                        <a:pt x="4" y="58"/>
                      </a:lnTo>
                      <a:lnTo>
                        <a:pt x="6" y="3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199" name="Line 4333"/>
                <p:cNvSpPr>
                  <a:spLocks noChangeShapeType="1"/>
                </p:cNvSpPr>
                <p:nvPr/>
              </p:nvSpPr>
              <p:spPr bwMode="auto">
                <a:xfrm flipV="1">
                  <a:off x="8032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00" name="Line 4334"/>
                <p:cNvSpPr>
                  <a:spLocks noChangeShapeType="1"/>
                </p:cNvSpPr>
                <p:nvPr/>
              </p:nvSpPr>
              <p:spPr bwMode="auto">
                <a:xfrm flipV="1">
                  <a:off x="8048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01" name="Line 4335"/>
                <p:cNvSpPr>
                  <a:spLocks noChangeShapeType="1"/>
                </p:cNvSpPr>
                <p:nvPr/>
              </p:nvSpPr>
              <p:spPr bwMode="auto">
                <a:xfrm flipV="1">
                  <a:off x="8080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02" name="Line 4336"/>
                <p:cNvSpPr>
                  <a:spLocks noChangeShapeType="1"/>
                </p:cNvSpPr>
                <p:nvPr/>
              </p:nvSpPr>
              <p:spPr bwMode="auto">
                <a:xfrm flipV="1">
                  <a:off x="8096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03" name="Freeform 4337"/>
                <p:cNvSpPr>
                  <a:spLocks/>
                </p:cNvSpPr>
                <p:nvPr/>
              </p:nvSpPr>
              <p:spPr bwMode="auto">
                <a:xfrm flipV="1">
                  <a:off x="809625" y="9361488"/>
                  <a:ext cx="0" cy="1588"/>
                </a:xfrm>
                <a:custGeom>
                  <a:avLst/>
                  <a:gdLst>
                    <a:gd name="T0" fmla="*/ 0 w 4"/>
                    <a:gd name="T1" fmla="*/ 0 h 21"/>
                    <a:gd name="T2" fmla="*/ 0 w 4"/>
                    <a:gd name="T3" fmla="*/ 10 h 21"/>
                    <a:gd name="T4" fmla="*/ 2 w 4"/>
                    <a:gd name="T5" fmla="*/ 21 h 21"/>
                    <a:gd name="T6" fmla="*/ 4 w 4"/>
                    <a:gd name="T7" fmla="*/ 21 h 21"/>
                    <a:gd name="T8" fmla="*/ 4 w 4"/>
                    <a:gd name="T9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1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21"/>
                      </a:lnTo>
                      <a:lnTo>
                        <a:pt x="4" y="2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04" name="Freeform 4338"/>
                <p:cNvSpPr>
                  <a:spLocks/>
                </p:cNvSpPr>
                <p:nvPr/>
              </p:nvSpPr>
              <p:spPr bwMode="auto">
                <a:xfrm flipV="1">
                  <a:off x="812800" y="9353551"/>
                  <a:ext cx="1587" cy="9525"/>
                </a:xfrm>
                <a:custGeom>
                  <a:avLst/>
                  <a:gdLst>
                    <a:gd name="T0" fmla="*/ 0 w 6"/>
                    <a:gd name="T1" fmla="*/ 0 h 128"/>
                    <a:gd name="T2" fmla="*/ 0 w 6"/>
                    <a:gd name="T3" fmla="*/ 76 h 128"/>
                    <a:gd name="T4" fmla="*/ 2 w 6"/>
                    <a:gd name="T5" fmla="*/ 128 h 128"/>
                    <a:gd name="T6" fmla="*/ 4 w 6"/>
                    <a:gd name="T7" fmla="*/ 66 h 128"/>
                    <a:gd name="T8" fmla="*/ 6 w 6"/>
                    <a:gd name="T9" fmla="*/ 10 h 128"/>
                    <a:gd name="T10" fmla="*/ 6 w 6"/>
                    <a:gd name="T11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28">
                      <a:moveTo>
                        <a:pt x="0" y="0"/>
                      </a:moveTo>
                      <a:lnTo>
                        <a:pt x="0" y="76"/>
                      </a:lnTo>
                      <a:lnTo>
                        <a:pt x="2" y="128"/>
                      </a:lnTo>
                      <a:lnTo>
                        <a:pt x="4" y="66"/>
                      </a:lnTo>
                      <a:lnTo>
                        <a:pt x="6" y="1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05" name="Line 4339"/>
                <p:cNvSpPr>
                  <a:spLocks noChangeShapeType="1"/>
                </p:cNvSpPr>
                <p:nvPr/>
              </p:nvSpPr>
              <p:spPr bwMode="auto">
                <a:xfrm flipV="1">
                  <a:off x="8159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06" name="Line 4340"/>
                <p:cNvSpPr>
                  <a:spLocks noChangeShapeType="1"/>
                </p:cNvSpPr>
                <p:nvPr/>
              </p:nvSpPr>
              <p:spPr bwMode="auto">
                <a:xfrm flipV="1">
                  <a:off x="8175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07" name="Freeform 4341"/>
                <p:cNvSpPr>
                  <a:spLocks/>
                </p:cNvSpPr>
                <p:nvPr/>
              </p:nvSpPr>
              <p:spPr bwMode="auto">
                <a:xfrm flipV="1">
                  <a:off x="817563" y="9358313"/>
                  <a:ext cx="1587" cy="4763"/>
                </a:xfrm>
                <a:custGeom>
                  <a:avLst/>
                  <a:gdLst>
                    <a:gd name="T0" fmla="*/ 0 w 4"/>
                    <a:gd name="T1" fmla="*/ 0 h 72"/>
                    <a:gd name="T2" fmla="*/ 0 w 4"/>
                    <a:gd name="T3" fmla="*/ 21 h 72"/>
                    <a:gd name="T4" fmla="*/ 2 w 4"/>
                    <a:gd name="T5" fmla="*/ 72 h 72"/>
                    <a:gd name="T6" fmla="*/ 4 w 4"/>
                    <a:gd name="T7" fmla="*/ 22 h 72"/>
                    <a:gd name="T8" fmla="*/ 4 w 4"/>
                    <a:gd name="T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2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72"/>
                      </a:lnTo>
                      <a:lnTo>
                        <a:pt x="4" y="2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08" name="Freeform 4342"/>
                <p:cNvSpPr>
                  <a:spLocks/>
                </p:cNvSpPr>
                <p:nvPr/>
              </p:nvSpPr>
              <p:spPr bwMode="auto">
                <a:xfrm flipV="1">
                  <a:off x="819150" y="9361488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10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09" name="Freeform 4343"/>
                <p:cNvSpPr>
                  <a:spLocks/>
                </p:cNvSpPr>
                <p:nvPr/>
              </p:nvSpPr>
              <p:spPr bwMode="auto">
                <a:xfrm flipV="1">
                  <a:off x="822325" y="9331326"/>
                  <a:ext cx="1587" cy="31750"/>
                </a:xfrm>
                <a:custGeom>
                  <a:avLst/>
                  <a:gdLst>
                    <a:gd name="T0" fmla="*/ 0 w 10"/>
                    <a:gd name="T1" fmla="*/ 0 h 425"/>
                    <a:gd name="T2" fmla="*/ 0 w 10"/>
                    <a:gd name="T3" fmla="*/ 302 h 425"/>
                    <a:gd name="T4" fmla="*/ 2 w 10"/>
                    <a:gd name="T5" fmla="*/ 95 h 425"/>
                    <a:gd name="T6" fmla="*/ 4 w 10"/>
                    <a:gd name="T7" fmla="*/ 425 h 425"/>
                    <a:gd name="T8" fmla="*/ 6 w 10"/>
                    <a:gd name="T9" fmla="*/ 168 h 425"/>
                    <a:gd name="T10" fmla="*/ 8 w 10"/>
                    <a:gd name="T11" fmla="*/ 62 h 425"/>
                    <a:gd name="T12" fmla="*/ 10 w 10"/>
                    <a:gd name="T13" fmla="*/ 95 h 425"/>
                    <a:gd name="T14" fmla="*/ 10 w 10"/>
                    <a:gd name="T15" fmla="*/ 0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425">
                      <a:moveTo>
                        <a:pt x="0" y="0"/>
                      </a:moveTo>
                      <a:lnTo>
                        <a:pt x="0" y="302"/>
                      </a:lnTo>
                      <a:lnTo>
                        <a:pt x="2" y="95"/>
                      </a:lnTo>
                      <a:lnTo>
                        <a:pt x="4" y="425"/>
                      </a:lnTo>
                      <a:lnTo>
                        <a:pt x="6" y="168"/>
                      </a:lnTo>
                      <a:lnTo>
                        <a:pt x="8" y="62"/>
                      </a:lnTo>
                      <a:lnTo>
                        <a:pt x="10" y="9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10" name="Line 4344"/>
                <p:cNvSpPr>
                  <a:spLocks noChangeShapeType="1"/>
                </p:cNvSpPr>
                <p:nvPr/>
              </p:nvSpPr>
              <p:spPr bwMode="auto">
                <a:xfrm>
                  <a:off x="8239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11" name="Line 4345"/>
                <p:cNvSpPr>
                  <a:spLocks noChangeShapeType="1"/>
                </p:cNvSpPr>
                <p:nvPr/>
              </p:nvSpPr>
              <p:spPr bwMode="auto">
                <a:xfrm>
                  <a:off x="8270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12" name="Freeform 4346"/>
                <p:cNvSpPr>
                  <a:spLocks/>
                </p:cNvSpPr>
                <p:nvPr/>
              </p:nvSpPr>
              <p:spPr bwMode="auto">
                <a:xfrm flipV="1">
                  <a:off x="827088" y="9361488"/>
                  <a:ext cx="1587" cy="1588"/>
                </a:xfrm>
                <a:custGeom>
                  <a:avLst/>
                  <a:gdLst>
                    <a:gd name="T0" fmla="*/ 0 w 6"/>
                    <a:gd name="T1" fmla="*/ 0 h 31"/>
                    <a:gd name="T2" fmla="*/ 0 w 6"/>
                    <a:gd name="T3" fmla="*/ 31 h 31"/>
                    <a:gd name="T4" fmla="*/ 2 w 6"/>
                    <a:gd name="T5" fmla="*/ 27 h 31"/>
                    <a:gd name="T6" fmla="*/ 4 w 6"/>
                    <a:gd name="T7" fmla="*/ 31 h 31"/>
                    <a:gd name="T8" fmla="*/ 6 w 6"/>
                    <a:gd name="T9" fmla="*/ 21 h 31"/>
                    <a:gd name="T10" fmla="*/ 6 w 6"/>
                    <a:gd name="T1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7"/>
                      </a:lnTo>
                      <a:lnTo>
                        <a:pt x="4" y="31"/>
                      </a:lnTo>
                      <a:lnTo>
                        <a:pt x="6" y="2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13" name="Line 4347"/>
                <p:cNvSpPr>
                  <a:spLocks noChangeShapeType="1"/>
                </p:cNvSpPr>
                <p:nvPr/>
              </p:nvSpPr>
              <p:spPr bwMode="auto">
                <a:xfrm flipV="1">
                  <a:off x="8318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14" name="Freeform 4348"/>
                <p:cNvSpPr>
                  <a:spLocks/>
                </p:cNvSpPr>
                <p:nvPr/>
              </p:nvSpPr>
              <p:spPr bwMode="auto">
                <a:xfrm flipV="1">
                  <a:off x="835025" y="9359901"/>
                  <a:ext cx="1587" cy="3175"/>
                </a:xfrm>
                <a:custGeom>
                  <a:avLst/>
                  <a:gdLst>
                    <a:gd name="T0" fmla="*/ 0 w 9"/>
                    <a:gd name="T1" fmla="*/ 0 h 44"/>
                    <a:gd name="T2" fmla="*/ 0 w 9"/>
                    <a:gd name="T3" fmla="*/ 44 h 44"/>
                    <a:gd name="T4" fmla="*/ 2 w 9"/>
                    <a:gd name="T5" fmla="*/ 13 h 44"/>
                    <a:gd name="T6" fmla="*/ 4 w 9"/>
                    <a:gd name="T7" fmla="*/ 10 h 44"/>
                    <a:gd name="T8" fmla="*/ 6 w 9"/>
                    <a:gd name="T9" fmla="*/ 10 h 44"/>
                    <a:gd name="T10" fmla="*/ 9 w 9"/>
                    <a:gd name="T11" fmla="*/ 10 h 44"/>
                    <a:gd name="T12" fmla="*/ 9 w 9"/>
                    <a:gd name="T1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13"/>
                      </a:lnTo>
                      <a:lnTo>
                        <a:pt x="4" y="10"/>
                      </a:lnTo>
                      <a:lnTo>
                        <a:pt x="6" y="10"/>
                      </a:lnTo>
                      <a:lnTo>
                        <a:pt x="9" y="10"/>
                      </a:lnTo>
                      <a:lnTo>
                        <a:pt x="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15" name="Line 4349"/>
                <p:cNvSpPr>
                  <a:spLocks noChangeShapeType="1"/>
                </p:cNvSpPr>
                <p:nvPr/>
              </p:nvSpPr>
              <p:spPr bwMode="auto">
                <a:xfrm flipV="1">
                  <a:off x="8445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16" name="Freeform 4350"/>
                <p:cNvSpPr>
                  <a:spLocks/>
                </p:cNvSpPr>
                <p:nvPr/>
              </p:nvSpPr>
              <p:spPr bwMode="auto">
                <a:xfrm flipV="1">
                  <a:off x="844550" y="9356726"/>
                  <a:ext cx="1587" cy="6350"/>
                </a:xfrm>
                <a:custGeom>
                  <a:avLst/>
                  <a:gdLst>
                    <a:gd name="T0" fmla="*/ 0 w 4"/>
                    <a:gd name="T1" fmla="*/ 0 h 96"/>
                    <a:gd name="T2" fmla="*/ 0 w 4"/>
                    <a:gd name="T3" fmla="*/ 38 h 96"/>
                    <a:gd name="T4" fmla="*/ 2 w 4"/>
                    <a:gd name="T5" fmla="*/ 96 h 96"/>
                    <a:gd name="T6" fmla="*/ 4 w 4"/>
                    <a:gd name="T7" fmla="*/ 27 h 96"/>
                    <a:gd name="T8" fmla="*/ 4 w 4"/>
                    <a:gd name="T9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6">
                      <a:moveTo>
                        <a:pt x="0" y="0"/>
                      </a:moveTo>
                      <a:lnTo>
                        <a:pt x="0" y="38"/>
                      </a:lnTo>
                      <a:lnTo>
                        <a:pt x="2" y="96"/>
                      </a:lnTo>
                      <a:lnTo>
                        <a:pt x="4" y="2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17" name="Freeform 4351"/>
                <p:cNvSpPr>
                  <a:spLocks/>
                </p:cNvSpPr>
                <p:nvPr/>
              </p:nvSpPr>
              <p:spPr bwMode="auto">
                <a:xfrm flipV="1">
                  <a:off x="854075" y="9353551"/>
                  <a:ext cx="1587" cy="9525"/>
                </a:xfrm>
                <a:custGeom>
                  <a:avLst/>
                  <a:gdLst>
                    <a:gd name="T0" fmla="*/ 0 w 12"/>
                    <a:gd name="T1" fmla="*/ 0 h 132"/>
                    <a:gd name="T2" fmla="*/ 0 w 12"/>
                    <a:gd name="T3" fmla="*/ 24 h 132"/>
                    <a:gd name="T4" fmla="*/ 2 w 12"/>
                    <a:gd name="T5" fmla="*/ 36 h 132"/>
                    <a:gd name="T6" fmla="*/ 4 w 12"/>
                    <a:gd name="T7" fmla="*/ 87 h 132"/>
                    <a:gd name="T8" fmla="*/ 6 w 12"/>
                    <a:gd name="T9" fmla="*/ 132 h 132"/>
                    <a:gd name="T10" fmla="*/ 8 w 12"/>
                    <a:gd name="T11" fmla="*/ 76 h 132"/>
                    <a:gd name="T12" fmla="*/ 10 w 12"/>
                    <a:gd name="T13" fmla="*/ 27 h 132"/>
                    <a:gd name="T14" fmla="*/ 12 w 12"/>
                    <a:gd name="T15" fmla="*/ 13 h 132"/>
                    <a:gd name="T16" fmla="*/ 12 w 12"/>
                    <a:gd name="T17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32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36"/>
                      </a:lnTo>
                      <a:lnTo>
                        <a:pt x="4" y="87"/>
                      </a:lnTo>
                      <a:lnTo>
                        <a:pt x="6" y="132"/>
                      </a:lnTo>
                      <a:lnTo>
                        <a:pt x="8" y="76"/>
                      </a:lnTo>
                      <a:lnTo>
                        <a:pt x="10" y="27"/>
                      </a:lnTo>
                      <a:lnTo>
                        <a:pt x="12" y="1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18" name="Freeform 4352"/>
                <p:cNvSpPr>
                  <a:spLocks/>
                </p:cNvSpPr>
                <p:nvPr/>
              </p:nvSpPr>
              <p:spPr bwMode="auto">
                <a:xfrm flipV="1">
                  <a:off x="863600" y="9356726"/>
                  <a:ext cx="0" cy="6350"/>
                </a:xfrm>
                <a:custGeom>
                  <a:avLst/>
                  <a:gdLst>
                    <a:gd name="T0" fmla="*/ 0 w 6"/>
                    <a:gd name="T1" fmla="*/ 0 h 91"/>
                    <a:gd name="T2" fmla="*/ 0 w 6"/>
                    <a:gd name="T3" fmla="*/ 44 h 91"/>
                    <a:gd name="T4" fmla="*/ 2 w 6"/>
                    <a:gd name="T5" fmla="*/ 91 h 91"/>
                    <a:gd name="T6" fmla="*/ 4 w 6"/>
                    <a:gd name="T7" fmla="*/ 21 h 91"/>
                    <a:gd name="T8" fmla="*/ 6 w 6"/>
                    <a:gd name="T9" fmla="*/ 76 h 91"/>
                    <a:gd name="T10" fmla="*/ 6 w 6"/>
                    <a:gd name="T11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91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91"/>
                      </a:lnTo>
                      <a:lnTo>
                        <a:pt x="4" y="21"/>
                      </a:lnTo>
                      <a:lnTo>
                        <a:pt x="6" y="76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19" name="Freeform 4353"/>
                <p:cNvSpPr>
                  <a:spLocks/>
                </p:cNvSpPr>
                <p:nvPr/>
              </p:nvSpPr>
              <p:spPr bwMode="auto">
                <a:xfrm flipV="1">
                  <a:off x="866775" y="9355138"/>
                  <a:ext cx="0" cy="7938"/>
                </a:xfrm>
                <a:custGeom>
                  <a:avLst/>
                  <a:gdLst>
                    <a:gd name="T0" fmla="*/ 0 w 6"/>
                    <a:gd name="T1" fmla="*/ 0 h 116"/>
                    <a:gd name="T2" fmla="*/ 0 w 6"/>
                    <a:gd name="T3" fmla="*/ 116 h 116"/>
                    <a:gd name="T4" fmla="*/ 2 w 6"/>
                    <a:gd name="T5" fmla="*/ 13 h 116"/>
                    <a:gd name="T6" fmla="*/ 4 w 6"/>
                    <a:gd name="T7" fmla="*/ 41 h 116"/>
                    <a:gd name="T8" fmla="*/ 6 w 6"/>
                    <a:gd name="T9" fmla="*/ 42 h 116"/>
                    <a:gd name="T10" fmla="*/ 6 w 6"/>
                    <a:gd name="T11" fmla="*/ 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16">
                      <a:moveTo>
                        <a:pt x="0" y="0"/>
                      </a:moveTo>
                      <a:lnTo>
                        <a:pt x="0" y="116"/>
                      </a:lnTo>
                      <a:lnTo>
                        <a:pt x="2" y="13"/>
                      </a:lnTo>
                      <a:lnTo>
                        <a:pt x="4" y="41"/>
                      </a:lnTo>
                      <a:lnTo>
                        <a:pt x="6" y="4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20" name="Line 4354"/>
                <p:cNvSpPr>
                  <a:spLocks noChangeShapeType="1"/>
                </p:cNvSpPr>
                <p:nvPr/>
              </p:nvSpPr>
              <p:spPr bwMode="auto">
                <a:xfrm flipV="1">
                  <a:off x="86836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21" name="Freeform 4355"/>
                <p:cNvSpPr>
                  <a:spLocks/>
                </p:cNvSpPr>
                <p:nvPr/>
              </p:nvSpPr>
              <p:spPr bwMode="auto">
                <a:xfrm flipV="1">
                  <a:off x="871538" y="9361488"/>
                  <a:ext cx="0" cy="1588"/>
                </a:xfrm>
                <a:custGeom>
                  <a:avLst/>
                  <a:gdLst>
                    <a:gd name="T0" fmla="*/ 0 w 2"/>
                    <a:gd name="T1" fmla="*/ 0 h 21"/>
                    <a:gd name="T2" fmla="*/ 0 w 2"/>
                    <a:gd name="T3" fmla="*/ 10 h 21"/>
                    <a:gd name="T4" fmla="*/ 2 w 2"/>
                    <a:gd name="T5" fmla="*/ 21 h 21"/>
                    <a:gd name="T6" fmla="*/ 2 w 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1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22" name="Line 4356"/>
                <p:cNvSpPr>
                  <a:spLocks noChangeShapeType="1"/>
                </p:cNvSpPr>
                <p:nvPr/>
              </p:nvSpPr>
              <p:spPr bwMode="auto">
                <a:xfrm>
                  <a:off x="8763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23" name="Line 4357"/>
                <p:cNvSpPr>
                  <a:spLocks noChangeShapeType="1"/>
                </p:cNvSpPr>
                <p:nvPr/>
              </p:nvSpPr>
              <p:spPr bwMode="auto">
                <a:xfrm flipV="1">
                  <a:off x="8810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24" name="Line 4358"/>
                <p:cNvSpPr>
                  <a:spLocks noChangeShapeType="1"/>
                </p:cNvSpPr>
                <p:nvPr/>
              </p:nvSpPr>
              <p:spPr bwMode="auto">
                <a:xfrm flipV="1">
                  <a:off x="8858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25" name="Line 4359"/>
                <p:cNvSpPr>
                  <a:spLocks noChangeShapeType="1"/>
                </p:cNvSpPr>
                <p:nvPr/>
              </p:nvSpPr>
              <p:spPr bwMode="auto">
                <a:xfrm flipV="1">
                  <a:off x="88900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26" name="Line 4360"/>
                <p:cNvSpPr>
                  <a:spLocks noChangeShapeType="1"/>
                </p:cNvSpPr>
                <p:nvPr/>
              </p:nvSpPr>
              <p:spPr bwMode="auto">
                <a:xfrm flipV="1">
                  <a:off x="8937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27" name="Line 4361"/>
                <p:cNvSpPr>
                  <a:spLocks noChangeShapeType="1"/>
                </p:cNvSpPr>
                <p:nvPr/>
              </p:nvSpPr>
              <p:spPr bwMode="auto">
                <a:xfrm flipV="1">
                  <a:off x="8937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28" name="Line 4362"/>
                <p:cNvSpPr>
                  <a:spLocks noChangeShapeType="1"/>
                </p:cNvSpPr>
                <p:nvPr/>
              </p:nvSpPr>
              <p:spPr bwMode="auto">
                <a:xfrm flipV="1">
                  <a:off x="8985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29" name="Freeform 4363"/>
                <p:cNvSpPr>
                  <a:spLocks/>
                </p:cNvSpPr>
                <p:nvPr/>
              </p:nvSpPr>
              <p:spPr bwMode="auto">
                <a:xfrm flipV="1">
                  <a:off x="898525" y="9359901"/>
                  <a:ext cx="0" cy="3175"/>
                </a:xfrm>
                <a:custGeom>
                  <a:avLst/>
                  <a:gdLst>
                    <a:gd name="T0" fmla="*/ 0 w 4"/>
                    <a:gd name="T1" fmla="*/ 0 h 55"/>
                    <a:gd name="T2" fmla="*/ 0 w 4"/>
                    <a:gd name="T3" fmla="*/ 55 h 55"/>
                    <a:gd name="T4" fmla="*/ 2 w 4"/>
                    <a:gd name="T5" fmla="*/ 48 h 55"/>
                    <a:gd name="T6" fmla="*/ 4 w 4"/>
                    <a:gd name="T7" fmla="*/ 10 h 55"/>
                    <a:gd name="T8" fmla="*/ 4 w 4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48"/>
                      </a:lnTo>
                      <a:lnTo>
                        <a:pt x="4" y="1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30" name="Line 4364"/>
                <p:cNvSpPr>
                  <a:spLocks noChangeShapeType="1"/>
                </p:cNvSpPr>
                <p:nvPr/>
              </p:nvSpPr>
              <p:spPr bwMode="auto">
                <a:xfrm>
                  <a:off x="8985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31" name="Freeform 4365"/>
                <p:cNvSpPr>
                  <a:spLocks/>
                </p:cNvSpPr>
                <p:nvPr/>
              </p:nvSpPr>
              <p:spPr bwMode="auto">
                <a:xfrm flipV="1">
                  <a:off x="901700" y="9358313"/>
                  <a:ext cx="1587" cy="4763"/>
                </a:xfrm>
                <a:custGeom>
                  <a:avLst/>
                  <a:gdLst>
                    <a:gd name="T0" fmla="*/ 0 w 6"/>
                    <a:gd name="T1" fmla="*/ 0 h 73"/>
                    <a:gd name="T2" fmla="*/ 0 w 6"/>
                    <a:gd name="T3" fmla="*/ 27 h 73"/>
                    <a:gd name="T4" fmla="*/ 2 w 6"/>
                    <a:gd name="T5" fmla="*/ 27 h 73"/>
                    <a:gd name="T6" fmla="*/ 4 w 6"/>
                    <a:gd name="T7" fmla="*/ 73 h 73"/>
                    <a:gd name="T8" fmla="*/ 6 w 6"/>
                    <a:gd name="T9" fmla="*/ 41 h 73"/>
                    <a:gd name="T10" fmla="*/ 6 w 6"/>
                    <a:gd name="T11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3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7"/>
                      </a:lnTo>
                      <a:lnTo>
                        <a:pt x="4" y="73"/>
                      </a:lnTo>
                      <a:lnTo>
                        <a:pt x="6" y="4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32" name="Freeform 4366"/>
                <p:cNvSpPr>
                  <a:spLocks/>
                </p:cNvSpPr>
                <p:nvPr/>
              </p:nvSpPr>
              <p:spPr bwMode="auto">
                <a:xfrm flipV="1">
                  <a:off x="906463" y="9355138"/>
                  <a:ext cx="0" cy="7938"/>
                </a:xfrm>
                <a:custGeom>
                  <a:avLst/>
                  <a:gdLst>
                    <a:gd name="T0" fmla="*/ 0 w 2"/>
                    <a:gd name="T1" fmla="*/ 0 h 105"/>
                    <a:gd name="T2" fmla="*/ 0 w 2"/>
                    <a:gd name="T3" fmla="*/ 10 h 105"/>
                    <a:gd name="T4" fmla="*/ 2 w 2"/>
                    <a:gd name="T5" fmla="*/ 105 h 105"/>
                    <a:gd name="T6" fmla="*/ 2 w 2"/>
                    <a:gd name="T7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5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10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33" name="Line 4367"/>
                <p:cNvSpPr>
                  <a:spLocks noChangeShapeType="1"/>
                </p:cNvSpPr>
                <p:nvPr/>
              </p:nvSpPr>
              <p:spPr bwMode="auto">
                <a:xfrm flipV="1">
                  <a:off x="9080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34" name="Line 4368"/>
                <p:cNvSpPr>
                  <a:spLocks noChangeShapeType="1"/>
                </p:cNvSpPr>
                <p:nvPr/>
              </p:nvSpPr>
              <p:spPr bwMode="auto">
                <a:xfrm>
                  <a:off x="9080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35" name="Freeform 4369"/>
                <p:cNvSpPr>
                  <a:spLocks/>
                </p:cNvSpPr>
                <p:nvPr/>
              </p:nvSpPr>
              <p:spPr bwMode="auto">
                <a:xfrm flipV="1">
                  <a:off x="915988" y="9350376"/>
                  <a:ext cx="0" cy="12700"/>
                </a:xfrm>
                <a:custGeom>
                  <a:avLst/>
                  <a:gdLst>
                    <a:gd name="T0" fmla="*/ 0 w 6"/>
                    <a:gd name="T1" fmla="*/ 0 h 163"/>
                    <a:gd name="T2" fmla="*/ 0 w 6"/>
                    <a:gd name="T3" fmla="*/ 104 h 163"/>
                    <a:gd name="T4" fmla="*/ 2 w 6"/>
                    <a:gd name="T5" fmla="*/ 163 h 163"/>
                    <a:gd name="T6" fmla="*/ 4 w 6"/>
                    <a:gd name="T7" fmla="*/ 95 h 163"/>
                    <a:gd name="T8" fmla="*/ 6 w 6"/>
                    <a:gd name="T9" fmla="*/ 48 h 163"/>
                    <a:gd name="T10" fmla="*/ 6 w 6"/>
                    <a:gd name="T11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63">
                      <a:moveTo>
                        <a:pt x="0" y="0"/>
                      </a:moveTo>
                      <a:lnTo>
                        <a:pt x="0" y="104"/>
                      </a:lnTo>
                      <a:lnTo>
                        <a:pt x="2" y="163"/>
                      </a:lnTo>
                      <a:lnTo>
                        <a:pt x="4" y="95"/>
                      </a:lnTo>
                      <a:lnTo>
                        <a:pt x="6" y="4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36" name="Line 4370"/>
                <p:cNvSpPr>
                  <a:spLocks noChangeShapeType="1"/>
                </p:cNvSpPr>
                <p:nvPr/>
              </p:nvSpPr>
              <p:spPr bwMode="auto">
                <a:xfrm>
                  <a:off x="9159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37" name="Line 4371"/>
                <p:cNvSpPr>
                  <a:spLocks noChangeShapeType="1"/>
                </p:cNvSpPr>
                <p:nvPr/>
              </p:nvSpPr>
              <p:spPr bwMode="auto">
                <a:xfrm>
                  <a:off x="9239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38" name="Freeform 4372"/>
                <p:cNvSpPr>
                  <a:spLocks/>
                </p:cNvSpPr>
                <p:nvPr/>
              </p:nvSpPr>
              <p:spPr bwMode="auto">
                <a:xfrm flipV="1">
                  <a:off x="923925" y="9353551"/>
                  <a:ext cx="1587" cy="9525"/>
                </a:xfrm>
                <a:custGeom>
                  <a:avLst/>
                  <a:gdLst>
                    <a:gd name="T0" fmla="*/ 0 w 8"/>
                    <a:gd name="T1" fmla="*/ 0 h 138"/>
                    <a:gd name="T2" fmla="*/ 0 w 8"/>
                    <a:gd name="T3" fmla="*/ 21 h 138"/>
                    <a:gd name="T4" fmla="*/ 2 w 8"/>
                    <a:gd name="T5" fmla="*/ 138 h 138"/>
                    <a:gd name="T6" fmla="*/ 4 w 8"/>
                    <a:gd name="T7" fmla="*/ 77 h 138"/>
                    <a:gd name="T8" fmla="*/ 6 w 8"/>
                    <a:gd name="T9" fmla="*/ 24 h 138"/>
                    <a:gd name="T10" fmla="*/ 8 w 8"/>
                    <a:gd name="T11" fmla="*/ 27 h 138"/>
                    <a:gd name="T12" fmla="*/ 8 w 8"/>
                    <a:gd name="T13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38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138"/>
                      </a:lnTo>
                      <a:lnTo>
                        <a:pt x="4" y="77"/>
                      </a:lnTo>
                      <a:lnTo>
                        <a:pt x="6" y="24"/>
                      </a:lnTo>
                      <a:lnTo>
                        <a:pt x="8" y="27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39" name="Line 4373"/>
                <p:cNvSpPr>
                  <a:spLocks noChangeShapeType="1"/>
                </p:cNvSpPr>
                <p:nvPr/>
              </p:nvSpPr>
              <p:spPr bwMode="auto">
                <a:xfrm flipV="1">
                  <a:off x="9255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40" name="Freeform 4374"/>
                <p:cNvSpPr>
                  <a:spLocks/>
                </p:cNvSpPr>
                <p:nvPr/>
              </p:nvSpPr>
              <p:spPr bwMode="auto">
                <a:xfrm flipV="1">
                  <a:off x="933450" y="9356726"/>
                  <a:ext cx="1587" cy="6350"/>
                </a:xfrm>
                <a:custGeom>
                  <a:avLst/>
                  <a:gdLst>
                    <a:gd name="T0" fmla="*/ 0 w 10"/>
                    <a:gd name="T1" fmla="*/ 0 h 90"/>
                    <a:gd name="T2" fmla="*/ 0 w 10"/>
                    <a:gd name="T3" fmla="*/ 10 h 90"/>
                    <a:gd name="T4" fmla="*/ 2 w 10"/>
                    <a:gd name="T5" fmla="*/ 22 h 90"/>
                    <a:gd name="T6" fmla="*/ 4 w 10"/>
                    <a:gd name="T7" fmla="*/ 90 h 90"/>
                    <a:gd name="T8" fmla="*/ 6 w 10"/>
                    <a:gd name="T9" fmla="*/ 34 h 90"/>
                    <a:gd name="T10" fmla="*/ 8 w 10"/>
                    <a:gd name="T11" fmla="*/ 69 h 90"/>
                    <a:gd name="T12" fmla="*/ 10 w 10"/>
                    <a:gd name="T13" fmla="*/ 22 h 90"/>
                    <a:gd name="T14" fmla="*/ 10 w 10"/>
                    <a:gd name="T15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90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22"/>
                      </a:lnTo>
                      <a:lnTo>
                        <a:pt x="4" y="90"/>
                      </a:lnTo>
                      <a:lnTo>
                        <a:pt x="6" y="34"/>
                      </a:lnTo>
                      <a:lnTo>
                        <a:pt x="8" y="69"/>
                      </a:lnTo>
                      <a:lnTo>
                        <a:pt x="10" y="22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41" name="Line 4375"/>
                <p:cNvSpPr>
                  <a:spLocks noChangeShapeType="1"/>
                </p:cNvSpPr>
                <p:nvPr/>
              </p:nvSpPr>
              <p:spPr bwMode="auto">
                <a:xfrm flipV="1">
                  <a:off x="9413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42" name="Line 4376"/>
                <p:cNvSpPr>
                  <a:spLocks noChangeShapeType="1"/>
                </p:cNvSpPr>
                <p:nvPr/>
              </p:nvSpPr>
              <p:spPr bwMode="auto">
                <a:xfrm flipV="1">
                  <a:off x="9429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43" name="Line 4377"/>
                <p:cNvSpPr>
                  <a:spLocks noChangeShapeType="1"/>
                </p:cNvSpPr>
                <p:nvPr/>
              </p:nvSpPr>
              <p:spPr bwMode="auto">
                <a:xfrm>
                  <a:off x="9429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44" name="Freeform 4378"/>
                <p:cNvSpPr>
                  <a:spLocks/>
                </p:cNvSpPr>
                <p:nvPr/>
              </p:nvSpPr>
              <p:spPr bwMode="auto">
                <a:xfrm flipV="1">
                  <a:off x="946150" y="9353551"/>
                  <a:ext cx="1587" cy="9525"/>
                </a:xfrm>
                <a:custGeom>
                  <a:avLst/>
                  <a:gdLst>
                    <a:gd name="T0" fmla="*/ 0 w 12"/>
                    <a:gd name="T1" fmla="*/ 0 h 140"/>
                    <a:gd name="T2" fmla="*/ 0 w 12"/>
                    <a:gd name="T3" fmla="*/ 140 h 140"/>
                    <a:gd name="T4" fmla="*/ 2 w 12"/>
                    <a:gd name="T5" fmla="*/ 69 h 140"/>
                    <a:gd name="T6" fmla="*/ 4 w 12"/>
                    <a:gd name="T7" fmla="*/ 110 h 140"/>
                    <a:gd name="T8" fmla="*/ 6 w 12"/>
                    <a:gd name="T9" fmla="*/ 34 h 140"/>
                    <a:gd name="T10" fmla="*/ 8 w 12"/>
                    <a:gd name="T11" fmla="*/ 31 h 140"/>
                    <a:gd name="T12" fmla="*/ 10 w 12"/>
                    <a:gd name="T13" fmla="*/ 13 h 140"/>
                    <a:gd name="T14" fmla="*/ 12 w 12"/>
                    <a:gd name="T15" fmla="*/ 89 h 140"/>
                    <a:gd name="T16" fmla="*/ 12 w 12"/>
                    <a:gd name="T17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40">
                      <a:moveTo>
                        <a:pt x="0" y="0"/>
                      </a:moveTo>
                      <a:lnTo>
                        <a:pt x="0" y="140"/>
                      </a:lnTo>
                      <a:lnTo>
                        <a:pt x="2" y="69"/>
                      </a:lnTo>
                      <a:lnTo>
                        <a:pt x="4" y="110"/>
                      </a:lnTo>
                      <a:lnTo>
                        <a:pt x="6" y="34"/>
                      </a:lnTo>
                      <a:lnTo>
                        <a:pt x="8" y="31"/>
                      </a:lnTo>
                      <a:lnTo>
                        <a:pt x="10" y="13"/>
                      </a:lnTo>
                      <a:lnTo>
                        <a:pt x="12" y="8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45" name="Line 4379"/>
                <p:cNvSpPr>
                  <a:spLocks noChangeShapeType="1"/>
                </p:cNvSpPr>
                <p:nvPr/>
              </p:nvSpPr>
              <p:spPr bwMode="auto">
                <a:xfrm flipV="1">
                  <a:off x="947738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46" name="Freeform 4380"/>
                <p:cNvSpPr>
                  <a:spLocks/>
                </p:cNvSpPr>
                <p:nvPr/>
              </p:nvSpPr>
              <p:spPr bwMode="auto">
                <a:xfrm flipV="1">
                  <a:off x="950913" y="9348788"/>
                  <a:ext cx="1587" cy="14288"/>
                </a:xfrm>
                <a:custGeom>
                  <a:avLst/>
                  <a:gdLst>
                    <a:gd name="T0" fmla="*/ 0 w 10"/>
                    <a:gd name="T1" fmla="*/ 0 h 195"/>
                    <a:gd name="T2" fmla="*/ 0 w 10"/>
                    <a:gd name="T3" fmla="*/ 195 h 195"/>
                    <a:gd name="T4" fmla="*/ 2 w 10"/>
                    <a:gd name="T5" fmla="*/ 13 h 195"/>
                    <a:gd name="T6" fmla="*/ 4 w 10"/>
                    <a:gd name="T7" fmla="*/ 66 h 195"/>
                    <a:gd name="T8" fmla="*/ 6 w 10"/>
                    <a:gd name="T9" fmla="*/ 168 h 195"/>
                    <a:gd name="T10" fmla="*/ 8 w 10"/>
                    <a:gd name="T11" fmla="*/ 34 h 195"/>
                    <a:gd name="T12" fmla="*/ 10 w 10"/>
                    <a:gd name="T13" fmla="*/ 10 h 195"/>
                    <a:gd name="T14" fmla="*/ 10 w 10"/>
                    <a:gd name="T15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95">
                      <a:moveTo>
                        <a:pt x="0" y="0"/>
                      </a:moveTo>
                      <a:lnTo>
                        <a:pt x="0" y="195"/>
                      </a:lnTo>
                      <a:lnTo>
                        <a:pt x="2" y="13"/>
                      </a:lnTo>
                      <a:lnTo>
                        <a:pt x="4" y="66"/>
                      </a:lnTo>
                      <a:lnTo>
                        <a:pt x="6" y="168"/>
                      </a:lnTo>
                      <a:lnTo>
                        <a:pt x="8" y="34"/>
                      </a:lnTo>
                      <a:lnTo>
                        <a:pt x="10" y="10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47" name="Line 4381"/>
                <p:cNvSpPr>
                  <a:spLocks noChangeShapeType="1"/>
                </p:cNvSpPr>
                <p:nvPr/>
              </p:nvSpPr>
              <p:spPr bwMode="auto">
                <a:xfrm flipV="1">
                  <a:off x="95250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48" name="Line 4382"/>
                <p:cNvSpPr>
                  <a:spLocks noChangeShapeType="1"/>
                </p:cNvSpPr>
                <p:nvPr/>
              </p:nvSpPr>
              <p:spPr bwMode="auto">
                <a:xfrm>
                  <a:off x="9540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49" name="Line 4383"/>
                <p:cNvSpPr>
                  <a:spLocks noChangeShapeType="1"/>
                </p:cNvSpPr>
                <p:nvPr/>
              </p:nvSpPr>
              <p:spPr bwMode="auto">
                <a:xfrm flipV="1">
                  <a:off x="95567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50" name="Line 4384"/>
                <p:cNvSpPr>
                  <a:spLocks noChangeShapeType="1"/>
                </p:cNvSpPr>
                <p:nvPr/>
              </p:nvSpPr>
              <p:spPr bwMode="auto">
                <a:xfrm>
                  <a:off x="9572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51" name="Line 4385"/>
                <p:cNvSpPr>
                  <a:spLocks noChangeShapeType="1"/>
                </p:cNvSpPr>
                <p:nvPr/>
              </p:nvSpPr>
              <p:spPr bwMode="auto">
                <a:xfrm flipV="1">
                  <a:off x="9572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52" name="Freeform 4386"/>
                <p:cNvSpPr>
                  <a:spLocks/>
                </p:cNvSpPr>
                <p:nvPr/>
              </p:nvSpPr>
              <p:spPr bwMode="auto">
                <a:xfrm flipV="1">
                  <a:off x="960438" y="9297988"/>
                  <a:ext cx="0" cy="65088"/>
                </a:xfrm>
                <a:custGeom>
                  <a:avLst/>
                  <a:gdLst>
                    <a:gd name="T0" fmla="*/ 0 w 12"/>
                    <a:gd name="T1" fmla="*/ 0 h 868"/>
                    <a:gd name="T2" fmla="*/ 0 w 12"/>
                    <a:gd name="T3" fmla="*/ 10 h 868"/>
                    <a:gd name="T4" fmla="*/ 2 w 12"/>
                    <a:gd name="T5" fmla="*/ 344 h 868"/>
                    <a:gd name="T6" fmla="*/ 4 w 12"/>
                    <a:gd name="T7" fmla="*/ 868 h 868"/>
                    <a:gd name="T8" fmla="*/ 6 w 12"/>
                    <a:gd name="T9" fmla="*/ 707 h 868"/>
                    <a:gd name="T10" fmla="*/ 8 w 12"/>
                    <a:gd name="T11" fmla="*/ 606 h 868"/>
                    <a:gd name="T12" fmla="*/ 10 w 12"/>
                    <a:gd name="T13" fmla="*/ 182 h 868"/>
                    <a:gd name="T14" fmla="*/ 12 w 12"/>
                    <a:gd name="T15" fmla="*/ 122 h 868"/>
                    <a:gd name="T16" fmla="*/ 12 w 12"/>
                    <a:gd name="T17" fmla="*/ 0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868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344"/>
                      </a:lnTo>
                      <a:lnTo>
                        <a:pt x="4" y="868"/>
                      </a:lnTo>
                      <a:lnTo>
                        <a:pt x="6" y="707"/>
                      </a:lnTo>
                      <a:lnTo>
                        <a:pt x="8" y="606"/>
                      </a:lnTo>
                      <a:lnTo>
                        <a:pt x="10" y="182"/>
                      </a:lnTo>
                      <a:lnTo>
                        <a:pt x="12" y="122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53" name="Freeform 4387"/>
                <p:cNvSpPr>
                  <a:spLocks/>
                </p:cNvSpPr>
                <p:nvPr/>
              </p:nvSpPr>
              <p:spPr bwMode="auto">
                <a:xfrm flipV="1">
                  <a:off x="962025" y="9356726"/>
                  <a:ext cx="0" cy="6350"/>
                </a:xfrm>
                <a:custGeom>
                  <a:avLst/>
                  <a:gdLst>
                    <a:gd name="T0" fmla="*/ 0 w 4"/>
                    <a:gd name="T1" fmla="*/ 0 h 83"/>
                    <a:gd name="T2" fmla="*/ 0 w 4"/>
                    <a:gd name="T3" fmla="*/ 32 h 83"/>
                    <a:gd name="T4" fmla="*/ 2 w 4"/>
                    <a:gd name="T5" fmla="*/ 83 h 83"/>
                    <a:gd name="T6" fmla="*/ 4 w 4"/>
                    <a:gd name="T7" fmla="*/ 10 h 83"/>
                    <a:gd name="T8" fmla="*/ 4 w 4"/>
                    <a:gd name="T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3">
                      <a:moveTo>
                        <a:pt x="0" y="0"/>
                      </a:moveTo>
                      <a:lnTo>
                        <a:pt x="0" y="32"/>
                      </a:lnTo>
                      <a:lnTo>
                        <a:pt x="2" y="83"/>
                      </a:lnTo>
                      <a:lnTo>
                        <a:pt x="4" y="1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54" name="Line 4388"/>
                <p:cNvSpPr>
                  <a:spLocks noChangeShapeType="1"/>
                </p:cNvSpPr>
                <p:nvPr/>
              </p:nvSpPr>
              <p:spPr bwMode="auto">
                <a:xfrm flipV="1">
                  <a:off x="963613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55" name="Freeform 4389"/>
                <p:cNvSpPr>
                  <a:spLocks/>
                </p:cNvSpPr>
                <p:nvPr/>
              </p:nvSpPr>
              <p:spPr bwMode="auto">
                <a:xfrm flipV="1">
                  <a:off x="963613" y="9347201"/>
                  <a:ext cx="1587" cy="15875"/>
                </a:xfrm>
                <a:custGeom>
                  <a:avLst/>
                  <a:gdLst>
                    <a:gd name="T0" fmla="*/ 0 w 13"/>
                    <a:gd name="T1" fmla="*/ 0 h 222"/>
                    <a:gd name="T2" fmla="*/ 0 w 13"/>
                    <a:gd name="T3" fmla="*/ 44 h 222"/>
                    <a:gd name="T4" fmla="*/ 2 w 13"/>
                    <a:gd name="T5" fmla="*/ 80 h 222"/>
                    <a:gd name="T6" fmla="*/ 4 w 13"/>
                    <a:gd name="T7" fmla="*/ 222 h 222"/>
                    <a:gd name="T8" fmla="*/ 7 w 13"/>
                    <a:gd name="T9" fmla="*/ 188 h 222"/>
                    <a:gd name="T10" fmla="*/ 9 w 13"/>
                    <a:gd name="T11" fmla="*/ 96 h 222"/>
                    <a:gd name="T12" fmla="*/ 11 w 13"/>
                    <a:gd name="T13" fmla="*/ 22 h 222"/>
                    <a:gd name="T14" fmla="*/ 13 w 13"/>
                    <a:gd name="T15" fmla="*/ 44 h 222"/>
                    <a:gd name="T16" fmla="*/ 13 w 13"/>
                    <a:gd name="T17" fmla="*/ 0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222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80"/>
                      </a:lnTo>
                      <a:lnTo>
                        <a:pt x="4" y="222"/>
                      </a:lnTo>
                      <a:lnTo>
                        <a:pt x="7" y="188"/>
                      </a:lnTo>
                      <a:lnTo>
                        <a:pt x="9" y="96"/>
                      </a:lnTo>
                      <a:lnTo>
                        <a:pt x="11" y="22"/>
                      </a:lnTo>
                      <a:lnTo>
                        <a:pt x="13" y="44"/>
                      </a:lnTo>
                      <a:lnTo>
                        <a:pt x="1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56" name="Freeform 4390"/>
                <p:cNvSpPr>
                  <a:spLocks/>
                </p:cNvSpPr>
                <p:nvPr/>
              </p:nvSpPr>
              <p:spPr bwMode="auto">
                <a:xfrm flipV="1">
                  <a:off x="966788" y="9359901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27 h 44"/>
                    <a:gd name="T4" fmla="*/ 2 w 2"/>
                    <a:gd name="T5" fmla="*/ 44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4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57" name="Freeform 4391"/>
                <p:cNvSpPr>
                  <a:spLocks/>
                </p:cNvSpPr>
                <p:nvPr/>
              </p:nvSpPr>
              <p:spPr bwMode="auto">
                <a:xfrm flipV="1">
                  <a:off x="968375" y="9355138"/>
                  <a:ext cx="1587" cy="7938"/>
                </a:xfrm>
                <a:custGeom>
                  <a:avLst/>
                  <a:gdLst>
                    <a:gd name="T0" fmla="*/ 0 w 10"/>
                    <a:gd name="T1" fmla="*/ 0 h 115"/>
                    <a:gd name="T2" fmla="*/ 0 w 10"/>
                    <a:gd name="T3" fmla="*/ 41 h 115"/>
                    <a:gd name="T4" fmla="*/ 2 w 10"/>
                    <a:gd name="T5" fmla="*/ 22 h 115"/>
                    <a:gd name="T6" fmla="*/ 4 w 10"/>
                    <a:gd name="T7" fmla="*/ 86 h 115"/>
                    <a:gd name="T8" fmla="*/ 6 w 10"/>
                    <a:gd name="T9" fmla="*/ 115 h 115"/>
                    <a:gd name="T10" fmla="*/ 8 w 10"/>
                    <a:gd name="T11" fmla="*/ 76 h 115"/>
                    <a:gd name="T12" fmla="*/ 10 w 10"/>
                    <a:gd name="T13" fmla="*/ 55 h 115"/>
                    <a:gd name="T14" fmla="*/ 10 w 10"/>
                    <a:gd name="T15" fmla="*/ 0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15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22"/>
                      </a:lnTo>
                      <a:lnTo>
                        <a:pt x="4" y="86"/>
                      </a:lnTo>
                      <a:lnTo>
                        <a:pt x="6" y="115"/>
                      </a:lnTo>
                      <a:lnTo>
                        <a:pt x="8" y="76"/>
                      </a:lnTo>
                      <a:lnTo>
                        <a:pt x="10" y="5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58" name="Line 4392"/>
                <p:cNvSpPr>
                  <a:spLocks noChangeShapeType="1"/>
                </p:cNvSpPr>
                <p:nvPr/>
              </p:nvSpPr>
              <p:spPr bwMode="auto">
                <a:xfrm flipV="1">
                  <a:off x="9699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59" name="Line 4393"/>
                <p:cNvSpPr>
                  <a:spLocks noChangeShapeType="1"/>
                </p:cNvSpPr>
                <p:nvPr/>
              </p:nvSpPr>
              <p:spPr bwMode="auto">
                <a:xfrm flipV="1">
                  <a:off x="9731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60" name="Freeform 4394"/>
                <p:cNvSpPr>
                  <a:spLocks/>
                </p:cNvSpPr>
                <p:nvPr/>
              </p:nvSpPr>
              <p:spPr bwMode="auto">
                <a:xfrm flipV="1">
                  <a:off x="977900" y="9355138"/>
                  <a:ext cx="0" cy="7938"/>
                </a:xfrm>
                <a:custGeom>
                  <a:avLst/>
                  <a:gdLst>
                    <a:gd name="T0" fmla="*/ 0 w 12"/>
                    <a:gd name="T1" fmla="*/ 0 h 103"/>
                    <a:gd name="T2" fmla="*/ 0 w 12"/>
                    <a:gd name="T3" fmla="*/ 55 h 103"/>
                    <a:gd name="T4" fmla="*/ 2 w 12"/>
                    <a:gd name="T5" fmla="*/ 83 h 103"/>
                    <a:gd name="T6" fmla="*/ 4 w 12"/>
                    <a:gd name="T7" fmla="*/ 77 h 103"/>
                    <a:gd name="T8" fmla="*/ 6 w 12"/>
                    <a:gd name="T9" fmla="*/ 103 h 103"/>
                    <a:gd name="T10" fmla="*/ 8 w 12"/>
                    <a:gd name="T11" fmla="*/ 13 h 103"/>
                    <a:gd name="T12" fmla="*/ 10 w 12"/>
                    <a:gd name="T13" fmla="*/ 31 h 103"/>
                    <a:gd name="T14" fmla="*/ 12 w 12"/>
                    <a:gd name="T15" fmla="*/ 31 h 103"/>
                    <a:gd name="T16" fmla="*/ 12 w 12"/>
                    <a:gd name="T17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03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83"/>
                      </a:lnTo>
                      <a:lnTo>
                        <a:pt x="4" y="77"/>
                      </a:lnTo>
                      <a:lnTo>
                        <a:pt x="6" y="103"/>
                      </a:lnTo>
                      <a:lnTo>
                        <a:pt x="8" y="13"/>
                      </a:lnTo>
                      <a:lnTo>
                        <a:pt x="10" y="31"/>
                      </a:lnTo>
                      <a:lnTo>
                        <a:pt x="12" y="31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261" name="Freeform 4395"/>
                <p:cNvSpPr>
                  <a:spLocks/>
                </p:cNvSpPr>
                <p:nvPr/>
              </p:nvSpPr>
              <p:spPr bwMode="auto">
                <a:xfrm flipV="1">
                  <a:off x="987425" y="93614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4 h 27"/>
                    <a:gd name="T4" fmla="*/ 2 w 2"/>
                    <a:gd name="T5" fmla="*/ 2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4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62" name="Freeform 4397"/>
                <p:cNvSpPr>
                  <a:spLocks/>
                </p:cNvSpPr>
                <p:nvPr/>
              </p:nvSpPr>
              <p:spPr bwMode="auto">
                <a:xfrm flipV="1">
                  <a:off x="990600" y="9361489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2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63" name="Freeform 4398"/>
                <p:cNvSpPr>
                  <a:spLocks/>
                </p:cNvSpPr>
                <p:nvPr/>
              </p:nvSpPr>
              <p:spPr bwMode="auto">
                <a:xfrm flipV="1">
                  <a:off x="995363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27 h 55"/>
                    <a:gd name="T4" fmla="*/ 2 w 2"/>
                    <a:gd name="T5" fmla="*/ 55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64" name="Freeform 4399"/>
                <p:cNvSpPr>
                  <a:spLocks/>
                </p:cNvSpPr>
                <p:nvPr/>
              </p:nvSpPr>
              <p:spPr bwMode="auto">
                <a:xfrm flipV="1">
                  <a:off x="998538" y="9359901"/>
                  <a:ext cx="1588" cy="3175"/>
                </a:xfrm>
                <a:custGeom>
                  <a:avLst/>
                  <a:gdLst>
                    <a:gd name="T0" fmla="*/ 0 w 4"/>
                    <a:gd name="T1" fmla="*/ 0 h 44"/>
                    <a:gd name="T2" fmla="*/ 0 w 4"/>
                    <a:gd name="T3" fmla="*/ 44 h 44"/>
                    <a:gd name="T4" fmla="*/ 2 w 4"/>
                    <a:gd name="T5" fmla="*/ 21 h 44"/>
                    <a:gd name="T6" fmla="*/ 4 w 4"/>
                    <a:gd name="T7" fmla="*/ 22 h 44"/>
                    <a:gd name="T8" fmla="*/ 4 w 4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21"/>
                      </a:lnTo>
                      <a:lnTo>
                        <a:pt x="4" y="2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65" name="Line 4400"/>
                <p:cNvSpPr>
                  <a:spLocks noChangeShapeType="1"/>
                </p:cNvSpPr>
                <p:nvPr/>
              </p:nvSpPr>
              <p:spPr bwMode="auto">
                <a:xfrm flipV="1">
                  <a:off x="100012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66" name="Freeform 4401"/>
                <p:cNvSpPr>
                  <a:spLocks/>
                </p:cNvSpPr>
                <p:nvPr/>
              </p:nvSpPr>
              <p:spPr bwMode="auto">
                <a:xfrm flipV="1">
                  <a:off x="1003300" y="9359901"/>
                  <a:ext cx="1588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44 h 44"/>
                    <a:gd name="T4" fmla="*/ 2 w 2"/>
                    <a:gd name="T5" fmla="*/ 41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4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67" name="Line 4402"/>
                <p:cNvSpPr>
                  <a:spLocks noChangeShapeType="1"/>
                </p:cNvSpPr>
                <p:nvPr/>
              </p:nvSpPr>
              <p:spPr bwMode="auto">
                <a:xfrm flipV="1">
                  <a:off x="10048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68" name="Line 4403"/>
                <p:cNvSpPr>
                  <a:spLocks noChangeShapeType="1"/>
                </p:cNvSpPr>
                <p:nvPr/>
              </p:nvSpPr>
              <p:spPr bwMode="auto">
                <a:xfrm flipV="1">
                  <a:off x="100806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69" name="Freeform 4404"/>
                <p:cNvSpPr>
                  <a:spLocks/>
                </p:cNvSpPr>
                <p:nvPr/>
              </p:nvSpPr>
              <p:spPr bwMode="auto">
                <a:xfrm flipV="1">
                  <a:off x="1012825" y="9351964"/>
                  <a:ext cx="1588" cy="11113"/>
                </a:xfrm>
                <a:custGeom>
                  <a:avLst/>
                  <a:gdLst>
                    <a:gd name="T0" fmla="*/ 0 w 10"/>
                    <a:gd name="T1" fmla="*/ 0 h 149"/>
                    <a:gd name="T2" fmla="*/ 0 w 10"/>
                    <a:gd name="T3" fmla="*/ 27 h 149"/>
                    <a:gd name="T4" fmla="*/ 2 w 10"/>
                    <a:gd name="T5" fmla="*/ 31 h 149"/>
                    <a:gd name="T6" fmla="*/ 4 w 10"/>
                    <a:gd name="T7" fmla="*/ 149 h 149"/>
                    <a:gd name="T8" fmla="*/ 6 w 10"/>
                    <a:gd name="T9" fmla="*/ 72 h 149"/>
                    <a:gd name="T10" fmla="*/ 8 w 10"/>
                    <a:gd name="T11" fmla="*/ 73 h 149"/>
                    <a:gd name="T12" fmla="*/ 10 w 10"/>
                    <a:gd name="T13" fmla="*/ 76 h 149"/>
                    <a:gd name="T14" fmla="*/ 10 w 10"/>
                    <a:gd name="T15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49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31"/>
                      </a:lnTo>
                      <a:lnTo>
                        <a:pt x="4" y="149"/>
                      </a:lnTo>
                      <a:lnTo>
                        <a:pt x="6" y="72"/>
                      </a:lnTo>
                      <a:lnTo>
                        <a:pt x="8" y="73"/>
                      </a:lnTo>
                      <a:lnTo>
                        <a:pt x="10" y="7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70" name="Freeform 4405"/>
                <p:cNvSpPr>
                  <a:spLocks/>
                </p:cNvSpPr>
                <p:nvPr/>
              </p:nvSpPr>
              <p:spPr bwMode="auto">
                <a:xfrm flipV="1">
                  <a:off x="1016000" y="9355139"/>
                  <a:ext cx="1588" cy="7938"/>
                </a:xfrm>
                <a:custGeom>
                  <a:avLst/>
                  <a:gdLst>
                    <a:gd name="T0" fmla="*/ 0 w 12"/>
                    <a:gd name="T1" fmla="*/ 0 h 111"/>
                    <a:gd name="T2" fmla="*/ 0 w 12"/>
                    <a:gd name="T3" fmla="*/ 13 h 111"/>
                    <a:gd name="T4" fmla="*/ 2 w 12"/>
                    <a:gd name="T5" fmla="*/ 83 h 111"/>
                    <a:gd name="T6" fmla="*/ 4 w 12"/>
                    <a:gd name="T7" fmla="*/ 22 h 111"/>
                    <a:gd name="T8" fmla="*/ 6 w 12"/>
                    <a:gd name="T9" fmla="*/ 21 h 111"/>
                    <a:gd name="T10" fmla="*/ 8 w 12"/>
                    <a:gd name="T11" fmla="*/ 34 h 111"/>
                    <a:gd name="T12" fmla="*/ 10 w 12"/>
                    <a:gd name="T13" fmla="*/ 111 h 111"/>
                    <a:gd name="T14" fmla="*/ 12 w 12"/>
                    <a:gd name="T15" fmla="*/ 13 h 111"/>
                    <a:gd name="T16" fmla="*/ 12 w 12"/>
                    <a:gd name="T17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11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83"/>
                      </a:lnTo>
                      <a:lnTo>
                        <a:pt x="4" y="22"/>
                      </a:lnTo>
                      <a:lnTo>
                        <a:pt x="6" y="21"/>
                      </a:lnTo>
                      <a:lnTo>
                        <a:pt x="8" y="34"/>
                      </a:lnTo>
                      <a:lnTo>
                        <a:pt x="10" y="111"/>
                      </a:lnTo>
                      <a:lnTo>
                        <a:pt x="12" y="1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71" name="Freeform 4406"/>
                <p:cNvSpPr>
                  <a:spLocks/>
                </p:cNvSpPr>
                <p:nvPr/>
              </p:nvSpPr>
              <p:spPr bwMode="auto">
                <a:xfrm flipV="1">
                  <a:off x="1020763" y="9342439"/>
                  <a:ext cx="1588" cy="20638"/>
                </a:xfrm>
                <a:custGeom>
                  <a:avLst/>
                  <a:gdLst>
                    <a:gd name="T0" fmla="*/ 0 w 18"/>
                    <a:gd name="T1" fmla="*/ 0 h 272"/>
                    <a:gd name="T2" fmla="*/ 0 w 18"/>
                    <a:gd name="T3" fmla="*/ 72 h 272"/>
                    <a:gd name="T4" fmla="*/ 2 w 18"/>
                    <a:gd name="T5" fmla="*/ 13 h 272"/>
                    <a:gd name="T6" fmla="*/ 4 w 18"/>
                    <a:gd name="T7" fmla="*/ 94 h 272"/>
                    <a:gd name="T8" fmla="*/ 6 w 18"/>
                    <a:gd name="T9" fmla="*/ 27 h 272"/>
                    <a:gd name="T10" fmla="*/ 8 w 18"/>
                    <a:gd name="T11" fmla="*/ 10 h 272"/>
                    <a:gd name="T12" fmla="*/ 10 w 18"/>
                    <a:gd name="T13" fmla="*/ 116 h 272"/>
                    <a:gd name="T14" fmla="*/ 12 w 18"/>
                    <a:gd name="T15" fmla="*/ 272 h 272"/>
                    <a:gd name="T16" fmla="*/ 14 w 18"/>
                    <a:gd name="T17" fmla="*/ 165 h 272"/>
                    <a:gd name="T18" fmla="*/ 16 w 18"/>
                    <a:gd name="T19" fmla="*/ 86 h 272"/>
                    <a:gd name="T20" fmla="*/ 18 w 18"/>
                    <a:gd name="T21" fmla="*/ 73 h 272"/>
                    <a:gd name="T22" fmla="*/ 18 w 18"/>
                    <a:gd name="T23" fmla="*/ 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272">
                      <a:moveTo>
                        <a:pt x="0" y="0"/>
                      </a:moveTo>
                      <a:lnTo>
                        <a:pt x="0" y="72"/>
                      </a:lnTo>
                      <a:lnTo>
                        <a:pt x="2" y="13"/>
                      </a:lnTo>
                      <a:lnTo>
                        <a:pt x="4" y="94"/>
                      </a:lnTo>
                      <a:lnTo>
                        <a:pt x="6" y="27"/>
                      </a:lnTo>
                      <a:lnTo>
                        <a:pt x="8" y="10"/>
                      </a:lnTo>
                      <a:lnTo>
                        <a:pt x="10" y="116"/>
                      </a:lnTo>
                      <a:lnTo>
                        <a:pt x="12" y="272"/>
                      </a:lnTo>
                      <a:lnTo>
                        <a:pt x="14" y="165"/>
                      </a:lnTo>
                      <a:lnTo>
                        <a:pt x="16" y="86"/>
                      </a:lnTo>
                      <a:lnTo>
                        <a:pt x="18" y="73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72" name="Line 4407"/>
                <p:cNvSpPr>
                  <a:spLocks noChangeShapeType="1"/>
                </p:cNvSpPr>
                <p:nvPr/>
              </p:nvSpPr>
              <p:spPr bwMode="auto">
                <a:xfrm flipV="1">
                  <a:off x="1023938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73" name="Line 4408"/>
                <p:cNvSpPr>
                  <a:spLocks noChangeShapeType="1"/>
                </p:cNvSpPr>
                <p:nvPr/>
              </p:nvSpPr>
              <p:spPr bwMode="auto">
                <a:xfrm flipV="1">
                  <a:off x="1023938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74" name="Freeform 4409"/>
                <p:cNvSpPr>
                  <a:spLocks/>
                </p:cNvSpPr>
                <p:nvPr/>
              </p:nvSpPr>
              <p:spPr bwMode="auto">
                <a:xfrm>
                  <a:off x="1025525" y="9363076"/>
                  <a:ext cx="1588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3 h 13"/>
                    <a:gd name="T4" fmla="*/ 2 w 2"/>
                    <a:gd name="T5" fmla="*/ 10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75" name="Line 4410"/>
                <p:cNvSpPr>
                  <a:spLocks noChangeShapeType="1"/>
                </p:cNvSpPr>
                <p:nvPr/>
              </p:nvSpPr>
              <p:spPr bwMode="auto">
                <a:xfrm>
                  <a:off x="10302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76" name="Line 4411"/>
                <p:cNvSpPr>
                  <a:spLocks noChangeShapeType="1"/>
                </p:cNvSpPr>
                <p:nvPr/>
              </p:nvSpPr>
              <p:spPr bwMode="auto">
                <a:xfrm flipV="1">
                  <a:off x="103346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77" name="Line 4412"/>
                <p:cNvSpPr>
                  <a:spLocks noChangeShapeType="1"/>
                </p:cNvSpPr>
                <p:nvPr/>
              </p:nvSpPr>
              <p:spPr bwMode="auto">
                <a:xfrm flipV="1">
                  <a:off x="103505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78" name="Line 4413"/>
                <p:cNvSpPr>
                  <a:spLocks noChangeShapeType="1"/>
                </p:cNvSpPr>
                <p:nvPr/>
              </p:nvSpPr>
              <p:spPr bwMode="auto">
                <a:xfrm>
                  <a:off x="10398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79" name="Freeform 4414"/>
                <p:cNvSpPr>
                  <a:spLocks/>
                </p:cNvSpPr>
                <p:nvPr/>
              </p:nvSpPr>
              <p:spPr bwMode="auto">
                <a:xfrm flipV="1">
                  <a:off x="1039813" y="9359901"/>
                  <a:ext cx="0" cy="3175"/>
                </a:xfrm>
                <a:custGeom>
                  <a:avLst/>
                  <a:gdLst>
                    <a:gd name="T0" fmla="*/ 0 w 3"/>
                    <a:gd name="T1" fmla="*/ 0 h 48"/>
                    <a:gd name="T2" fmla="*/ 0 w 3"/>
                    <a:gd name="T3" fmla="*/ 10 h 48"/>
                    <a:gd name="T4" fmla="*/ 3 w 3"/>
                    <a:gd name="T5" fmla="*/ 48 h 48"/>
                    <a:gd name="T6" fmla="*/ 3 w 3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48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3" y="48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80" name="Line 4415"/>
                <p:cNvSpPr>
                  <a:spLocks noChangeShapeType="1"/>
                </p:cNvSpPr>
                <p:nvPr/>
              </p:nvSpPr>
              <p:spPr bwMode="auto">
                <a:xfrm flipV="1">
                  <a:off x="1049338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81" name="Line 4416"/>
                <p:cNvSpPr>
                  <a:spLocks noChangeShapeType="1"/>
                </p:cNvSpPr>
                <p:nvPr/>
              </p:nvSpPr>
              <p:spPr bwMode="auto">
                <a:xfrm>
                  <a:off x="10541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82" name="Freeform 4417"/>
                <p:cNvSpPr>
                  <a:spLocks/>
                </p:cNvSpPr>
                <p:nvPr/>
              </p:nvSpPr>
              <p:spPr bwMode="auto">
                <a:xfrm flipV="1">
                  <a:off x="1057275" y="9350376"/>
                  <a:ext cx="1588" cy="12700"/>
                </a:xfrm>
                <a:custGeom>
                  <a:avLst/>
                  <a:gdLst>
                    <a:gd name="T0" fmla="*/ 0 w 16"/>
                    <a:gd name="T1" fmla="*/ 0 h 166"/>
                    <a:gd name="T2" fmla="*/ 0 w 16"/>
                    <a:gd name="T3" fmla="*/ 27 h 166"/>
                    <a:gd name="T4" fmla="*/ 2 w 16"/>
                    <a:gd name="T5" fmla="*/ 83 h 166"/>
                    <a:gd name="T6" fmla="*/ 4 w 16"/>
                    <a:gd name="T7" fmla="*/ 69 h 166"/>
                    <a:gd name="T8" fmla="*/ 6 w 16"/>
                    <a:gd name="T9" fmla="*/ 166 h 166"/>
                    <a:gd name="T10" fmla="*/ 8 w 16"/>
                    <a:gd name="T11" fmla="*/ 138 h 166"/>
                    <a:gd name="T12" fmla="*/ 10 w 16"/>
                    <a:gd name="T13" fmla="*/ 146 h 166"/>
                    <a:gd name="T14" fmla="*/ 12 w 16"/>
                    <a:gd name="T15" fmla="*/ 62 h 166"/>
                    <a:gd name="T16" fmla="*/ 14 w 16"/>
                    <a:gd name="T17" fmla="*/ 21 h 166"/>
                    <a:gd name="T18" fmla="*/ 16 w 16"/>
                    <a:gd name="T19" fmla="*/ 10 h 166"/>
                    <a:gd name="T20" fmla="*/ 16 w 16"/>
                    <a:gd name="T21" fmla="*/ 0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166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83"/>
                      </a:lnTo>
                      <a:lnTo>
                        <a:pt x="4" y="69"/>
                      </a:lnTo>
                      <a:lnTo>
                        <a:pt x="6" y="166"/>
                      </a:lnTo>
                      <a:lnTo>
                        <a:pt x="8" y="138"/>
                      </a:lnTo>
                      <a:lnTo>
                        <a:pt x="10" y="146"/>
                      </a:lnTo>
                      <a:lnTo>
                        <a:pt x="12" y="62"/>
                      </a:lnTo>
                      <a:lnTo>
                        <a:pt x="14" y="21"/>
                      </a:lnTo>
                      <a:lnTo>
                        <a:pt x="16" y="10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83" name="Line 4418"/>
                <p:cNvSpPr>
                  <a:spLocks noChangeShapeType="1"/>
                </p:cNvSpPr>
                <p:nvPr/>
              </p:nvSpPr>
              <p:spPr bwMode="auto">
                <a:xfrm flipV="1">
                  <a:off x="106045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84" name="Freeform 4419"/>
                <p:cNvSpPr>
                  <a:spLocks/>
                </p:cNvSpPr>
                <p:nvPr/>
              </p:nvSpPr>
              <p:spPr bwMode="auto">
                <a:xfrm flipV="1">
                  <a:off x="1062038" y="9358314"/>
                  <a:ext cx="0" cy="4763"/>
                </a:xfrm>
                <a:custGeom>
                  <a:avLst/>
                  <a:gdLst>
                    <a:gd name="T0" fmla="*/ 0 w 6"/>
                    <a:gd name="T1" fmla="*/ 0 h 65"/>
                    <a:gd name="T2" fmla="*/ 0 w 6"/>
                    <a:gd name="T3" fmla="*/ 31 h 65"/>
                    <a:gd name="T4" fmla="*/ 2 w 6"/>
                    <a:gd name="T5" fmla="*/ 22 h 65"/>
                    <a:gd name="T6" fmla="*/ 4 w 6"/>
                    <a:gd name="T7" fmla="*/ 13 h 65"/>
                    <a:gd name="T8" fmla="*/ 6 w 6"/>
                    <a:gd name="T9" fmla="*/ 65 h 65"/>
                    <a:gd name="T10" fmla="*/ 6 w 6"/>
                    <a:gd name="T11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5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2"/>
                      </a:lnTo>
                      <a:lnTo>
                        <a:pt x="4" y="13"/>
                      </a:lnTo>
                      <a:lnTo>
                        <a:pt x="6" y="65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85" name="Freeform 4420"/>
                <p:cNvSpPr>
                  <a:spLocks/>
                </p:cNvSpPr>
                <p:nvPr/>
              </p:nvSpPr>
              <p:spPr bwMode="auto">
                <a:xfrm flipV="1">
                  <a:off x="1065213" y="9312276"/>
                  <a:ext cx="1588" cy="50800"/>
                </a:xfrm>
                <a:custGeom>
                  <a:avLst/>
                  <a:gdLst>
                    <a:gd name="T0" fmla="*/ 0 w 18"/>
                    <a:gd name="T1" fmla="*/ 0 h 683"/>
                    <a:gd name="T2" fmla="*/ 0 w 18"/>
                    <a:gd name="T3" fmla="*/ 27 h 683"/>
                    <a:gd name="T4" fmla="*/ 2 w 18"/>
                    <a:gd name="T5" fmla="*/ 13 h 683"/>
                    <a:gd name="T6" fmla="*/ 4 w 18"/>
                    <a:gd name="T7" fmla="*/ 83 h 683"/>
                    <a:gd name="T8" fmla="*/ 6 w 18"/>
                    <a:gd name="T9" fmla="*/ 385 h 683"/>
                    <a:gd name="T10" fmla="*/ 8 w 18"/>
                    <a:gd name="T11" fmla="*/ 683 h 683"/>
                    <a:gd name="T12" fmla="*/ 10 w 18"/>
                    <a:gd name="T13" fmla="*/ 420 h 683"/>
                    <a:gd name="T14" fmla="*/ 12 w 18"/>
                    <a:gd name="T15" fmla="*/ 485 h 683"/>
                    <a:gd name="T16" fmla="*/ 14 w 18"/>
                    <a:gd name="T17" fmla="*/ 203 h 683"/>
                    <a:gd name="T18" fmla="*/ 16 w 18"/>
                    <a:gd name="T19" fmla="*/ 123 h 683"/>
                    <a:gd name="T20" fmla="*/ 18 w 18"/>
                    <a:gd name="T21" fmla="*/ 31 h 683"/>
                    <a:gd name="T22" fmla="*/ 18 w 18"/>
                    <a:gd name="T23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683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3"/>
                      </a:lnTo>
                      <a:lnTo>
                        <a:pt x="4" y="83"/>
                      </a:lnTo>
                      <a:lnTo>
                        <a:pt x="6" y="385"/>
                      </a:lnTo>
                      <a:lnTo>
                        <a:pt x="8" y="683"/>
                      </a:lnTo>
                      <a:lnTo>
                        <a:pt x="10" y="420"/>
                      </a:lnTo>
                      <a:lnTo>
                        <a:pt x="12" y="485"/>
                      </a:lnTo>
                      <a:lnTo>
                        <a:pt x="14" y="203"/>
                      </a:lnTo>
                      <a:lnTo>
                        <a:pt x="16" y="123"/>
                      </a:lnTo>
                      <a:lnTo>
                        <a:pt x="18" y="31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86" name="Line 4421"/>
                <p:cNvSpPr>
                  <a:spLocks noChangeShapeType="1"/>
                </p:cNvSpPr>
                <p:nvPr/>
              </p:nvSpPr>
              <p:spPr bwMode="auto">
                <a:xfrm flipV="1">
                  <a:off x="10683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87" name="Line 4422"/>
                <p:cNvSpPr>
                  <a:spLocks noChangeShapeType="1"/>
                </p:cNvSpPr>
                <p:nvPr/>
              </p:nvSpPr>
              <p:spPr bwMode="auto">
                <a:xfrm>
                  <a:off x="10683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88" name="Freeform 4423"/>
                <p:cNvSpPr>
                  <a:spLocks/>
                </p:cNvSpPr>
                <p:nvPr/>
              </p:nvSpPr>
              <p:spPr bwMode="auto">
                <a:xfrm flipV="1">
                  <a:off x="1069975" y="9358314"/>
                  <a:ext cx="1588" cy="4763"/>
                </a:xfrm>
                <a:custGeom>
                  <a:avLst/>
                  <a:gdLst>
                    <a:gd name="T0" fmla="*/ 0 w 6"/>
                    <a:gd name="T1" fmla="*/ 0 h 58"/>
                    <a:gd name="T2" fmla="*/ 0 w 6"/>
                    <a:gd name="T3" fmla="*/ 55 h 58"/>
                    <a:gd name="T4" fmla="*/ 2 w 6"/>
                    <a:gd name="T5" fmla="*/ 58 h 58"/>
                    <a:gd name="T6" fmla="*/ 4 w 6"/>
                    <a:gd name="T7" fmla="*/ 41 h 58"/>
                    <a:gd name="T8" fmla="*/ 6 w 6"/>
                    <a:gd name="T9" fmla="*/ 10 h 58"/>
                    <a:gd name="T10" fmla="*/ 6 w 6"/>
                    <a:gd name="T1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8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58"/>
                      </a:lnTo>
                      <a:lnTo>
                        <a:pt x="4" y="41"/>
                      </a:lnTo>
                      <a:lnTo>
                        <a:pt x="6" y="1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89" name="Freeform 4424"/>
                <p:cNvSpPr>
                  <a:spLocks/>
                </p:cNvSpPr>
                <p:nvPr/>
              </p:nvSpPr>
              <p:spPr bwMode="auto">
                <a:xfrm flipV="1">
                  <a:off x="1074738" y="9323389"/>
                  <a:ext cx="1588" cy="39688"/>
                </a:xfrm>
                <a:custGeom>
                  <a:avLst/>
                  <a:gdLst>
                    <a:gd name="T0" fmla="*/ 0 w 16"/>
                    <a:gd name="T1" fmla="*/ 0 h 538"/>
                    <a:gd name="T2" fmla="*/ 0 w 16"/>
                    <a:gd name="T3" fmla="*/ 111 h 538"/>
                    <a:gd name="T4" fmla="*/ 2 w 16"/>
                    <a:gd name="T5" fmla="*/ 80 h 538"/>
                    <a:gd name="T6" fmla="*/ 4 w 16"/>
                    <a:gd name="T7" fmla="*/ 483 h 538"/>
                    <a:gd name="T8" fmla="*/ 6 w 16"/>
                    <a:gd name="T9" fmla="*/ 533 h 538"/>
                    <a:gd name="T10" fmla="*/ 8 w 16"/>
                    <a:gd name="T11" fmla="*/ 538 h 538"/>
                    <a:gd name="T12" fmla="*/ 10 w 16"/>
                    <a:gd name="T13" fmla="*/ 178 h 538"/>
                    <a:gd name="T14" fmla="*/ 12 w 16"/>
                    <a:gd name="T15" fmla="*/ 101 h 538"/>
                    <a:gd name="T16" fmla="*/ 14 w 16"/>
                    <a:gd name="T17" fmla="*/ 98 h 538"/>
                    <a:gd name="T18" fmla="*/ 16 w 16"/>
                    <a:gd name="T19" fmla="*/ 53 h 538"/>
                    <a:gd name="T20" fmla="*/ 16 w 16"/>
                    <a:gd name="T21" fmla="*/ 0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538">
                      <a:moveTo>
                        <a:pt x="0" y="0"/>
                      </a:moveTo>
                      <a:lnTo>
                        <a:pt x="0" y="111"/>
                      </a:lnTo>
                      <a:lnTo>
                        <a:pt x="2" y="80"/>
                      </a:lnTo>
                      <a:lnTo>
                        <a:pt x="4" y="483"/>
                      </a:lnTo>
                      <a:lnTo>
                        <a:pt x="6" y="533"/>
                      </a:lnTo>
                      <a:lnTo>
                        <a:pt x="8" y="538"/>
                      </a:lnTo>
                      <a:lnTo>
                        <a:pt x="10" y="178"/>
                      </a:lnTo>
                      <a:lnTo>
                        <a:pt x="12" y="101"/>
                      </a:lnTo>
                      <a:lnTo>
                        <a:pt x="14" y="98"/>
                      </a:lnTo>
                      <a:lnTo>
                        <a:pt x="16" y="53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90" name="Line 4425"/>
                <p:cNvSpPr>
                  <a:spLocks noChangeShapeType="1"/>
                </p:cNvSpPr>
                <p:nvPr/>
              </p:nvSpPr>
              <p:spPr bwMode="auto">
                <a:xfrm flipV="1">
                  <a:off x="1076325" y="9358314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91" name="Line 4426"/>
                <p:cNvSpPr>
                  <a:spLocks noChangeShapeType="1"/>
                </p:cNvSpPr>
                <p:nvPr/>
              </p:nvSpPr>
              <p:spPr bwMode="auto">
                <a:xfrm flipV="1">
                  <a:off x="107791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92" name="Line 4427"/>
                <p:cNvSpPr>
                  <a:spLocks noChangeShapeType="1"/>
                </p:cNvSpPr>
                <p:nvPr/>
              </p:nvSpPr>
              <p:spPr bwMode="auto">
                <a:xfrm>
                  <a:off x="10779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93" name="Line 4428"/>
                <p:cNvSpPr>
                  <a:spLocks noChangeShapeType="1"/>
                </p:cNvSpPr>
                <p:nvPr/>
              </p:nvSpPr>
              <p:spPr bwMode="auto">
                <a:xfrm flipV="1">
                  <a:off x="107950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94" name="Freeform 4429"/>
                <p:cNvSpPr>
                  <a:spLocks/>
                </p:cNvSpPr>
                <p:nvPr/>
              </p:nvSpPr>
              <p:spPr bwMode="auto">
                <a:xfrm flipV="1">
                  <a:off x="1079500" y="9361489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10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95" name="Freeform 4430"/>
                <p:cNvSpPr>
                  <a:spLocks/>
                </p:cNvSpPr>
                <p:nvPr/>
              </p:nvSpPr>
              <p:spPr bwMode="auto">
                <a:xfrm flipV="1">
                  <a:off x="1082675" y="9067801"/>
                  <a:ext cx="4763" cy="295275"/>
                </a:xfrm>
                <a:custGeom>
                  <a:avLst/>
                  <a:gdLst>
                    <a:gd name="T0" fmla="*/ 0 w 30"/>
                    <a:gd name="T1" fmla="*/ 0 h 3898"/>
                    <a:gd name="T2" fmla="*/ 0 w 30"/>
                    <a:gd name="T3" fmla="*/ 41 h 3898"/>
                    <a:gd name="T4" fmla="*/ 2 w 30"/>
                    <a:gd name="T5" fmla="*/ 378 h 3898"/>
                    <a:gd name="T6" fmla="*/ 4 w 30"/>
                    <a:gd name="T7" fmla="*/ 2157 h 3898"/>
                    <a:gd name="T8" fmla="*/ 6 w 30"/>
                    <a:gd name="T9" fmla="*/ 3898 h 3898"/>
                    <a:gd name="T10" fmla="*/ 8 w 30"/>
                    <a:gd name="T11" fmla="*/ 3083 h 3898"/>
                    <a:gd name="T12" fmla="*/ 10 w 30"/>
                    <a:gd name="T13" fmla="*/ 1912 h 3898"/>
                    <a:gd name="T14" fmla="*/ 12 w 30"/>
                    <a:gd name="T15" fmla="*/ 805 h 3898"/>
                    <a:gd name="T16" fmla="*/ 14 w 30"/>
                    <a:gd name="T17" fmla="*/ 472 h 3898"/>
                    <a:gd name="T18" fmla="*/ 16 w 30"/>
                    <a:gd name="T19" fmla="*/ 466 h 3898"/>
                    <a:gd name="T20" fmla="*/ 18 w 30"/>
                    <a:gd name="T21" fmla="*/ 158 h 3898"/>
                    <a:gd name="T22" fmla="*/ 20 w 30"/>
                    <a:gd name="T23" fmla="*/ 80 h 3898"/>
                    <a:gd name="T24" fmla="*/ 22 w 30"/>
                    <a:gd name="T25" fmla="*/ 104 h 3898"/>
                    <a:gd name="T26" fmla="*/ 24 w 30"/>
                    <a:gd name="T27" fmla="*/ 10 h 3898"/>
                    <a:gd name="T28" fmla="*/ 26 w 30"/>
                    <a:gd name="T29" fmla="*/ 21 h 3898"/>
                    <a:gd name="T30" fmla="*/ 28 w 30"/>
                    <a:gd name="T31" fmla="*/ 13 h 3898"/>
                    <a:gd name="T32" fmla="*/ 30 w 30"/>
                    <a:gd name="T33" fmla="*/ 34 h 3898"/>
                    <a:gd name="T34" fmla="*/ 30 w 30"/>
                    <a:gd name="T35" fmla="*/ 0 h 38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0" h="3898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378"/>
                      </a:lnTo>
                      <a:lnTo>
                        <a:pt x="4" y="2157"/>
                      </a:lnTo>
                      <a:lnTo>
                        <a:pt x="6" y="3898"/>
                      </a:lnTo>
                      <a:lnTo>
                        <a:pt x="8" y="3083"/>
                      </a:lnTo>
                      <a:lnTo>
                        <a:pt x="10" y="1912"/>
                      </a:lnTo>
                      <a:lnTo>
                        <a:pt x="12" y="805"/>
                      </a:lnTo>
                      <a:lnTo>
                        <a:pt x="14" y="472"/>
                      </a:lnTo>
                      <a:lnTo>
                        <a:pt x="16" y="466"/>
                      </a:lnTo>
                      <a:lnTo>
                        <a:pt x="18" y="158"/>
                      </a:lnTo>
                      <a:lnTo>
                        <a:pt x="20" y="80"/>
                      </a:lnTo>
                      <a:lnTo>
                        <a:pt x="22" y="104"/>
                      </a:lnTo>
                      <a:lnTo>
                        <a:pt x="24" y="10"/>
                      </a:lnTo>
                      <a:lnTo>
                        <a:pt x="26" y="21"/>
                      </a:lnTo>
                      <a:lnTo>
                        <a:pt x="28" y="13"/>
                      </a:lnTo>
                      <a:lnTo>
                        <a:pt x="30" y="34"/>
                      </a:lnTo>
                      <a:lnTo>
                        <a:pt x="3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96" name="Line 4431"/>
                <p:cNvSpPr>
                  <a:spLocks noChangeShapeType="1"/>
                </p:cNvSpPr>
                <p:nvPr/>
              </p:nvSpPr>
              <p:spPr bwMode="auto">
                <a:xfrm flipV="1">
                  <a:off x="1087438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97" name="Freeform 4432"/>
                <p:cNvSpPr>
                  <a:spLocks/>
                </p:cNvSpPr>
                <p:nvPr/>
              </p:nvSpPr>
              <p:spPr bwMode="auto">
                <a:xfrm flipV="1">
                  <a:off x="1089025" y="9351964"/>
                  <a:ext cx="0" cy="11113"/>
                </a:xfrm>
                <a:custGeom>
                  <a:avLst/>
                  <a:gdLst>
                    <a:gd name="T0" fmla="*/ 0 w 6"/>
                    <a:gd name="T1" fmla="*/ 0 h 144"/>
                    <a:gd name="T2" fmla="*/ 0 w 6"/>
                    <a:gd name="T3" fmla="*/ 69 h 144"/>
                    <a:gd name="T4" fmla="*/ 2 w 6"/>
                    <a:gd name="T5" fmla="*/ 144 h 144"/>
                    <a:gd name="T6" fmla="*/ 4 w 6"/>
                    <a:gd name="T7" fmla="*/ 48 h 144"/>
                    <a:gd name="T8" fmla="*/ 6 w 6"/>
                    <a:gd name="T9" fmla="*/ 36 h 144"/>
                    <a:gd name="T10" fmla="*/ 6 w 6"/>
                    <a:gd name="T11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44">
                      <a:moveTo>
                        <a:pt x="0" y="0"/>
                      </a:moveTo>
                      <a:lnTo>
                        <a:pt x="0" y="69"/>
                      </a:lnTo>
                      <a:lnTo>
                        <a:pt x="2" y="144"/>
                      </a:lnTo>
                      <a:lnTo>
                        <a:pt x="4" y="48"/>
                      </a:lnTo>
                      <a:lnTo>
                        <a:pt x="6" y="36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98" name="Line 4433"/>
                <p:cNvSpPr>
                  <a:spLocks noChangeShapeType="1"/>
                </p:cNvSpPr>
                <p:nvPr/>
              </p:nvSpPr>
              <p:spPr bwMode="auto">
                <a:xfrm flipV="1">
                  <a:off x="1090613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99" name="Freeform 4434"/>
                <p:cNvSpPr>
                  <a:spLocks/>
                </p:cNvSpPr>
                <p:nvPr/>
              </p:nvSpPr>
              <p:spPr bwMode="auto">
                <a:xfrm flipV="1">
                  <a:off x="1092200" y="9277351"/>
                  <a:ext cx="3175" cy="85725"/>
                </a:xfrm>
                <a:custGeom>
                  <a:avLst/>
                  <a:gdLst>
                    <a:gd name="T0" fmla="*/ 0 w 27"/>
                    <a:gd name="T1" fmla="*/ 0 h 1140"/>
                    <a:gd name="T2" fmla="*/ 0 w 27"/>
                    <a:gd name="T3" fmla="*/ 66 h 1140"/>
                    <a:gd name="T4" fmla="*/ 2 w 27"/>
                    <a:gd name="T5" fmla="*/ 41 h 1140"/>
                    <a:gd name="T6" fmla="*/ 4 w 27"/>
                    <a:gd name="T7" fmla="*/ 76 h 1140"/>
                    <a:gd name="T8" fmla="*/ 6 w 27"/>
                    <a:gd name="T9" fmla="*/ 536 h 1140"/>
                    <a:gd name="T10" fmla="*/ 8 w 27"/>
                    <a:gd name="T11" fmla="*/ 1140 h 1140"/>
                    <a:gd name="T12" fmla="*/ 10 w 27"/>
                    <a:gd name="T13" fmla="*/ 965 h 1140"/>
                    <a:gd name="T14" fmla="*/ 13 w 27"/>
                    <a:gd name="T15" fmla="*/ 800 h 1140"/>
                    <a:gd name="T16" fmla="*/ 15 w 27"/>
                    <a:gd name="T17" fmla="*/ 392 h 1140"/>
                    <a:gd name="T18" fmla="*/ 17 w 27"/>
                    <a:gd name="T19" fmla="*/ 112 h 1140"/>
                    <a:gd name="T20" fmla="*/ 19 w 27"/>
                    <a:gd name="T21" fmla="*/ 42 h 1140"/>
                    <a:gd name="T22" fmla="*/ 21 w 27"/>
                    <a:gd name="T23" fmla="*/ 139 h 1140"/>
                    <a:gd name="T24" fmla="*/ 23 w 27"/>
                    <a:gd name="T25" fmla="*/ 52 h 1140"/>
                    <a:gd name="T26" fmla="*/ 25 w 27"/>
                    <a:gd name="T27" fmla="*/ 21 h 1140"/>
                    <a:gd name="T28" fmla="*/ 27 w 27"/>
                    <a:gd name="T29" fmla="*/ 41 h 1140"/>
                    <a:gd name="T30" fmla="*/ 27 w 27"/>
                    <a:gd name="T31" fmla="*/ 0 h 1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7" h="1140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41"/>
                      </a:lnTo>
                      <a:lnTo>
                        <a:pt x="4" y="76"/>
                      </a:lnTo>
                      <a:lnTo>
                        <a:pt x="6" y="536"/>
                      </a:lnTo>
                      <a:lnTo>
                        <a:pt x="8" y="1140"/>
                      </a:lnTo>
                      <a:lnTo>
                        <a:pt x="10" y="965"/>
                      </a:lnTo>
                      <a:lnTo>
                        <a:pt x="13" y="800"/>
                      </a:lnTo>
                      <a:lnTo>
                        <a:pt x="15" y="392"/>
                      </a:lnTo>
                      <a:lnTo>
                        <a:pt x="17" y="112"/>
                      </a:lnTo>
                      <a:lnTo>
                        <a:pt x="19" y="42"/>
                      </a:lnTo>
                      <a:lnTo>
                        <a:pt x="21" y="139"/>
                      </a:lnTo>
                      <a:lnTo>
                        <a:pt x="23" y="52"/>
                      </a:lnTo>
                      <a:lnTo>
                        <a:pt x="25" y="21"/>
                      </a:lnTo>
                      <a:lnTo>
                        <a:pt x="27" y="41"/>
                      </a:lnTo>
                      <a:lnTo>
                        <a:pt x="2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00" name="Line 4435"/>
                <p:cNvSpPr>
                  <a:spLocks noChangeShapeType="1"/>
                </p:cNvSpPr>
                <p:nvPr/>
              </p:nvSpPr>
              <p:spPr bwMode="auto">
                <a:xfrm>
                  <a:off x="10953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01" name="Line 4436"/>
                <p:cNvSpPr>
                  <a:spLocks noChangeShapeType="1"/>
                </p:cNvSpPr>
                <p:nvPr/>
              </p:nvSpPr>
              <p:spPr bwMode="auto">
                <a:xfrm flipV="1">
                  <a:off x="109696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02" name="Line 4437"/>
                <p:cNvSpPr>
                  <a:spLocks noChangeShapeType="1"/>
                </p:cNvSpPr>
                <p:nvPr/>
              </p:nvSpPr>
              <p:spPr bwMode="auto">
                <a:xfrm flipV="1">
                  <a:off x="109696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03" name="Line 4438"/>
                <p:cNvSpPr>
                  <a:spLocks noChangeShapeType="1"/>
                </p:cNvSpPr>
                <p:nvPr/>
              </p:nvSpPr>
              <p:spPr bwMode="auto">
                <a:xfrm flipV="1">
                  <a:off x="109855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04" name="Freeform 4439"/>
                <p:cNvSpPr>
                  <a:spLocks/>
                </p:cNvSpPr>
                <p:nvPr/>
              </p:nvSpPr>
              <p:spPr bwMode="auto">
                <a:xfrm flipV="1">
                  <a:off x="1101725" y="9340851"/>
                  <a:ext cx="1588" cy="22225"/>
                </a:xfrm>
                <a:custGeom>
                  <a:avLst/>
                  <a:gdLst>
                    <a:gd name="T0" fmla="*/ 0 w 12"/>
                    <a:gd name="T1" fmla="*/ 0 h 297"/>
                    <a:gd name="T2" fmla="*/ 0 w 12"/>
                    <a:gd name="T3" fmla="*/ 297 h 297"/>
                    <a:gd name="T4" fmla="*/ 2 w 12"/>
                    <a:gd name="T5" fmla="*/ 220 h 297"/>
                    <a:gd name="T6" fmla="*/ 4 w 12"/>
                    <a:gd name="T7" fmla="*/ 111 h 297"/>
                    <a:gd name="T8" fmla="*/ 6 w 12"/>
                    <a:gd name="T9" fmla="*/ 84 h 297"/>
                    <a:gd name="T10" fmla="*/ 8 w 12"/>
                    <a:gd name="T11" fmla="*/ 31 h 297"/>
                    <a:gd name="T12" fmla="*/ 10 w 12"/>
                    <a:gd name="T13" fmla="*/ 31 h 297"/>
                    <a:gd name="T14" fmla="*/ 12 w 12"/>
                    <a:gd name="T15" fmla="*/ 13 h 297"/>
                    <a:gd name="T16" fmla="*/ 12 w 12"/>
                    <a:gd name="T17" fmla="*/ 0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97">
                      <a:moveTo>
                        <a:pt x="0" y="0"/>
                      </a:moveTo>
                      <a:lnTo>
                        <a:pt x="0" y="297"/>
                      </a:lnTo>
                      <a:lnTo>
                        <a:pt x="2" y="220"/>
                      </a:lnTo>
                      <a:lnTo>
                        <a:pt x="4" y="111"/>
                      </a:lnTo>
                      <a:lnTo>
                        <a:pt x="6" y="84"/>
                      </a:lnTo>
                      <a:lnTo>
                        <a:pt x="8" y="31"/>
                      </a:lnTo>
                      <a:lnTo>
                        <a:pt x="10" y="31"/>
                      </a:lnTo>
                      <a:lnTo>
                        <a:pt x="12" y="1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05" name="Freeform 4440"/>
                <p:cNvSpPr>
                  <a:spLocks/>
                </p:cNvSpPr>
                <p:nvPr/>
              </p:nvSpPr>
              <p:spPr bwMode="auto">
                <a:xfrm flipV="1">
                  <a:off x="1106488" y="9361489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27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06" name="Line 4441"/>
                <p:cNvSpPr>
                  <a:spLocks noChangeShapeType="1"/>
                </p:cNvSpPr>
                <p:nvPr/>
              </p:nvSpPr>
              <p:spPr bwMode="auto">
                <a:xfrm flipV="1">
                  <a:off x="110966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07" name="Freeform 4442"/>
                <p:cNvSpPr>
                  <a:spLocks/>
                </p:cNvSpPr>
                <p:nvPr/>
              </p:nvSpPr>
              <p:spPr bwMode="auto">
                <a:xfrm flipV="1">
                  <a:off x="1109663" y="9356726"/>
                  <a:ext cx="1588" cy="6350"/>
                </a:xfrm>
                <a:custGeom>
                  <a:avLst/>
                  <a:gdLst>
                    <a:gd name="T0" fmla="*/ 0 w 10"/>
                    <a:gd name="T1" fmla="*/ 0 h 80"/>
                    <a:gd name="T2" fmla="*/ 0 w 10"/>
                    <a:gd name="T3" fmla="*/ 13 h 80"/>
                    <a:gd name="T4" fmla="*/ 2 w 10"/>
                    <a:gd name="T5" fmla="*/ 44 h 80"/>
                    <a:gd name="T6" fmla="*/ 4 w 10"/>
                    <a:gd name="T7" fmla="*/ 63 h 80"/>
                    <a:gd name="T8" fmla="*/ 6 w 10"/>
                    <a:gd name="T9" fmla="*/ 80 h 80"/>
                    <a:gd name="T10" fmla="*/ 8 w 10"/>
                    <a:gd name="T11" fmla="*/ 69 h 80"/>
                    <a:gd name="T12" fmla="*/ 10 w 10"/>
                    <a:gd name="T13" fmla="*/ 31 h 80"/>
                    <a:gd name="T14" fmla="*/ 10 w 10"/>
                    <a:gd name="T1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80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4"/>
                      </a:lnTo>
                      <a:lnTo>
                        <a:pt x="4" y="63"/>
                      </a:lnTo>
                      <a:lnTo>
                        <a:pt x="6" y="80"/>
                      </a:lnTo>
                      <a:lnTo>
                        <a:pt x="8" y="69"/>
                      </a:lnTo>
                      <a:lnTo>
                        <a:pt x="10" y="31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08" name="Line 4443"/>
                <p:cNvSpPr>
                  <a:spLocks noChangeShapeType="1"/>
                </p:cNvSpPr>
                <p:nvPr/>
              </p:nvSpPr>
              <p:spPr bwMode="auto">
                <a:xfrm>
                  <a:off x="11112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09" name="Freeform 4444"/>
                <p:cNvSpPr>
                  <a:spLocks/>
                </p:cNvSpPr>
                <p:nvPr/>
              </p:nvSpPr>
              <p:spPr bwMode="auto">
                <a:xfrm flipV="1">
                  <a:off x="1114425" y="9347201"/>
                  <a:ext cx="0" cy="15875"/>
                </a:xfrm>
                <a:custGeom>
                  <a:avLst/>
                  <a:gdLst>
                    <a:gd name="T0" fmla="*/ 0 w 13"/>
                    <a:gd name="T1" fmla="*/ 0 h 218"/>
                    <a:gd name="T2" fmla="*/ 0 w 13"/>
                    <a:gd name="T3" fmla="*/ 41 h 218"/>
                    <a:gd name="T4" fmla="*/ 2 w 13"/>
                    <a:gd name="T5" fmla="*/ 218 h 218"/>
                    <a:gd name="T6" fmla="*/ 4 w 13"/>
                    <a:gd name="T7" fmla="*/ 108 h 218"/>
                    <a:gd name="T8" fmla="*/ 6 w 13"/>
                    <a:gd name="T9" fmla="*/ 38 h 218"/>
                    <a:gd name="T10" fmla="*/ 8 w 13"/>
                    <a:gd name="T11" fmla="*/ 27 h 218"/>
                    <a:gd name="T12" fmla="*/ 11 w 13"/>
                    <a:gd name="T13" fmla="*/ 10 h 218"/>
                    <a:gd name="T14" fmla="*/ 13 w 13"/>
                    <a:gd name="T15" fmla="*/ 27 h 218"/>
                    <a:gd name="T16" fmla="*/ 13 w 13"/>
                    <a:gd name="T17" fmla="*/ 0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218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218"/>
                      </a:lnTo>
                      <a:lnTo>
                        <a:pt x="4" y="108"/>
                      </a:lnTo>
                      <a:lnTo>
                        <a:pt x="6" y="38"/>
                      </a:lnTo>
                      <a:lnTo>
                        <a:pt x="8" y="27"/>
                      </a:lnTo>
                      <a:lnTo>
                        <a:pt x="11" y="10"/>
                      </a:lnTo>
                      <a:lnTo>
                        <a:pt x="13" y="27"/>
                      </a:lnTo>
                      <a:lnTo>
                        <a:pt x="1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10" name="Freeform 4445"/>
                <p:cNvSpPr>
                  <a:spLocks/>
                </p:cNvSpPr>
                <p:nvPr/>
              </p:nvSpPr>
              <p:spPr bwMode="auto">
                <a:xfrm flipV="1">
                  <a:off x="1119188" y="9356726"/>
                  <a:ext cx="0" cy="6350"/>
                </a:xfrm>
                <a:custGeom>
                  <a:avLst/>
                  <a:gdLst>
                    <a:gd name="T0" fmla="*/ 0 w 6"/>
                    <a:gd name="T1" fmla="*/ 0 h 97"/>
                    <a:gd name="T2" fmla="*/ 0 w 6"/>
                    <a:gd name="T3" fmla="*/ 13 h 97"/>
                    <a:gd name="T4" fmla="*/ 2 w 6"/>
                    <a:gd name="T5" fmla="*/ 42 h 97"/>
                    <a:gd name="T6" fmla="*/ 4 w 6"/>
                    <a:gd name="T7" fmla="*/ 13 h 97"/>
                    <a:gd name="T8" fmla="*/ 6 w 6"/>
                    <a:gd name="T9" fmla="*/ 97 h 97"/>
                    <a:gd name="T10" fmla="*/ 6 w 6"/>
                    <a:gd name="T11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97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2"/>
                      </a:lnTo>
                      <a:lnTo>
                        <a:pt x="4" y="13"/>
                      </a:lnTo>
                      <a:lnTo>
                        <a:pt x="6" y="9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11" name="Line 4446"/>
                <p:cNvSpPr>
                  <a:spLocks noChangeShapeType="1"/>
                </p:cNvSpPr>
                <p:nvPr/>
              </p:nvSpPr>
              <p:spPr bwMode="auto">
                <a:xfrm flipV="1">
                  <a:off x="112236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12" name="Freeform 4447"/>
                <p:cNvSpPr>
                  <a:spLocks/>
                </p:cNvSpPr>
                <p:nvPr/>
              </p:nvSpPr>
              <p:spPr bwMode="auto">
                <a:xfrm flipV="1">
                  <a:off x="1128713" y="9356726"/>
                  <a:ext cx="0" cy="6350"/>
                </a:xfrm>
                <a:custGeom>
                  <a:avLst/>
                  <a:gdLst>
                    <a:gd name="T0" fmla="*/ 0 w 8"/>
                    <a:gd name="T1" fmla="*/ 0 h 81"/>
                    <a:gd name="T2" fmla="*/ 0 w 8"/>
                    <a:gd name="T3" fmla="*/ 10 h 81"/>
                    <a:gd name="T4" fmla="*/ 2 w 8"/>
                    <a:gd name="T5" fmla="*/ 58 h 81"/>
                    <a:gd name="T6" fmla="*/ 4 w 8"/>
                    <a:gd name="T7" fmla="*/ 81 h 81"/>
                    <a:gd name="T8" fmla="*/ 6 w 8"/>
                    <a:gd name="T9" fmla="*/ 45 h 81"/>
                    <a:gd name="T10" fmla="*/ 8 w 8"/>
                    <a:gd name="T11" fmla="*/ 21 h 81"/>
                    <a:gd name="T12" fmla="*/ 8 w 8"/>
                    <a:gd name="T13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1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58"/>
                      </a:lnTo>
                      <a:lnTo>
                        <a:pt x="4" y="81"/>
                      </a:lnTo>
                      <a:lnTo>
                        <a:pt x="6" y="45"/>
                      </a:lnTo>
                      <a:lnTo>
                        <a:pt x="8" y="2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13" name="Line 4448"/>
                <p:cNvSpPr>
                  <a:spLocks noChangeShapeType="1"/>
                </p:cNvSpPr>
                <p:nvPr/>
              </p:nvSpPr>
              <p:spPr bwMode="auto">
                <a:xfrm flipV="1">
                  <a:off x="1128713" y="9355139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14" name="Freeform 4449"/>
                <p:cNvSpPr>
                  <a:spLocks/>
                </p:cNvSpPr>
                <p:nvPr/>
              </p:nvSpPr>
              <p:spPr bwMode="auto">
                <a:xfrm flipV="1">
                  <a:off x="1131888" y="9356726"/>
                  <a:ext cx="0" cy="6350"/>
                </a:xfrm>
                <a:custGeom>
                  <a:avLst/>
                  <a:gdLst>
                    <a:gd name="T0" fmla="*/ 0 w 2"/>
                    <a:gd name="T1" fmla="*/ 0 h 83"/>
                    <a:gd name="T2" fmla="*/ 0 w 2"/>
                    <a:gd name="T3" fmla="*/ 83 h 83"/>
                    <a:gd name="T4" fmla="*/ 2 w 2"/>
                    <a:gd name="T5" fmla="*/ 10 h 83"/>
                    <a:gd name="T6" fmla="*/ 2 w 2"/>
                    <a:gd name="T7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3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15" name="Line 4450"/>
                <p:cNvSpPr>
                  <a:spLocks noChangeShapeType="1"/>
                </p:cNvSpPr>
                <p:nvPr/>
              </p:nvSpPr>
              <p:spPr bwMode="auto">
                <a:xfrm flipV="1">
                  <a:off x="11334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16" name="Freeform 4451"/>
                <p:cNvSpPr>
                  <a:spLocks/>
                </p:cNvSpPr>
                <p:nvPr/>
              </p:nvSpPr>
              <p:spPr bwMode="auto">
                <a:xfrm flipV="1">
                  <a:off x="1136650" y="9274176"/>
                  <a:ext cx="3175" cy="88900"/>
                </a:xfrm>
                <a:custGeom>
                  <a:avLst/>
                  <a:gdLst>
                    <a:gd name="T0" fmla="*/ 0 w 22"/>
                    <a:gd name="T1" fmla="*/ 0 h 1180"/>
                    <a:gd name="T2" fmla="*/ 0 w 22"/>
                    <a:gd name="T3" fmla="*/ 42 h 1180"/>
                    <a:gd name="T4" fmla="*/ 2 w 22"/>
                    <a:gd name="T5" fmla="*/ 367 h 1180"/>
                    <a:gd name="T6" fmla="*/ 4 w 22"/>
                    <a:gd name="T7" fmla="*/ 637 h 1180"/>
                    <a:gd name="T8" fmla="*/ 6 w 22"/>
                    <a:gd name="T9" fmla="*/ 1180 h 1180"/>
                    <a:gd name="T10" fmla="*/ 8 w 22"/>
                    <a:gd name="T11" fmla="*/ 548 h 1180"/>
                    <a:gd name="T12" fmla="*/ 10 w 22"/>
                    <a:gd name="T13" fmla="*/ 393 h 1180"/>
                    <a:gd name="T14" fmla="*/ 12 w 22"/>
                    <a:gd name="T15" fmla="*/ 293 h 1180"/>
                    <a:gd name="T16" fmla="*/ 14 w 22"/>
                    <a:gd name="T17" fmla="*/ 48 h 1180"/>
                    <a:gd name="T18" fmla="*/ 16 w 22"/>
                    <a:gd name="T19" fmla="*/ 99 h 1180"/>
                    <a:gd name="T20" fmla="*/ 18 w 22"/>
                    <a:gd name="T21" fmla="*/ 22 h 1180"/>
                    <a:gd name="T22" fmla="*/ 20 w 22"/>
                    <a:gd name="T23" fmla="*/ 73 h 1180"/>
                    <a:gd name="T24" fmla="*/ 22 w 22"/>
                    <a:gd name="T25" fmla="*/ 100 h 1180"/>
                    <a:gd name="T26" fmla="*/ 22 w 22"/>
                    <a:gd name="T27" fmla="*/ 0 h 1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1180">
                      <a:moveTo>
                        <a:pt x="0" y="0"/>
                      </a:moveTo>
                      <a:lnTo>
                        <a:pt x="0" y="42"/>
                      </a:lnTo>
                      <a:lnTo>
                        <a:pt x="2" y="367"/>
                      </a:lnTo>
                      <a:lnTo>
                        <a:pt x="4" y="637"/>
                      </a:lnTo>
                      <a:lnTo>
                        <a:pt x="6" y="1180"/>
                      </a:lnTo>
                      <a:lnTo>
                        <a:pt x="8" y="548"/>
                      </a:lnTo>
                      <a:lnTo>
                        <a:pt x="10" y="393"/>
                      </a:lnTo>
                      <a:lnTo>
                        <a:pt x="12" y="293"/>
                      </a:lnTo>
                      <a:lnTo>
                        <a:pt x="14" y="48"/>
                      </a:lnTo>
                      <a:lnTo>
                        <a:pt x="16" y="99"/>
                      </a:lnTo>
                      <a:lnTo>
                        <a:pt x="18" y="22"/>
                      </a:lnTo>
                      <a:lnTo>
                        <a:pt x="20" y="73"/>
                      </a:lnTo>
                      <a:lnTo>
                        <a:pt x="22" y="100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17" name="Line 4452"/>
                <p:cNvSpPr>
                  <a:spLocks noChangeShapeType="1"/>
                </p:cNvSpPr>
                <p:nvPr/>
              </p:nvSpPr>
              <p:spPr bwMode="auto">
                <a:xfrm>
                  <a:off x="11398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18" name="Line 4453"/>
                <p:cNvSpPr>
                  <a:spLocks noChangeShapeType="1"/>
                </p:cNvSpPr>
                <p:nvPr/>
              </p:nvSpPr>
              <p:spPr bwMode="auto">
                <a:xfrm>
                  <a:off x="11398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19" name="Line 4454"/>
                <p:cNvSpPr>
                  <a:spLocks noChangeShapeType="1"/>
                </p:cNvSpPr>
                <p:nvPr/>
              </p:nvSpPr>
              <p:spPr bwMode="auto">
                <a:xfrm flipV="1">
                  <a:off x="114141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20" name="Freeform 4455"/>
                <p:cNvSpPr>
                  <a:spLocks/>
                </p:cNvSpPr>
                <p:nvPr/>
              </p:nvSpPr>
              <p:spPr bwMode="auto">
                <a:xfrm flipV="1">
                  <a:off x="1146175" y="9356726"/>
                  <a:ext cx="0" cy="6350"/>
                </a:xfrm>
                <a:custGeom>
                  <a:avLst/>
                  <a:gdLst>
                    <a:gd name="T0" fmla="*/ 0 w 9"/>
                    <a:gd name="T1" fmla="*/ 0 h 93"/>
                    <a:gd name="T2" fmla="*/ 0 w 9"/>
                    <a:gd name="T3" fmla="*/ 52 h 93"/>
                    <a:gd name="T4" fmla="*/ 2 w 9"/>
                    <a:gd name="T5" fmla="*/ 93 h 93"/>
                    <a:gd name="T6" fmla="*/ 4 w 9"/>
                    <a:gd name="T7" fmla="*/ 31 h 93"/>
                    <a:gd name="T8" fmla="*/ 6 w 9"/>
                    <a:gd name="T9" fmla="*/ 27 h 93"/>
                    <a:gd name="T10" fmla="*/ 9 w 9"/>
                    <a:gd name="T11" fmla="*/ 10 h 93"/>
                    <a:gd name="T12" fmla="*/ 9 w 9"/>
                    <a:gd name="T13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3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" y="93"/>
                      </a:lnTo>
                      <a:lnTo>
                        <a:pt x="4" y="31"/>
                      </a:lnTo>
                      <a:lnTo>
                        <a:pt x="6" y="27"/>
                      </a:lnTo>
                      <a:lnTo>
                        <a:pt x="9" y="10"/>
                      </a:lnTo>
                      <a:lnTo>
                        <a:pt x="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21" name="Line 4456"/>
                <p:cNvSpPr>
                  <a:spLocks noChangeShapeType="1"/>
                </p:cNvSpPr>
                <p:nvPr/>
              </p:nvSpPr>
              <p:spPr bwMode="auto">
                <a:xfrm>
                  <a:off x="11477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22" name="Line 4457"/>
                <p:cNvSpPr>
                  <a:spLocks noChangeShapeType="1"/>
                </p:cNvSpPr>
                <p:nvPr/>
              </p:nvSpPr>
              <p:spPr bwMode="auto">
                <a:xfrm flipV="1">
                  <a:off x="1150938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23" name="Line 4458"/>
                <p:cNvSpPr>
                  <a:spLocks noChangeShapeType="1"/>
                </p:cNvSpPr>
                <p:nvPr/>
              </p:nvSpPr>
              <p:spPr bwMode="auto">
                <a:xfrm flipV="1">
                  <a:off x="115411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24" name="Freeform 4459"/>
                <p:cNvSpPr>
                  <a:spLocks/>
                </p:cNvSpPr>
                <p:nvPr/>
              </p:nvSpPr>
              <p:spPr bwMode="auto">
                <a:xfrm flipV="1">
                  <a:off x="1154113" y="9286876"/>
                  <a:ext cx="1588" cy="76200"/>
                </a:xfrm>
                <a:custGeom>
                  <a:avLst/>
                  <a:gdLst>
                    <a:gd name="T0" fmla="*/ 0 w 12"/>
                    <a:gd name="T1" fmla="*/ 0 h 1021"/>
                    <a:gd name="T2" fmla="*/ 0 w 12"/>
                    <a:gd name="T3" fmla="*/ 55 h 1021"/>
                    <a:gd name="T4" fmla="*/ 2 w 12"/>
                    <a:gd name="T5" fmla="*/ 294 h 1021"/>
                    <a:gd name="T6" fmla="*/ 4 w 12"/>
                    <a:gd name="T7" fmla="*/ 1021 h 1021"/>
                    <a:gd name="T8" fmla="*/ 6 w 12"/>
                    <a:gd name="T9" fmla="*/ 304 h 1021"/>
                    <a:gd name="T10" fmla="*/ 8 w 12"/>
                    <a:gd name="T11" fmla="*/ 437 h 1021"/>
                    <a:gd name="T12" fmla="*/ 10 w 12"/>
                    <a:gd name="T13" fmla="*/ 367 h 1021"/>
                    <a:gd name="T14" fmla="*/ 12 w 12"/>
                    <a:gd name="T15" fmla="*/ 59 h 1021"/>
                    <a:gd name="T16" fmla="*/ 12 w 12"/>
                    <a:gd name="T17" fmla="*/ 0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021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294"/>
                      </a:lnTo>
                      <a:lnTo>
                        <a:pt x="4" y="1021"/>
                      </a:lnTo>
                      <a:lnTo>
                        <a:pt x="6" y="304"/>
                      </a:lnTo>
                      <a:lnTo>
                        <a:pt x="8" y="437"/>
                      </a:lnTo>
                      <a:lnTo>
                        <a:pt x="10" y="367"/>
                      </a:lnTo>
                      <a:lnTo>
                        <a:pt x="12" y="5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25" name="Freeform 4460"/>
                <p:cNvSpPr>
                  <a:spLocks/>
                </p:cNvSpPr>
                <p:nvPr/>
              </p:nvSpPr>
              <p:spPr bwMode="auto">
                <a:xfrm flipV="1">
                  <a:off x="1157288" y="9358314"/>
                  <a:ext cx="0" cy="4763"/>
                </a:xfrm>
                <a:custGeom>
                  <a:avLst/>
                  <a:gdLst>
                    <a:gd name="T0" fmla="*/ 0 w 4"/>
                    <a:gd name="T1" fmla="*/ 0 h 69"/>
                    <a:gd name="T2" fmla="*/ 0 w 4"/>
                    <a:gd name="T3" fmla="*/ 41 h 69"/>
                    <a:gd name="T4" fmla="*/ 2 w 4"/>
                    <a:gd name="T5" fmla="*/ 69 h 69"/>
                    <a:gd name="T6" fmla="*/ 4 w 4"/>
                    <a:gd name="T7" fmla="*/ 13 h 69"/>
                    <a:gd name="T8" fmla="*/ 4 w 4"/>
                    <a:gd name="T9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9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69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26" name="Freeform 4461"/>
                <p:cNvSpPr>
                  <a:spLocks/>
                </p:cNvSpPr>
                <p:nvPr/>
              </p:nvSpPr>
              <p:spPr bwMode="auto">
                <a:xfrm flipV="1">
                  <a:off x="1158875" y="9358314"/>
                  <a:ext cx="1588" cy="4763"/>
                </a:xfrm>
                <a:custGeom>
                  <a:avLst/>
                  <a:gdLst>
                    <a:gd name="T0" fmla="*/ 0 w 8"/>
                    <a:gd name="T1" fmla="*/ 0 h 69"/>
                    <a:gd name="T2" fmla="*/ 0 w 8"/>
                    <a:gd name="T3" fmla="*/ 66 h 69"/>
                    <a:gd name="T4" fmla="*/ 2 w 8"/>
                    <a:gd name="T5" fmla="*/ 13 h 69"/>
                    <a:gd name="T6" fmla="*/ 4 w 8"/>
                    <a:gd name="T7" fmla="*/ 66 h 69"/>
                    <a:gd name="T8" fmla="*/ 6 w 8"/>
                    <a:gd name="T9" fmla="*/ 69 h 69"/>
                    <a:gd name="T10" fmla="*/ 8 w 8"/>
                    <a:gd name="T11" fmla="*/ 21 h 69"/>
                    <a:gd name="T12" fmla="*/ 8 w 8"/>
                    <a:gd name="T13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9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13"/>
                      </a:lnTo>
                      <a:lnTo>
                        <a:pt x="4" y="66"/>
                      </a:lnTo>
                      <a:lnTo>
                        <a:pt x="6" y="69"/>
                      </a:lnTo>
                      <a:lnTo>
                        <a:pt x="8" y="2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27" name="Line 4462"/>
                <p:cNvSpPr>
                  <a:spLocks noChangeShapeType="1"/>
                </p:cNvSpPr>
                <p:nvPr/>
              </p:nvSpPr>
              <p:spPr bwMode="auto">
                <a:xfrm flipV="1">
                  <a:off x="116046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28" name="Line 4463"/>
                <p:cNvSpPr>
                  <a:spLocks noChangeShapeType="1"/>
                </p:cNvSpPr>
                <p:nvPr/>
              </p:nvSpPr>
              <p:spPr bwMode="auto">
                <a:xfrm>
                  <a:off x="11620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29" name="Line 4464"/>
                <p:cNvSpPr>
                  <a:spLocks noChangeShapeType="1"/>
                </p:cNvSpPr>
                <p:nvPr/>
              </p:nvSpPr>
              <p:spPr bwMode="auto">
                <a:xfrm flipV="1">
                  <a:off x="1163638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30" name="Freeform 4465"/>
                <p:cNvSpPr>
                  <a:spLocks/>
                </p:cNvSpPr>
                <p:nvPr/>
              </p:nvSpPr>
              <p:spPr bwMode="auto">
                <a:xfrm flipV="1">
                  <a:off x="1163638" y="9358314"/>
                  <a:ext cx="0" cy="4763"/>
                </a:xfrm>
                <a:custGeom>
                  <a:avLst/>
                  <a:gdLst>
                    <a:gd name="T0" fmla="*/ 0 w 4"/>
                    <a:gd name="T1" fmla="*/ 0 h 67"/>
                    <a:gd name="T2" fmla="*/ 0 w 4"/>
                    <a:gd name="T3" fmla="*/ 67 h 67"/>
                    <a:gd name="T4" fmla="*/ 2 w 4"/>
                    <a:gd name="T5" fmla="*/ 21 h 67"/>
                    <a:gd name="T6" fmla="*/ 4 w 4"/>
                    <a:gd name="T7" fmla="*/ 27 h 67"/>
                    <a:gd name="T8" fmla="*/ 4 w 4"/>
                    <a:gd name="T9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7">
                      <a:moveTo>
                        <a:pt x="0" y="0"/>
                      </a:moveTo>
                      <a:lnTo>
                        <a:pt x="0" y="67"/>
                      </a:lnTo>
                      <a:lnTo>
                        <a:pt x="2" y="21"/>
                      </a:lnTo>
                      <a:lnTo>
                        <a:pt x="4" y="2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31" name="Line 4466"/>
                <p:cNvSpPr>
                  <a:spLocks noChangeShapeType="1"/>
                </p:cNvSpPr>
                <p:nvPr/>
              </p:nvSpPr>
              <p:spPr bwMode="auto">
                <a:xfrm flipV="1">
                  <a:off x="116681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32" name="Freeform 4467"/>
                <p:cNvSpPr>
                  <a:spLocks/>
                </p:cNvSpPr>
                <p:nvPr/>
              </p:nvSpPr>
              <p:spPr bwMode="auto">
                <a:xfrm flipV="1">
                  <a:off x="1168400" y="9361489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21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33" name="Freeform 4468"/>
                <p:cNvSpPr>
                  <a:spLocks/>
                </p:cNvSpPr>
                <p:nvPr/>
              </p:nvSpPr>
              <p:spPr bwMode="auto">
                <a:xfrm flipV="1">
                  <a:off x="1171575" y="9345614"/>
                  <a:ext cx="1588" cy="17463"/>
                </a:xfrm>
                <a:custGeom>
                  <a:avLst/>
                  <a:gdLst>
                    <a:gd name="T0" fmla="*/ 0 w 14"/>
                    <a:gd name="T1" fmla="*/ 0 h 243"/>
                    <a:gd name="T2" fmla="*/ 0 w 14"/>
                    <a:gd name="T3" fmla="*/ 10 h 243"/>
                    <a:gd name="T4" fmla="*/ 2 w 14"/>
                    <a:gd name="T5" fmla="*/ 22 h 243"/>
                    <a:gd name="T6" fmla="*/ 4 w 14"/>
                    <a:gd name="T7" fmla="*/ 62 h 243"/>
                    <a:gd name="T8" fmla="*/ 6 w 14"/>
                    <a:gd name="T9" fmla="*/ 220 h 243"/>
                    <a:gd name="T10" fmla="*/ 8 w 14"/>
                    <a:gd name="T11" fmla="*/ 243 h 243"/>
                    <a:gd name="T12" fmla="*/ 10 w 14"/>
                    <a:gd name="T13" fmla="*/ 198 h 243"/>
                    <a:gd name="T14" fmla="*/ 12 w 14"/>
                    <a:gd name="T15" fmla="*/ 148 h 243"/>
                    <a:gd name="T16" fmla="*/ 14 w 14"/>
                    <a:gd name="T17" fmla="*/ 69 h 243"/>
                    <a:gd name="T18" fmla="*/ 14 w 14"/>
                    <a:gd name="T19" fmla="*/ 0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43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22"/>
                      </a:lnTo>
                      <a:lnTo>
                        <a:pt x="4" y="62"/>
                      </a:lnTo>
                      <a:lnTo>
                        <a:pt x="6" y="220"/>
                      </a:lnTo>
                      <a:lnTo>
                        <a:pt x="8" y="243"/>
                      </a:lnTo>
                      <a:lnTo>
                        <a:pt x="10" y="198"/>
                      </a:lnTo>
                      <a:lnTo>
                        <a:pt x="12" y="148"/>
                      </a:lnTo>
                      <a:lnTo>
                        <a:pt x="14" y="69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34" name="Line 4469"/>
                <p:cNvSpPr>
                  <a:spLocks noChangeShapeType="1"/>
                </p:cNvSpPr>
                <p:nvPr/>
              </p:nvSpPr>
              <p:spPr bwMode="auto">
                <a:xfrm>
                  <a:off x="11731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35" name="Freeform 4470"/>
                <p:cNvSpPr>
                  <a:spLocks/>
                </p:cNvSpPr>
                <p:nvPr/>
              </p:nvSpPr>
              <p:spPr bwMode="auto">
                <a:xfrm flipV="1">
                  <a:off x="1181100" y="9307514"/>
                  <a:ext cx="1588" cy="55563"/>
                </a:xfrm>
                <a:custGeom>
                  <a:avLst/>
                  <a:gdLst>
                    <a:gd name="T0" fmla="*/ 0 w 18"/>
                    <a:gd name="T1" fmla="*/ 0 h 738"/>
                    <a:gd name="T2" fmla="*/ 0 w 18"/>
                    <a:gd name="T3" fmla="*/ 398 h 738"/>
                    <a:gd name="T4" fmla="*/ 2 w 18"/>
                    <a:gd name="T5" fmla="*/ 738 h 738"/>
                    <a:gd name="T6" fmla="*/ 4 w 18"/>
                    <a:gd name="T7" fmla="*/ 717 h 738"/>
                    <a:gd name="T8" fmla="*/ 6 w 18"/>
                    <a:gd name="T9" fmla="*/ 734 h 738"/>
                    <a:gd name="T10" fmla="*/ 8 w 18"/>
                    <a:gd name="T11" fmla="*/ 426 h 738"/>
                    <a:gd name="T12" fmla="*/ 10 w 18"/>
                    <a:gd name="T13" fmla="*/ 85 h 738"/>
                    <a:gd name="T14" fmla="*/ 12 w 18"/>
                    <a:gd name="T15" fmla="*/ 10 h 738"/>
                    <a:gd name="T16" fmla="*/ 14 w 18"/>
                    <a:gd name="T17" fmla="*/ 77 h 738"/>
                    <a:gd name="T18" fmla="*/ 16 w 18"/>
                    <a:gd name="T19" fmla="*/ 86 h 738"/>
                    <a:gd name="T20" fmla="*/ 18 w 18"/>
                    <a:gd name="T21" fmla="*/ 111 h 738"/>
                    <a:gd name="T22" fmla="*/ 18 w 18"/>
                    <a:gd name="T23" fmla="*/ 0 h 7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738">
                      <a:moveTo>
                        <a:pt x="0" y="0"/>
                      </a:moveTo>
                      <a:lnTo>
                        <a:pt x="0" y="398"/>
                      </a:lnTo>
                      <a:lnTo>
                        <a:pt x="2" y="738"/>
                      </a:lnTo>
                      <a:lnTo>
                        <a:pt x="4" y="717"/>
                      </a:lnTo>
                      <a:lnTo>
                        <a:pt x="6" y="734"/>
                      </a:lnTo>
                      <a:lnTo>
                        <a:pt x="8" y="426"/>
                      </a:lnTo>
                      <a:lnTo>
                        <a:pt x="10" y="85"/>
                      </a:lnTo>
                      <a:lnTo>
                        <a:pt x="12" y="10"/>
                      </a:lnTo>
                      <a:lnTo>
                        <a:pt x="14" y="77"/>
                      </a:lnTo>
                      <a:lnTo>
                        <a:pt x="16" y="86"/>
                      </a:lnTo>
                      <a:lnTo>
                        <a:pt x="18" y="111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36" name="Line 4471"/>
                <p:cNvSpPr>
                  <a:spLocks noChangeShapeType="1"/>
                </p:cNvSpPr>
                <p:nvPr/>
              </p:nvSpPr>
              <p:spPr bwMode="auto">
                <a:xfrm flipV="1">
                  <a:off x="11826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37" name="Line 4472"/>
                <p:cNvSpPr>
                  <a:spLocks noChangeShapeType="1"/>
                </p:cNvSpPr>
                <p:nvPr/>
              </p:nvSpPr>
              <p:spPr bwMode="auto">
                <a:xfrm>
                  <a:off x="11842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38" name="Line 4473"/>
                <p:cNvSpPr>
                  <a:spLocks noChangeShapeType="1"/>
                </p:cNvSpPr>
                <p:nvPr/>
              </p:nvSpPr>
              <p:spPr bwMode="auto">
                <a:xfrm flipV="1">
                  <a:off x="11842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39" name="Freeform 4474"/>
                <p:cNvSpPr>
                  <a:spLocks/>
                </p:cNvSpPr>
                <p:nvPr/>
              </p:nvSpPr>
              <p:spPr bwMode="auto">
                <a:xfrm flipV="1">
                  <a:off x="1184275" y="9334501"/>
                  <a:ext cx="1588" cy="28575"/>
                </a:xfrm>
                <a:custGeom>
                  <a:avLst/>
                  <a:gdLst>
                    <a:gd name="T0" fmla="*/ 0 w 12"/>
                    <a:gd name="T1" fmla="*/ 0 h 390"/>
                    <a:gd name="T2" fmla="*/ 0 w 12"/>
                    <a:gd name="T3" fmla="*/ 27 h 390"/>
                    <a:gd name="T4" fmla="*/ 2 w 12"/>
                    <a:gd name="T5" fmla="*/ 36 h 390"/>
                    <a:gd name="T6" fmla="*/ 4 w 12"/>
                    <a:gd name="T7" fmla="*/ 128 h 390"/>
                    <a:gd name="T8" fmla="*/ 6 w 12"/>
                    <a:gd name="T9" fmla="*/ 390 h 390"/>
                    <a:gd name="T10" fmla="*/ 8 w 12"/>
                    <a:gd name="T11" fmla="*/ 227 h 390"/>
                    <a:gd name="T12" fmla="*/ 10 w 12"/>
                    <a:gd name="T13" fmla="*/ 208 h 390"/>
                    <a:gd name="T14" fmla="*/ 12 w 12"/>
                    <a:gd name="T15" fmla="*/ 64 h 390"/>
                    <a:gd name="T16" fmla="*/ 12 w 12"/>
                    <a:gd name="T17" fmla="*/ 0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90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36"/>
                      </a:lnTo>
                      <a:lnTo>
                        <a:pt x="4" y="128"/>
                      </a:lnTo>
                      <a:lnTo>
                        <a:pt x="6" y="390"/>
                      </a:lnTo>
                      <a:lnTo>
                        <a:pt x="8" y="227"/>
                      </a:lnTo>
                      <a:lnTo>
                        <a:pt x="10" y="208"/>
                      </a:lnTo>
                      <a:lnTo>
                        <a:pt x="12" y="6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40" name="Line 4475"/>
                <p:cNvSpPr>
                  <a:spLocks noChangeShapeType="1"/>
                </p:cNvSpPr>
                <p:nvPr/>
              </p:nvSpPr>
              <p:spPr bwMode="auto">
                <a:xfrm>
                  <a:off x="11874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41" name="Line 4476"/>
                <p:cNvSpPr>
                  <a:spLocks noChangeShapeType="1"/>
                </p:cNvSpPr>
                <p:nvPr/>
              </p:nvSpPr>
              <p:spPr bwMode="auto">
                <a:xfrm flipV="1">
                  <a:off x="118745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42" name="Freeform 4477"/>
                <p:cNvSpPr>
                  <a:spLocks/>
                </p:cNvSpPr>
                <p:nvPr/>
              </p:nvSpPr>
              <p:spPr bwMode="auto">
                <a:xfrm flipV="1">
                  <a:off x="1189038" y="9139239"/>
                  <a:ext cx="3175" cy="223838"/>
                </a:xfrm>
                <a:custGeom>
                  <a:avLst/>
                  <a:gdLst>
                    <a:gd name="T0" fmla="*/ 0 w 25"/>
                    <a:gd name="T1" fmla="*/ 0 h 2969"/>
                    <a:gd name="T2" fmla="*/ 0 w 25"/>
                    <a:gd name="T3" fmla="*/ 55 h 2969"/>
                    <a:gd name="T4" fmla="*/ 3 w 25"/>
                    <a:gd name="T5" fmla="*/ 440 h 2969"/>
                    <a:gd name="T6" fmla="*/ 5 w 25"/>
                    <a:gd name="T7" fmla="*/ 2289 h 2969"/>
                    <a:gd name="T8" fmla="*/ 7 w 25"/>
                    <a:gd name="T9" fmla="*/ 2969 h 2969"/>
                    <a:gd name="T10" fmla="*/ 9 w 25"/>
                    <a:gd name="T11" fmla="*/ 2733 h 2969"/>
                    <a:gd name="T12" fmla="*/ 11 w 25"/>
                    <a:gd name="T13" fmla="*/ 1427 h 2969"/>
                    <a:gd name="T14" fmla="*/ 13 w 25"/>
                    <a:gd name="T15" fmla="*/ 954 h 2969"/>
                    <a:gd name="T16" fmla="*/ 15 w 25"/>
                    <a:gd name="T17" fmla="*/ 359 h 2969"/>
                    <a:gd name="T18" fmla="*/ 17 w 25"/>
                    <a:gd name="T19" fmla="*/ 185 h 2969"/>
                    <a:gd name="T20" fmla="*/ 19 w 25"/>
                    <a:gd name="T21" fmla="*/ 31 h 2969"/>
                    <a:gd name="T22" fmla="*/ 21 w 25"/>
                    <a:gd name="T23" fmla="*/ 87 h 2969"/>
                    <a:gd name="T24" fmla="*/ 23 w 25"/>
                    <a:gd name="T25" fmla="*/ 42 h 2969"/>
                    <a:gd name="T26" fmla="*/ 25 w 25"/>
                    <a:gd name="T27" fmla="*/ 42 h 2969"/>
                    <a:gd name="T28" fmla="*/ 25 w 25"/>
                    <a:gd name="T29" fmla="*/ 0 h 29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2969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3" y="440"/>
                      </a:lnTo>
                      <a:lnTo>
                        <a:pt x="5" y="2289"/>
                      </a:lnTo>
                      <a:lnTo>
                        <a:pt x="7" y="2969"/>
                      </a:lnTo>
                      <a:lnTo>
                        <a:pt x="9" y="2733"/>
                      </a:lnTo>
                      <a:lnTo>
                        <a:pt x="11" y="1427"/>
                      </a:lnTo>
                      <a:lnTo>
                        <a:pt x="13" y="954"/>
                      </a:lnTo>
                      <a:lnTo>
                        <a:pt x="15" y="359"/>
                      </a:lnTo>
                      <a:lnTo>
                        <a:pt x="17" y="185"/>
                      </a:lnTo>
                      <a:lnTo>
                        <a:pt x="19" y="31"/>
                      </a:lnTo>
                      <a:lnTo>
                        <a:pt x="21" y="87"/>
                      </a:lnTo>
                      <a:lnTo>
                        <a:pt x="23" y="42"/>
                      </a:lnTo>
                      <a:lnTo>
                        <a:pt x="25" y="42"/>
                      </a:lnTo>
                      <a:lnTo>
                        <a:pt x="2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43" name="Line 4478"/>
                <p:cNvSpPr>
                  <a:spLocks noChangeShapeType="1"/>
                </p:cNvSpPr>
                <p:nvPr/>
              </p:nvSpPr>
              <p:spPr bwMode="auto">
                <a:xfrm>
                  <a:off x="11922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44" name="Freeform 4479"/>
                <p:cNvSpPr>
                  <a:spLocks/>
                </p:cNvSpPr>
                <p:nvPr/>
              </p:nvSpPr>
              <p:spPr bwMode="auto">
                <a:xfrm flipV="1">
                  <a:off x="1193800" y="9263064"/>
                  <a:ext cx="3175" cy="100013"/>
                </a:xfrm>
                <a:custGeom>
                  <a:avLst/>
                  <a:gdLst>
                    <a:gd name="T0" fmla="*/ 0 w 24"/>
                    <a:gd name="T1" fmla="*/ 0 h 1324"/>
                    <a:gd name="T2" fmla="*/ 0 w 24"/>
                    <a:gd name="T3" fmla="*/ 139 h 1324"/>
                    <a:gd name="T4" fmla="*/ 2 w 24"/>
                    <a:gd name="T5" fmla="*/ 142 h 1324"/>
                    <a:gd name="T6" fmla="*/ 4 w 24"/>
                    <a:gd name="T7" fmla="*/ 69 h 1324"/>
                    <a:gd name="T8" fmla="*/ 6 w 24"/>
                    <a:gd name="T9" fmla="*/ 603 h 1324"/>
                    <a:gd name="T10" fmla="*/ 8 w 24"/>
                    <a:gd name="T11" fmla="*/ 1324 h 1324"/>
                    <a:gd name="T12" fmla="*/ 10 w 24"/>
                    <a:gd name="T13" fmla="*/ 923 h 1324"/>
                    <a:gd name="T14" fmla="*/ 12 w 24"/>
                    <a:gd name="T15" fmla="*/ 597 h 1324"/>
                    <a:gd name="T16" fmla="*/ 14 w 24"/>
                    <a:gd name="T17" fmla="*/ 293 h 1324"/>
                    <a:gd name="T18" fmla="*/ 16 w 24"/>
                    <a:gd name="T19" fmla="*/ 269 h 1324"/>
                    <a:gd name="T20" fmla="*/ 18 w 24"/>
                    <a:gd name="T21" fmla="*/ 48 h 1324"/>
                    <a:gd name="T22" fmla="*/ 20 w 24"/>
                    <a:gd name="T23" fmla="*/ 10 h 1324"/>
                    <a:gd name="T24" fmla="*/ 22 w 24"/>
                    <a:gd name="T25" fmla="*/ 10 h 1324"/>
                    <a:gd name="T26" fmla="*/ 24 w 24"/>
                    <a:gd name="T27" fmla="*/ 21 h 1324"/>
                    <a:gd name="T28" fmla="*/ 24 w 24"/>
                    <a:gd name="T29" fmla="*/ 0 h 1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" h="1324">
                      <a:moveTo>
                        <a:pt x="0" y="0"/>
                      </a:moveTo>
                      <a:lnTo>
                        <a:pt x="0" y="139"/>
                      </a:lnTo>
                      <a:lnTo>
                        <a:pt x="2" y="142"/>
                      </a:lnTo>
                      <a:lnTo>
                        <a:pt x="4" y="69"/>
                      </a:lnTo>
                      <a:lnTo>
                        <a:pt x="6" y="603"/>
                      </a:lnTo>
                      <a:lnTo>
                        <a:pt x="8" y="1324"/>
                      </a:lnTo>
                      <a:lnTo>
                        <a:pt x="10" y="923"/>
                      </a:lnTo>
                      <a:lnTo>
                        <a:pt x="12" y="597"/>
                      </a:lnTo>
                      <a:lnTo>
                        <a:pt x="14" y="293"/>
                      </a:lnTo>
                      <a:lnTo>
                        <a:pt x="16" y="269"/>
                      </a:lnTo>
                      <a:lnTo>
                        <a:pt x="18" y="48"/>
                      </a:lnTo>
                      <a:lnTo>
                        <a:pt x="20" y="10"/>
                      </a:lnTo>
                      <a:lnTo>
                        <a:pt x="22" y="10"/>
                      </a:lnTo>
                      <a:lnTo>
                        <a:pt x="24" y="21"/>
                      </a:lnTo>
                      <a:lnTo>
                        <a:pt x="2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45" name="Freeform 4480"/>
                <p:cNvSpPr>
                  <a:spLocks/>
                </p:cNvSpPr>
                <p:nvPr/>
              </p:nvSpPr>
              <p:spPr bwMode="auto">
                <a:xfrm flipV="1">
                  <a:off x="1196975" y="9359901"/>
                  <a:ext cx="0" cy="3175"/>
                </a:xfrm>
                <a:custGeom>
                  <a:avLst/>
                  <a:gdLst>
                    <a:gd name="T0" fmla="*/ 0 w 4"/>
                    <a:gd name="T1" fmla="*/ 0 h 55"/>
                    <a:gd name="T2" fmla="*/ 0 w 4"/>
                    <a:gd name="T3" fmla="*/ 21 h 55"/>
                    <a:gd name="T4" fmla="*/ 2 w 4"/>
                    <a:gd name="T5" fmla="*/ 55 h 55"/>
                    <a:gd name="T6" fmla="*/ 4 w 4"/>
                    <a:gd name="T7" fmla="*/ 22 h 55"/>
                    <a:gd name="T8" fmla="*/ 4 w 4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5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55"/>
                      </a:lnTo>
                      <a:lnTo>
                        <a:pt x="4" y="2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46" name="Freeform 4481"/>
                <p:cNvSpPr>
                  <a:spLocks/>
                </p:cNvSpPr>
                <p:nvPr/>
              </p:nvSpPr>
              <p:spPr bwMode="auto">
                <a:xfrm flipV="1">
                  <a:off x="1198563" y="8804276"/>
                  <a:ext cx="3175" cy="558800"/>
                </a:xfrm>
                <a:custGeom>
                  <a:avLst/>
                  <a:gdLst>
                    <a:gd name="T0" fmla="*/ 0 w 31"/>
                    <a:gd name="T1" fmla="*/ 0 h 7370"/>
                    <a:gd name="T2" fmla="*/ 0 w 31"/>
                    <a:gd name="T3" fmla="*/ 189 h 7370"/>
                    <a:gd name="T4" fmla="*/ 2 w 31"/>
                    <a:gd name="T5" fmla="*/ 696 h 7370"/>
                    <a:gd name="T6" fmla="*/ 4 w 31"/>
                    <a:gd name="T7" fmla="*/ 2971 h 7370"/>
                    <a:gd name="T8" fmla="*/ 6 w 31"/>
                    <a:gd name="T9" fmla="*/ 7370 h 7370"/>
                    <a:gd name="T10" fmla="*/ 8 w 31"/>
                    <a:gd name="T11" fmla="*/ 6436 h 7370"/>
                    <a:gd name="T12" fmla="*/ 10 w 31"/>
                    <a:gd name="T13" fmla="*/ 5812 h 7370"/>
                    <a:gd name="T14" fmla="*/ 12 w 31"/>
                    <a:gd name="T15" fmla="*/ 3052 h 7370"/>
                    <a:gd name="T16" fmla="*/ 14 w 31"/>
                    <a:gd name="T17" fmla="*/ 449 h 7370"/>
                    <a:gd name="T18" fmla="*/ 16 w 31"/>
                    <a:gd name="T19" fmla="*/ 369 h 7370"/>
                    <a:gd name="T20" fmla="*/ 19 w 31"/>
                    <a:gd name="T21" fmla="*/ 172 h 7370"/>
                    <a:gd name="T22" fmla="*/ 21 w 31"/>
                    <a:gd name="T23" fmla="*/ 199 h 7370"/>
                    <a:gd name="T24" fmla="*/ 23 w 31"/>
                    <a:gd name="T25" fmla="*/ 142 h 7370"/>
                    <a:gd name="T26" fmla="*/ 25 w 31"/>
                    <a:gd name="T27" fmla="*/ 207 h 7370"/>
                    <a:gd name="T28" fmla="*/ 27 w 31"/>
                    <a:gd name="T29" fmla="*/ 336 h 7370"/>
                    <a:gd name="T30" fmla="*/ 29 w 31"/>
                    <a:gd name="T31" fmla="*/ 66 h 7370"/>
                    <a:gd name="T32" fmla="*/ 31 w 31"/>
                    <a:gd name="T33" fmla="*/ 44 h 7370"/>
                    <a:gd name="T34" fmla="*/ 31 w 31"/>
                    <a:gd name="T35" fmla="*/ 0 h 7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" h="7370">
                      <a:moveTo>
                        <a:pt x="0" y="0"/>
                      </a:moveTo>
                      <a:lnTo>
                        <a:pt x="0" y="189"/>
                      </a:lnTo>
                      <a:lnTo>
                        <a:pt x="2" y="696"/>
                      </a:lnTo>
                      <a:lnTo>
                        <a:pt x="4" y="2971"/>
                      </a:lnTo>
                      <a:lnTo>
                        <a:pt x="6" y="7370"/>
                      </a:lnTo>
                      <a:lnTo>
                        <a:pt x="8" y="6436"/>
                      </a:lnTo>
                      <a:lnTo>
                        <a:pt x="10" y="5812"/>
                      </a:lnTo>
                      <a:lnTo>
                        <a:pt x="12" y="3052"/>
                      </a:lnTo>
                      <a:lnTo>
                        <a:pt x="14" y="449"/>
                      </a:lnTo>
                      <a:lnTo>
                        <a:pt x="16" y="369"/>
                      </a:lnTo>
                      <a:lnTo>
                        <a:pt x="19" y="172"/>
                      </a:lnTo>
                      <a:lnTo>
                        <a:pt x="21" y="199"/>
                      </a:lnTo>
                      <a:lnTo>
                        <a:pt x="23" y="142"/>
                      </a:lnTo>
                      <a:lnTo>
                        <a:pt x="25" y="207"/>
                      </a:lnTo>
                      <a:lnTo>
                        <a:pt x="27" y="336"/>
                      </a:lnTo>
                      <a:lnTo>
                        <a:pt x="29" y="66"/>
                      </a:lnTo>
                      <a:lnTo>
                        <a:pt x="31" y="44"/>
                      </a:lnTo>
                      <a:lnTo>
                        <a:pt x="3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47" name="Freeform 4482"/>
                <p:cNvSpPr>
                  <a:spLocks/>
                </p:cNvSpPr>
                <p:nvPr/>
              </p:nvSpPr>
              <p:spPr bwMode="auto">
                <a:xfrm flipV="1">
                  <a:off x="1201738" y="9347201"/>
                  <a:ext cx="1588" cy="15875"/>
                </a:xfrm>
                <a:custGeom>
                  <a:avLst/>
                  <a:gdLst>
                    <a:gd name="T0" fmla="*/ 0 w 16"/>
                    <a:gd name="T1" fmla="*/ 0 h 222"/>
                    <a:gd name="T2" fmla="*/ 0 w 16"/>
                    <a:gd name="T3" fmla="*/ 34 h 222"/>
                    <a:gd name="T4" fmla="*/ 2 w 16"/>
                    <a:gd name="T5" fmla="*/ 44 h 222"/>
                    <a:gd name="T6" fmla="*/ 4 w 16"/>
                    <a:gd name="T7" fmla="*/ 10 h 222"/>
                    <a:gd name="T8" fmla="*/ 6 w 16"/>
                    <a:gd name="T9" fmla="*/ 55 h 222"/>
                    <a:gd name="T10" fmla="*/ 8 w 16"/>
                    <a:gd name="T11" fmla="*/ 138 h 222"/>
                    <a:gd name="T12" fmla="*/ 10 w 16"/>
                    <a:gd name="T13" fmla="*/ 83 h 222"/>
                    <a:gd name="T14" fmla="*/ 12 w 16"/>
                    <a:gd name="T15" fmla="*/ 222 h 222"/>
                    <a:gd name="T16" fmla="*/ 14 w 16"/>
                    <a:gd name="T17" fmla="*/ 59 h 222"/>
                    <a:gd name="T18" fmla="*/ 16 w 16"/>
                    <a:gd name="T19" fmla="*/ 108 h 222"/>
                    <a:gd name="T20" fmla="*/ 16 w 16"/>
                    <a:gd name="T21" fmla="*/ 0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22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44"/>
                      </a:lnTo>
                      <a:lnTo>
                        <a:pt x="4" y="10"/>
                      </a:lnTo>
                      <a:lnTo>
                        <a:pt x="6" y="55"/>
                      </a:lnTo>
                      <a:lnTo>
                        <a:pt x="8" y="138"/>
                      </a:lnTo>
                      <a:lnTo>
                        <a:pt x="10" y="83"/>
                      </a:lnTo>
                      <a:lnTo>
                        <a:pt x="12" y="222"/>
                      </a:lnTo>
                      <a:lnTo>
                        <a:pt x="14" y="59"/>
                      </a:lnTo>
                      <a:lnTo>
                        <a:pt x="16" y="108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48" name="Line 4483"/>
                <p:cNvSpPr>
                  <a:spLocks noChangeShapeType="1"/>
                </p:cNvSpPr>
                <p:nvPr/>
              </p:nvSpPr>
              <p:spPr bwMode="auto">
                <a:xfrm flipV="1">
                  <a:off x="120491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49" name="Freeform 4484"/>
                <p:cNvSpPr>
                  <a:spLocks/>
                </p:cNvSpPr>
                <p:nvPr/>
              </p:nvSpPr>
              <p:spPr bwMode="auto">
                <a:xfrm flipV="1">
                  <a:off x="1206500" y="8970964"/>
                  <a:ext cx="4763" cy="392113"/>
                </a:xfrm>
                <a:custGeom>
                  <a:avLst/>
                  <a:gdLst>
                    <a:gd name="T0" fmla="*/ 0 w 32"/>
                    <a:gd name="T1" fmla="*/ 0 h 5172"/>
                    <a:gd name="T2" fmla="*/ 0 w 32"/>
                    <a:gd name="T3" fmla="*/ 41 h 5172"/>
                    <a:gd name="T4" fmla="*/ 2 w 32"/>
                    <a:gd name="T5" fmla="*/ 285 h 5172"/>
                    <a:gd name="T6" fmla="*/ 4 w 32"/>
                    <a:gd name="T7" fmla="*/ 1789 h 5172"/>
                    <a:gd name="T8" fmla="*/ 6 w 32"/>
                    <a:gd name="T9" fmla="*/ 3412 h 5172"/>
                    <a:gd name="T10" fmla="*/ 8 w 32"/>
                    <a:gd name="T11" fmla="*/ 5172 h 5172"/>
                    <a:gd name="T12" fmla="*/ 10 w 32"/>
                    <a:gd name="T13" fmla="*/ 3102 h 5172"/>
                    <a:gd name="T14" fmla="*/ 12 w 32"/>
                    <a:gd name="T15" fmla="*/ 2248 h 5172"/>
                    <a:gd name="T16" fmla="*/ 14 w 32"/>
                    <a:gd name="T17" fmla="*/ 710 h 5172"/>
                    <a:gd name="T18" fmla="*/ 16 w 32"/>
                    <a:gd name="T19" fmla="*/ 467 h 5172"/>
                    <a:gd name="T20" fmla="*/ 18 w 32"/>
                    <a:gd name="T21" fmla="*/ 223 h 5172"/>
                    <a:gd name="T22" fmla="*/ 20 w 32"/>
                    <a:gd name="T23" fmla="*/ 42 h 5172"/>
                    <a:gd name="T24" fmla="*/ 22 w 32"/>
                    <a:gd name="T25" fmla="*/ 184 h 5172"/>
                    <a:gd name="T26" fmla="*/ 24 w 32"/>
                    <a:gd name="T27" fmla="*/ 21 h 5172"/>
                    <a:gd name="T28" fmla="*/ 26 w 32"/>
                    <a:gd name="T29" fmla="*/ 163 h 5172"/>
                    <a:gd name="T30" fmla="*/ 28 w 32"/>
                    <a:gd name="T31" fmla="*/ 41 h 5172"/>
                    <a:gd name="T32" fmla="*/ 30 w 32"/>
                    <a:gd name="T33" fmla="*/ 31 h 5172"/>
                    <a:gd name="T34" fmla="*/ 32 w 32"/>
                    <a:gd name="T35" fmla="*/ 10 h 5172"/>
                    <a:gd name="T36" fmla="*/ 32 w 32"/>
                    <a:gd name="T37" fmla="*/ 0 h 5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" h="5172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285"/>
                      </a:lnTo>
                      <a:lnTo>
                        <a:pt x="4" y="1789"/>
                      </a:lnTo>
                      <a:lnTo>
                        <a:pt x="6" y="3412"/>
                      </a:lnTo>
                      <a:lnTo>
                        <a:pt x="8" y="5172"/>
                      </a:lnTo>
                      <a:lnTo>
                        <a:pt x="10" y="3102"/>
                      </a:lnTo>
                      <a:lnTo>
                        <a:pt x="12" y="2248"/>
                      </a:lnTo>
                      <a:lnTo>
                        <a:pt x="14" y="710"/>
                      </a:lnTo>
                      <a:lnTo>
                        <a:pt x="16" y="467"/>
                      </a:lnTo>
                      <a:lnTo>
                        <a:pt x="18" y="223"/>
                      </a:lnTo>
                      <a:lnTo>
                        <a:pt x="20" y="42"/>
                      </a:lnTo>
                      <a:lnTo>
                        <a:pt x="22" y="184"/>
                      </a:lnTo>
                      <a:lnTo>
                        <a:pt x="24" y="21"/>
                      </a:lnTo>
                      <a:lnTo>
                        <a:pt x="26" y="163"/>
                      </a:lnTo>
                      <a:lnTo>
                        <a:pt x="28" y="41"/>
                      </a:lnTo>
                      <a:lnTo>
                        <a:pt x="30" y="31"/>
                      </a:lnTo>
                      <a:lnTo>
                        <a:pt x="32" y="10"/>
                      </a:lnTo>
                      <a:lnTo>
                        <a:pt x="3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50" name="Freeform 4485"/>
                <p:cNvSpPr>
                  <a:spLocks/>
                </p:cNvSpPr>
                <p:nvPr/>
              </p:nvSpPr>
              <p:spPr bwMode="auto">
                <a:xfrm flipV="1">
                  <a:off x="1212850" y="9350376"/>
                  <a:ext cx="0" cy="12700"/>
                </a:xfrm>
                <a:custGeom>
                  <a:avLst/>
                  <a:gdLst>
                    <a:gd name="T0" fmla="*/ 0 w 4"/>
                    <a:gd name="T1" fmla="*/ 0 h 174"/>
                    <a:gd name="T2" fmla="*/ 0 w 4"/>
                    <a:gd name="T3" fmla="*/ 138 h 174"/>
                    <a:gd name="T4" fmla="*/ 2 w 4"/>
                    <a:gd name="T5" fmla="*/ 48 h 174"/>
                    <a:gd name="T6" fmla="*/ 4 w 4"/>
                    <a:gd name="T7" fmla="*/ 174 h 174"/>
                    <a:gd name="T8" fmla="*/ 4 w 4"/>
                    <a:gd name="T9" fmla="*/ 0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74">
                      <a:moveTo>
                        <a:pt x="0" y="0"/>
                      </a:moveTo>
                      <a:lnTo>
                        <a:pt x="0" y="138"/>
                      </a:lnTo>
                      <a:lnTo>
                        <a:pt x="2" y="48"/>
                      </a:lnTo>
                      <a:lnTo>
                        <a:pt x="4" y="17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51" name="Freeform 4486"/>
                <p:cNvSpPr>
                  <a:spLocks/>
                </p:cNvSpPr>
                <p:nvPr/>
              </p:nvSpPr>
              <p:spPr bwMode="auto">
                <a:xfrm flipV="1">
                  <a:off x="1212850" y="9358314"/>
                  <a:ext cx="0" cy="4763"/>
                </a:xfrm>
                <a:custGeom>
                  <a:avLst/>
                  <a:gdLst>
                    <a:gd name="T0" fmla="*/ 0 w 2"/>
                    <a:gd name="T1" fmla="*/ 0 h 63"/>
                    <a:gd name="T2" fmla="*/ 0 w 2"/>
                    <a:gd name="T3" fmla="*/ 21 h 63"/>
                    <a:gd name="T4" fmla="*/ 2 w 2"/>
                    <a:gd name="T5" fmla="*/ 63 h 63"/>
                    <a:gd name="T6" fmla="*/ 2 w 2"/>
                    <a:gd name="T7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3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6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52" name="Line 4487"/>
                <p:cNvSpPr>
                  <a:spLocks noChangeShapeType="1"/>
                </p:cNvSpPr>
                <p:nvPr/>
              </p:nvSpPr>
              <p:spPr bwMode="auto">
                <a:xfrm>
                  <a:off x="12128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53" name="Line 4488"/>
                <p:cNvSpPr>
                  <a:spLocks noChangeShapeType="1"/>
                </p:cNvSpPr>
                <p:nvPr/>
              </p:nvSpPr>
              <p:spPr bwMode="auto">
                <a:xfrm>
                  <a:off x="12144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54" name="Freeform 4489"/>
                <p:cNvSpPr>
                  <a:spLocks/>
                </p:cNvSpPr>
                <p:nvPr/>
              </p:nvSpPr>
              <p:spPr bwMode="auto">
                <a:xfrm flipV="1">
                  <a:off x="1216025" y="9358314"/>
                  <a:ext cx="1588" cy="4763"/>
                </a:xfrm>
                <a:custGeom>
                  <a:avLst/>
                  <a:gdLst>
                    <a:gd name="T0" fmla="*/ 0 w 8"/>
                    <a:gd name="T1" fmla="*/ 0 h 58"/>
                    <a:gd name="T2" fmla="*/ 0 w 8"/>
                    <a:gd name="T3" fmla="*/ 58 h 58"/>
                    <a:gd name="T4" fmla="*/ 2 w 8"/>
                    <a:gd name="T5" fmla="*/ 31 h 58"/>
                    <a:gd name="T6" fmla="*/ 4 w 8"/>
                    <a:gd name="T7" fmla="*/ 44 h 58"/>
                    <a:gd name="T8" fmla="*/ 6 w 8"/>
                    <a:gd name="T9" fmla="*/ 44 h 58"/>
                    <a:gd name="T10" fmla="*/ 8 w 8"/>
                    <a:gd name="T11" fmla="*/ 55 h 58"/>
                    <a:gd name="T12" fmla="*/ 8 w 8"/>
                    <a:gd name="T1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8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31"/>
                      </a:lnTo>
                      <a:lnTo>
                        <a:pt x="4" y="44"/>
                      </a:lnTo>
                      <a:lnTo>
                        <a:pt x="6" y="44"/>
                      </a:lnTo>
                      <a:lnTo>
                        <a:pt x="8" y="55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55" name="Line 4490"/>
                <p:cNvSpPr>
                  <a:spLocks noChangeShapeType="1"/>
                </p:cNvSpPr>
                <p:nvPr/>
              </p:nvSpPr>
              <p:spPr bwMode="auto">
                <a:xfrm flipV="1">
                  <a:off x="121761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56" name="Line 4491"/>
                <p:cNvSpPr>
                  <a:spLocks noChangeShapeType="1"/>
                </p:cNvSpPr>
                <p:nvPr/>
              </p:nvSpPr>
              <p:spPr bwMode="auto">
                <a:xfrm flipV="1">
                  <a:off x="121920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57" name="Line 4492"/>
                <p:cNvSpPr>
                  <a:spLocks noChangeShapeType="1"/>
                </p:cNvSpPr>
                <p:nvPr/>
              </p:nvSpPr>
              <p:spPr bwMode="auto">
                <a:xfrm flipV="1">
                  <a:off x="1220788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58" name="Freeform 4493"/>
                <p:cNvSpPr>
                  <a:spLocks/>
                </p:cNvSpPr>
                <p:nvPr/>
              </p:nvSpPr>
              <p:spPr bwMode="auto">
                <a:xfrm>
                  <a:off x="1220788" y="9363076"/>
                  <a:ext cx="1588" cy="0"/>
                </a:xfrm>
                <a:custGeom>
                  <a:avLst/>
                  <a:gdLst>
                    <a:gd name="T0" fmla="*/ 0 w 3"/>
                    <a:gd name="T1" fmla="*/ 0 h 13"/>
                    <a:gd name="T2" fmla="*/ 0 w 3"/>
                    <a:gd name="T3" fmla="*/ 10 h 13"/>
                    <a:gd name="T4" fmla="*/ 3 w 3"/>
                    <a:gd name="T5" fmla="*/ 13 h 13"/>
                    <a:gd name="T6" fmla="*/ 3 w 3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3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3" y="13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59" name="Line 4494"/>
                <p:cNvSpPr>
                  <a:spLocks noChangeShapeType="1"/>
                </p:cNvSpPr>
                <p:nvPr/>
              </p:nvSpPr>
              <p:spPr bwMode="auto">
                <a:xfrm flipV="1">
                  <a:off x="122396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60" name="Line 4495"/>
                <p:cNvSpPr>
                  <a:spLocks noChangeShapeType="1"/>
                </p:cNvSpPr>
                <p:nvPr/>
              </p:nvSpPr>
              <p:spPr bwMode="auto">
                <a:xfrm>
                  <a:off x="12303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61" name="Freeform 4496"/>
                <p:cNvSpPr>
                  <a:spLocks/>
                </p:cNvSpPr>
                <p:nvPr/>
              </p:nvSpPr>
              <p:spPr bwMode="auto">
                <a:xfrm flipV="1">
                  <a:off x="1233488" y="9356726"/>
                  <a:ext cx="1588" cy="6350"/>
                </a:xfrm>
                <a:custGeom>
                  <a:avLst/>
                  <a:gdLst>
                    <a:gd name="T0" fmla="*/ 0 w 8"/>
                    <a:gd name="T1" fmla="*/ 0 h 94"/>
                    <a:gd name="T2" fmla="*/ 0 w 8"/>
                    <a:gd name="T3" fmla="*/ 94 h 94"/>
                    <a:gd name="T4" fmla="*/ 2 w 8"/>
                    <a:gd name="T5" fmla="*/ 10 h 94"/>
                    <a:gd name="T6" fmla="*/ 4 w 8"/>
                    <a:gd name="T7" fmla="*/ 13 h 94"/>
                    <a:gd name="T8" fmla="*/ 6 w 8"/>
                    <a:gd name="T9" fmla="*/ 83 h 94"/>
                    <a:gd name="T10" fmla="*/ 8 w 8"/>
                    <a:gd name="T11" fmla="*/ 13 h 94"/>
                    <a:gd name="T12" fmla="*/ 8 w 8"/>
                    <a:gd name="T13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94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2" y="10"/>
                      </a:lnTo>
                      <a:lnTo>
                        <a:pt x="4" y="13"/>
                      </a:lnTo>
                      <a:lnTo>
                        <a:pt x="6" y="83"/>
                      </a:lnTo>
                      <a:lnTo>
                        <a:pt x="8" y="1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62" name="Line 4497"/>
                <p:cNvSpPr>
                  <a:spLocks noChangeShapeType="1"/>
                </p:cNvSpPr>
                <p:nvPr/>
              </p:nvSpPr>
              <p:spPr bwMode="auto">
                <a:xfrm flipV="1">
                  <a:off x="123825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63" name="Line 4498"/>
                <p:cNvSpPr>
                  <a:spLocks noChangeShapeType="1"/>
                </p:cNvSpPr>
                <p:nvPr/>
              </p:nvSpPr>
              <p:spPr bwMode="auto">
                <a:xfrm flipV="1">
                  <a:off x="1239838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64" name="Freeform 4499"/>
                <p:cNvSpPr>
                  <a:spLocks/>
                </p:cNvSpPr>
                <p:nvPr/>
              </p:nvSpPr>
              <p:spPr bwMode="auto">
                <a:xfrm flipV="1">
                  <a:off x="1243013" y="9350376"/>
                  <a:ext cx="1588" cy="12700"/>
                </a:xfrm>
                <a:custGeom>
                  <a:avLst/>
                  <a:gdLst>
                    <a:gd name="T0" fmla="*/ 0 w 11"/>
                    <a:gd name="T1" fmla="*/ 0 h 167"/>
                    <a:gd name="T2" fmla="*/ 0 w 11"/>
                    <a:gd name="T3" fmla="*/ 21 h 167"/>
                    <a:gd name="T4" fmla="*/ 2 w 11"/>
                    <a:gd name="T5" fmla="*/ 167 h 167"/>
                    <a:gd name="T6" fmla="*/ 5 w 11"/>
                    <a:gd name="T7" fmla="*/ 10 h 167"/>
                    <a:gd name="T8" fmla="*/ 7 w 11"/>
                    <a:gd name="T9" fmla="*/ 45 h 167"/>
                    <a:gd name="T10" fmla="*/ 9 w 11"/>
                    <a:gd name="T11" fmla="*/ 44 h 167"/>
                    <a:gd name="T12" fmla="*/ 11 w 11"/>
                    <a:gd name="T13" fmla="*/ 55 h 167"/>
                    <a:gd name="T14" fmla="*/ 11 w 11"/>
                    <a:gd name="T15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" h="167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167"/>
                      </a:lnTo>
                      <a:lnTo>
                        <a:pt x="5" y="10"/>
                      </a:lnTo>
                      <a:lnTo>
                        <a:pt x="7" y="45"/>
                      </a:lnTo>
                      <a:lnTo>
                        <a:pt x="9" y="44"/>
                      </a:lnTo>
                      <a:lnTo>
                        <a:pt x="11" y="55"/>
                      </a:lnTo>
                      <a:lnTo>
                        <a:pt x="1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65" name="Freeform 4500"/>
                <p:cNvSpPr>
                  <a:spLocks/>
                </p:cNvSpPr>
                <p:nvPr/>
              </p:nvSpPr>
              <p:spPr bwMode="auto">
                <a:xfrm flipV="1">
                  <a:off x="1250950" y="9347201"/>
                  <a:ext cx="1588" cy="15875"/>
                </a:xfrm>
                <a:custGeom>
                  <a:avLst/>
                  <a:gdLst>
                    <a:gd name="T0" fmla="*/ 0 w 14"/>
                    <a:gd name="T1" fmla="*/ 0 h 209"/>
                    <a:gd name="T2" fmla="*/ 0 w 14"/>
                    <a:gd name="T3" fmla="*/ 10 h 209"/>
                    <a:gd name="T4" fmla="*/ 2 w 14"/>
                    <a:gd name="T5" fmla="*/ 42 h 209"/>
                    <a:gd name="T6" fmla="*/ 4 w 14"/>
                    <a:gd name="T7" fmla="*/ 164 h 209"/>
                    <a:gd name="T8" fmla="*/ 6 w 14"/>
                    <a:gd name="T9" fmla="*/ 209 h 209"/>
                    <a:gd name="T10" fmla="*/ 8 w 14"/>
                    <a:gd name="T11" fmla="*/ 88 h 209"/>
                    <a:gd name="T12" fmla="*/ 10 w 14"/>
                    <a:gd name="T13" fmla="*/ 103 h 209"/>
                    <a:gd name="T14" fmla="*/ 12 w 14"/>
                    <a:gd name="T15" fmla="*/ 10 h 209"/>
                    <a:gd name="T16" fmla="*/ 14 w 14"/>
                    <a:gd name="T17" fmla="*/ 27 h 209"/>
                    <a:gd name="T18" fmla="*/ 14 w 14"/>
                    <a:gd name="T19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09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42"/>
                      </a:lnTo>
                      <a:lnTo>
                        <a:pt x="4" y="164"/>
                      </a:lnTo>
                      <a:lnTo>
                        <a:pt x="6" y="209"/>
                      </a:lnTo>
                      <a:lnTo>
                        <a:pt x="8" y="88"/>
                      </a:lnTo>
                      <a:lnTo>
                        <a:pt x="10" y="103"/>
                      </a:lnTo>
                      <a:lnTo>
                        <a:pt x="12" y="10"/>
                      </a:lnTo>
                      <a:lnTo>
                        <a:pt x="14" y="27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66" name="Line 4501"/>
                <p:cNvSpPr>
                  <a:spLocks noChangeShapeType="1"/>
                </p:cNvSpPr>
                <p:nvPr/>
              </p:nvSpPr>
              <p:spPr bwMode="auto">
                <a:xfrm flipV="1">
                  <a:off x="125412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67" name="Line 4502"/>
                <p:cNvSpPr>
                  <a:spLocks noChangeShapeType="1"/>
                </p:cNvSpPr>
                <p:nvPr/>
              </p:nvSpPr>
              <p:spPr bwMode="auto">
                <a:xfrm>
                  <a:off x="12541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68" name="Line 4503"/>
                <p:cNvSpPr>
                  <a:spLocks noChangeShapeType="1"/>
                </p:cNvSpPr>
                <p:nvPr/>
              </p:nvSpPr>
              <p:spPr bwMode="auto">
                <a:xfrm>
                  <a:off x="12557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69" name="Freeform 4504"/>
                <p:cNvSpPr>
                  <a:spLocks/>
                </p:cNvSpPr>
                <p:nvPr/>
              </p:nvSpPr>
              <p:spPr bwMode="auto">
                <a:xfrm flipV="1">
                  <a:off x="1255713" y="9361489"/>
                  <a:ext cx="1588" cy="1588"/>
                </a:xfrm>
                <a:custGeom>
                  <a:avLst/>
                  <a:gdLst>
                    <a:gd name="T0" fmla="*/ 0 w 2"/>
                    <a:gd name="T1" fmla="*/ 0 h 22"/>
                    <a:gd name="T2" fmla="*/ 0 w 2"/>
                    <a:gd name="T3" fmla="*/ 21 h 22"/>
                    <a:gd name="T4" fmla="*/ 2 w 2"/>
                    <a:gd name="T5" fmla="*/ 22 h 22"/>
                    <a:gd name="T6" fmla="*/ 2 w 2"/>
                    <a:gd name="T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2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70" name="Freeform 4505"/>
                <p:cNvSpPr>
                  <a:spLocks/>
                </p:cNvSpPr>
                <p:nvPr/>
              </p:nvSpPr>
              <p:spPr bwMode="auto">
                <a:xfrm flipV="1">
                  <a:off x="1260475" y="9337676"/>
                  <a:ext cx="1588" cy="25400"/>
                </a:xfrm>
                <a:custGeom>
                  <a:avLst/>
                  <a:gdLst>
                    <a:gd name="T0" fmla="*/ 0 w 12"/>
                    <a:gd name="T1" fmla="*/ 0 h 334"/>
                    <a:gd name="T2" fmla="*/ 0 w 12"/>
                    <a:gd name="T3" fmla="*/ 22 h 334"/>
                    <a:gd name="T4" fmla="*/ 2 w 12"/>
                    <a:gd name="T5" fmla="*/ 41 h 334"/>
                    <a:gd name="T6" fmla="*/ 4 w 12"/>
                    <a:gd name="T7" fmla="*/ 334 h 334"/>
                    <a:gd name="T8" fmla="*/ 6 w 12"/>
                    <a:gd name="T9" fmla="*/ 263 h 334"/>
                    <a:gd name="T10" fmla="*/ 8 w 12"/>
                    <a:gd name="T11" fmla="*/ 242 h 334"/>
                    <a:gd name="T12" fmla="*/ 10 w 12"/>
                    <a:gd name="T13" fmla="*/ 42 h 334"/>
                    <a:gd name="T14" fmla="*/ 12 w 12"/>
                    <a:gd name="T15" fmla="*/ 106 h 334"/>
                    <a:gd name="T16" fmla="*/ 12 w 12"/>
                    <a:gd name="T17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34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41"/>
                      </a:lnTo>
                      <a:lnTo>
                        <a:pt x="4" y="334"/>
                      </a:lnTo>
                      <a:lnTo>
                        <a:pt x="6" y="263"/>
                      </a:lnTo>
                      <a:lnTo>
                        <a:pt x="8" y="242"/>
                      </a:lnTo>
                      <a:lnTo>
                        <a:pt x="10" y="42"/>
                      </a:lnTo>
                      <a:lnTo>
                        <a:pt x="12" y="106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71" name="Freeform 4506"/>
                <p:cNvSpPr>
                  <a:spLocks/>
                </p:cNvSpPr>
                <p:nvPr/>
              </p:nvSpPr>
              <p:spPr bwMode="auto">
                <a:xfrm flipV="1">
                  <a:off x="1265238" y="9358314"/>
                  <a:ext cx="0" cy="4763"/>
                </a:xfrm>
                <a:custGeom>
                  <a:avLst/>
                  <a:gdLst>
                    <a:gd name="T0" fmla="*/ 0 w 4"/>
                    <a:gd name="T1" fmla="*/ 0 h 66"/>
                    <a:gd name="T2" fmla="*/ 0 w 4"/>
                    <a:gd name="T3" fmla="*/ 55 h 66"/>
                    <a:gd name="T4" fmla="*/ 2 w 4"/>
                    <a:gd name="T5" fmla="*/ 66 h 66"/>
                    <a:gd name="T6" fmla="*/ 4 w 4"/>
                    <a:gd name="T7" fmla="*/ 13 h 66"/>
                    <a:gd name="T8" fmla="*/ 4 w 4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6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66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72" name="Line 4507"/>
                <p:cNvSpPr>
                  <a:spLocks noChangeShapeType="1"/>
                </p:cNvSpPr>
                <p:nvPr/>
              </p:nvSpPr>
              <p:spPr bwMode="auto">
                <a:xfrm>
                  <a:off x="12684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73" name="Line 4508"/>
                <p:cNvSpPr>
                  <a:spLocks noChangeShapeType="1"/>
                </p:cNvSpPr>
                <p:nvPr/>
              </p:nvSpPr>
              <p:spPr bwMode="auto">
                <a:xfrm flipV="1">
                  <a:off x="126841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74" name="Freeform 4509"/>
                <p:cNvSpPr>
                  <a:spLocks/>
                </p:cNvSpPr>
                <p:nvPr/>
              </p:nvSpPr>
              <p:spPr bwMode="auto">
                <a:xfrm flipV="1">
                  <a:off x="1268413" y="9359901"/>
                  <a:ext cx="1588" cy="3175"/>
                </a:xfrm>
                <a:custGeom>
                  <a:avLst/>
                  <a:gdLst>
                    <a:gd name="T0" fmla="*/ 0 w 4"/>
                    <a:gd name="T1" fmla="*/ 0 h 38"/>
                    <a:gd name="T2" fmla="*/ 0 w 4"/>
                    <a:gd name="T3" fmla="*/ 10 h 38"/>
                    <a:gd name="T4" fmla="*/ 2 w 4"/>
                    <a:gd name="T5" fmla="*/ 21 h 38"/>
                    <a:gd name="T6" fmla="*/ 4 w 4"/>
                    <a:gd name="T7" fmla="*/ 38 h 38"/>
                    <a:gd name="T8" fmla="*/ 4 w 4"/>
                    <a:gd name="T9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8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21"/>
                      </a:lnTo>
                      <a:lnTo>
                        <a:pt x="4" y="3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75" name="Freeform 4510"/>
                <p:cNvSpPr>
                  <a:spLocks/>
                </p:cNvSpPr>
                <p:nvPr/>
              </p:nvSpPr>
              <p:spPr bwMode="auto">
                <a:xfrm flipV="1">
                  <a:off x="1270000" y="9351964"/>
                  <a:ext cx="1588" cy="11113"/>
                </a:xfrm>
                <a:custGeom>
                  <a:avLst/>
                  <a:gdLst>
                    <a:gd name="T0" fmla="*/ 0 w 12"/>
                    <a:gd name="T1" fmla="*/ 0 h 149"/>
                    <a:gd name="T2" fmla="*/ 0 w 12"/>
                    <a:gd name="T3" fmla="*/ 120 h 149"/>
                    <a:gd name="T4" fmla="*/ 2 w 12"/>
                    <a:gd name="T5" fmla="*/ 149 h 149"/>
                    <a:gd name="T6" fmla="*/ 4 w 12"/>
                    <a:gd name="T7" fmla="*/ 41 h 149"/>
                    <a:gd name="T8" fmla="*/ 6 w 12"/>
                    <a:gd name="T9" fmla="*/ 104 h 149"/>
                    <a:gd name="T10" fmla="*/ 8 w 12"/>
                    <a:gd name="T11" fmla="*/ 27 h 149"/>
                    <a:gd name="T12" fmla="*/ 10 w 12"/>
                    <a:gd name="T13" fmla="*/ 42 h 149"/>
                    <a:gd name="T14" fmla="*/ 12 w 12"/>
                    <a:gd name="T15" fmla="*/ 10 h 149"/>
                    <a:gd name="T16" fmla="*/ 12 w 12"/>
                    <a:gd name="T17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49">
                      <a:moveTo>
                        <a:pt x="0" y="0"/>
                      </a:moveTo>
                      <a:lnTo>
                        <a:pt x="0" y="120"/>
                      </a:lnTo>
                      <a:lnTo>
                        <a:pt x="2" y="149"/>
                      </a:lnTo>
                      <a:lnTo>
                        <a:pt x="4" y="41"/>
                      </a:lnTo>
                      <a:lnTo>
                        <a:pt x="6" y="104"/>
                      </a:lnTo>
                      <a:lnTo>
                        <a:pt x="8" y="27"/>
                      </a:lnTo>
                      <a:lnTo>
                        <a:pt x="10" y="42"/>
                      </a:lnTo>
                      <a:lnTo>
                        <a:pt x="12" y="10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76" name="Line 4511"/>
                <p:cNvSpPr>
                  <a:spLocks noChangeShapeType="1"/>
                </p:cNvSpPr>
                <p:nvPr/>
              </p:nvSpPr>
              <p:spPr bwMode="auto">
                <a:xfrm>
                  <a:off x="12731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77" name="Line 4512"/>
                <p:cNvSpPr>
                  <a:spLocks noChangeShapeType="1"/>
                </p:cNvSpPr>
                <p:nvPr/>
              </p:nvSpPr>
              <p:spPr bwMode="auto">
                <a:xfrm flipV="1">
                  <a:off x="127476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78" name="Line 4513"/>
                <p:cNvSpPr>
                  <a:spLocks noChangeShapeType="1"/>
                </p:cNvSpPr>
                <p:nvPr/>
              </p:nvSpPr>
              <p:spPr bwMode="auto">
                <a:xfrm flipV="1">
                  <a:off x="127476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79" name="Freeform 4514"/>
                <p:cNvSpPr>
                  <a:spLocks/>
                </p:cNvSpPr>
                <p:nvPr/>
              </p:nvSpPr>
              <p:spPr bwMode="auto">
                <a:xfrm flipV="1">
                  <a:off x="1277938" y="9361489"/>
                  <a:ext cx="0" cy="1588"/>
                </a:xfrm>
                <a:custGeom>
                  <a:avLst/>
                  <a:gdLst>
                    <a:gd name="T0" fmla="*/ 0 w 4"/>
                    <a:gd name="T1" fmla="*/ 0 h 27"/>
                    <a:gd name="T2" fmla="*/ 0 w 4"/>
                    <a:gd name="T3" fmla="*/ 13 h 27"/>
                    <a:gd name="T4" fmla="*/ 2 w 4"/>
                    <a:gd name="T5" fmla="*/ 27 h 27"/>
                    <a:gd name="T6" fmla="*/ 4 w 4"/>
                    <a:gd name="T7" fmla="*/ 10 h 27"/>
                    <a:gd name="T8" fmla="*/ 4 w 4"/>
                    <a:gd name="T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7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7"/>
                      </a:lnTo>
                      <a:lnTo>
                        <a:pt x="4" y="1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80" name="Freeform 4515"/>
                <p:cNvSpPr>
                  <a:spLocks/>
                </p:cNvSpPr>
                <p:nvPr/>
              </p:nvSpPr>
              <p:spPr bwMode="auto">
                <a:xfrm flipV="1">
                  <a:off x="1279525" y="9358314"/>
                  <a:ext cx="0" cy="4763"/>
                </a:xfrm>
                <a:custGeom>
                  <a:avLst/>
                  <a:gdLst>
                    <a:gd name="T0" fmla="*/ 0 w 10"/>
                    <a:gd name="T1" fmla="*/ 0 h 76"/>
                    <a:gd name="T2" fmla="*/ 0 w 10"/>
                    <a:gd name="T3" fmla="*/ 10 h 76"/>
                    <a:gd name="T4" fmla="*/ 2 w 10"/>
                    <a:gd name="T5" fmla="*/ 76 h 76"/>
                    <a:gd name="T6" fmla="*/ 4 w 10"/>
                    <a:gd name="T7" fmla="*/ 27 h 76"/>
                    <a:gd name="T8" fmla="*/ 6 w 10"/>
                    <a:gd name="T9" fmla="*/ 43 h 76"/>
                    <a:gd name="T10" fmla="*/ 8 w 10"/>
                    <a:gd name="T11" fmla="*/ 21 h 76"/>
                    <a:gd name="T12" fmla="*/ 10 w 10"/>
                    <a:gd name="T13" fmla="*/ 21 h 76"/>
                    <a:gd name="T14" fmla="*/ 10 w 10"/>
                    <a:gd name="T15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76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76"/>
                      </a:lnTo>
                      <a:lnTo>
                        <a:pt x="4" y="27"/>
                      </a:lnTo>
                      <a:lnTo>
                        <a:pt x="6" y="43"/>
                      </a:lnTo>
                      <a:lnTo>
                        <a:pt x="8" y="21"/>
                      </a:lnTo>
                      <a:lnTo>
                        <a:pt x="10" y="21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81" name="Line 4516"/>
                <p:cNvSpPr>
                  <a:spLocks noChangeShapeType="1"/>
                </p:cNvSpPr>
                <p:nvPr/>
              </p:nvSpPr>
              <p:spPr bwMode="auto">
                <a:xfrm flipV="1">
                  <a:off x="1282700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82" name="Freeform 4517"/>
                <p:cNvSpPr>
                  <a:spLocks/>
                </p:cNvSpPr>
                <p:nvPr/>
              </p:nvSpPr>
              <p:spPr bwMode="auto">
                <a:xfrm flipV="1">
                  <a:off x="1287463" y="9312276"/>
                  <a:ext cx="1588" cy="50800"/>
                </a:xfrm>
                <a:custGeom>
                  <a:avLst/>
                  <a:gdLst>
                    <a:gd name="T0" fmla="*/ 0 w 16"/>
                    <a:gd name="T1" fmla="*/ 0 h 682"/>
                    <a:gd name="T2" fmla="*/ 0 w 16"/>
                    <a:gd name="T3" fmla="*/ 27 h 682"/>
                    <a:gd name="T4" fmla="*/ 2 w 16"/>
                    <a:gd name="T5" fmla="*/ 378 h 682"/>
                    <a:gd name="T6" fmla="*/ 4 w 16"/>
                    <a:gd name="T7" fmla="*/ 221 h 682"/>
                    <a:gd name="T8" fmla="*/ 6 w 16"/>
                    <a:gd name="T9" fmla="*/ 682 h 682"/>
                    <a:gd name="T10" fmla="*/ 8 w 16"/>
                    <a:gd name="T11" fmla="*/ 595 h 682"/>
                    <a:gd name="T12" fmla="*/ 10 w 16"/>
                    <a:gd name="T13" fmla="*/ 486 h 682"/>
                    <a:gd name="T14" fmla="*/ 12 w 16"/>
                    <a:gd name="T15" fmla="*/ 328 h 682"/>
                    <a:gd name="T16" fmla="*/ 14 w 16"/>
                    <a:gd name="T17" fmla="*/ 143 h 682"/>
                    <a:gd name="T18" fmla="*/ 16 w 16"/>
                    <a:gd name="T19" fmla="*/ 153 h 682"/>
                    <a:gd name="T20" fmla="*/ 16 w 16"/>
                    <a:gd name="T21" fmla="*/ 0 h 6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682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378"/>
                      </a:lnTo>
                      <a:lnTo>
                        <a:pt x="4" y="221"/>
                      </a:lnTo>
                      <a:lnTo>
                        <a:pt x="6" y="682"/>
                      </a:lnTo>
                      <a:lnTo>
                        <a:pt x="8" y="595"/>
                      </a:lnTo>
                      <a:lnTo>
                        <a:pt x="10" y="486"/>
                      </a:lnTo>
                      <a:lnTo>
                        <a:pt x="12" y="328"/>
                      </a:lnTo>
                      <a:lnTo>
                        <a:pt x="14" y="143"/>
                      </a:lnTo>
                      <a:lnTo>
                        <a:pt x="16" y="153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83" name="Line 4518"/>
                <p:cNvSpPr>
                  <a:spLocks noChangeShapeType="1"/>
                </p:cNvSpPr>
                <p:nvPr/>
              </p:nvSpPr>
              <p:spPr bwMode="auto">
                <a:xfrm flipV="1">
                  <a:off x="128905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84" name="Line 4519"/>
                <p:cNvSpPr>
                  <a:spLocks noChangeShapeType="1"/>
                </p:cNvSpPr>
                <p:nvPr/>
              </p:nvSpPr>
              <p:spPr bwMode="auto">
                <a:xfrm flipV="1">
                  <a:off x="129222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85" name="Line 4520"/>
                <p:cNvSpPr>
                  <a:spLocks noChangeShapeType="1"/>
                </p:cNvSpPr>
                <p:nvPr/>
              </p:nvSpPr>
              <p:spPr bwMode="auto">
                <a:xfrm flipV="1">
                  <a:off x="129222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86" name="Line 4521"/>
                <p:cNvSpPr>
                  <a:spLocks noChangeShapeType="1"/>
                </p:cNvSpPr>
                <p:nvPr/>
              </p:nvSpPr>
              <p:spPr bwMode="auto">
                <a:xfrm>
                  <a:off x="12938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87" name="Freeform 4522"/>
                <p:cNvSpPr>
                  <a:spLocks/>
                </p:cNvSpPr>
                <p:nvPr/>
              </p:nvSpPr>
              <p:spPr bwMode="auto">
                <a:xfrm flipV="1">
                  <a:off x="1295400" y="9296401"/>
                  <a:ext cx="3175" cy="66675"/>
                </a:xfrm>
                <a:custGeom>
                  <a:avLst/>
                  <a:gdLst>
                    <a:gd name="T0" fmla="*/ 0 w 21"/>
                    <a:gd name="T1" fmla="*/ 0 h 876"/>
                    <a:gd name="T2" fmla="*/ 0 w 21"/>
                    <a:gd name="T3" fmla="*/ 46 h 876"/>
                    <a:gd name="T4" fmla="*/ 2 w 21"/>
                    <a:gd name="T5" fmla="*/ 294 h 876"/>
                    <a:gd name="T6" fmla="*/ 4 w 21"/>
                    <a:gd name="T7" fmla="*/ 574 h 876"/>
                    <a:gd name="T8" fmla="*/ 7 w 21"/>
                    <a:gd name="T9" fmla="*/ 393 h 876"/>
                    <a:gd name="T10" fmla="*/ 9 w 21"/>
                    <a:gd name="T11" fmla="*/ 876 h 876"/>
                    <a:gd name="T12" fmla="*/ 11 w 21"/>
                    <a:gd name="T13" fmla="*/ 666 h 876"/>
                    <a:gd name="T14" fmla="*/ 13 w 21"/>
                    <a:gd name="T15" fmla="*/ 770 h 876"/>
                    <a:gd name="T16" fmla="*/ 15 w 21"/>
                    <a:gd name="T17" fmla="*/ 254 h 876"/>
                    <a:gd name="T18" fmla="*/ 17 w 21"/>
                    <a:gd name="T19" fmla="*/ 150 h 876"/>
                    <a:gd name="T20" fmla="*/ 19 w 21"/>
                    <a:gd name="T21" fmla="*/ 83 h 876"/>
                    <a:gd name="T22" fmla="*/ 21 w 21"/>
                    <a:gd name="T23" fmla="*/ 24 h 876"/>
                    <a:gd name="T24" fmla="*/ 21 w 21"/>
                    <a:gd name="T25" fmla="*/ 0 h 8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87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294"/>
                      </a:lnTo>
                      <a:lnTo>
                        <a:pt x="4" y="574"/>
                      </a:lnTo>
                      <a:lnTo>
                        <a:pt x="7" y="393"/>
                      </a:lnTo>
                      <a:lnTo>
                        <a:pt x="9" y="876"/>
                      </a:lnTo>
                      <a:lnTo>
                        <a:pt x="11" y="666"/>
                      </a:lnTo>
                      <a:lnTo>
                        <a:pt x="13" y="770"/>
                      </a:lnTo>
                      <a:lnTo>
                        <a:pt x="15" y="254"/>
                      </a:lnTo>
                      <a:lnTo>
                        <a:pt x="17" y="150"/>
                      </a:lnTo>
                      <a:lnTo>
                        <a:pt x="19" y="83"/>
                      </a:lnTo>
                      <a:lnTo>
                        <a:pt x="21" y="24"/>
                      </a:lnTo>
                      <a:lnTo>
                        <a:pt x="2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88" name="Line 4523"/>
                <p:cNvSpPr>
                  <a:spLocks noChangeShapeType="1"/>
                </p:cNvSpPr>
                <p:nvPr/>
              </p:nvSpPr>
              <p:spPr bwMode="auto">
                <a:xfrm flipV="1">
                  <a:off x="1300163" y="9358314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89" name="Freeform 4524"/>
                <p:cNvSpPr>
                  <a:spLocks/>
                </p:cNvSpPr>
                <p:nvPr/>
              </p:nvSpPr>
              <p:spPr bwMode="auto">
                <a:xfrm flipV="1">
                  <a:off x="1301750" y="9358314"/>
                  <a:ext cx="0" cy="4763"/>
                </a:xfrm>
                <a:custGeom>
                  <a:avLst/>
                  <a:gdLst>
                    <a:gd name="T0" fmla="*/ 0 w 6"/>
                    <a:gd name="T1" fmla="*/ 0 h 58"/>
                    <a:gd name="T2" fmla="*/ 0 w 6"/>
                    <a:gd name="T3" fmla="*/ 41 h 58"/>
                    <a:gd name="T4" fmla="*/ 2 w 6"/>
                    <a:gd name="T5" fmla="*/ 58 h 58"/>
                    <a:gd name="T6" fmla="*/ 4 w 6"/>
                    <a:gd name="T7" fmla="*/ 13 h 58"/>
                    <a:gd name="T8" fmla="*/ 6 w 6"/>
                    <a:gd name="T9" fmla="*/ 10 h 58"/>
                    <a:gd name="T10" fmla="*/ 6 w 6"/>
                    <a:gd name="T11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8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58"/>
                      </a:lnTo>
                      <a:lnTo>
                        <a:pt x="4" y="13"/>
                      </a:lnTo>
                      <a:lnTo>
                        <a:pt x="6" y="1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90" name="Line 4525"/>
                <p:cNvSpPr>
                  <a:spLocks noChangeShapeType="1"/>
                </p:cNvSpPr>
                <p:nvPr/>
              </p:nvSpPr>
              <p:spPr bwMode="auto">
                <a:xfrm>
                  <a:off x="13017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91" name="Freeform 4526"/>
                <p:cNvSpPr>
                  <a:spLocks/>
                </p:cNvSpPr>
                <p:nvPr/>
              </p:nvSpPr>
              <p:spPr bwMode="auto">
                <a:xfrm flipV="1">
                  <a:off x="1304925" y="9353551"/>
                  <a:ext cx="1588" cy="9525"/>
                </a:xfrm>
                <a:custGeom>
                  <a:avLst/>
                  <a:gdLst>
                    <a:gd name="T0" fmla="*/ 0 w 10"/>
                    <a:gd name="T1" fmla="*/ 0 h 139"/>
                    <a:gd name="T2" fmla="*/ 0 w 10"/>
                    <a:gd name="T3" fmla="*/ 111 h 139"/>
                    <a:gd name="T4" fmla="*/ 2 w 10"/>
                    <a:gd name="T5" fmla="*/ 139 h 139"/>
                    <a:gd name="T6" fmla="*/ 4 w 10"/>
                    <a:gd name="T7" fmla="*/ 48 h 139"/>
                    <a:gd name="T8" fmla="*/ 6 w 10"/>
                    <a:gd name="T9" fmla="*/ 41 h 139"/>
                    <a:gd name="T10" fmla="*/ 8 w 10"/>
                    <a:gd name="T11" fmla="*/ 125 h 139"/>
                    <a:gd name="T12" fmla="*/ 10 w 10"/>
                    <a:gd name="T13" fmla="*/ 13 h 139"/>
                    <a:gd name="T14" fmla="*/ 10 w 10"/>
                    <a:gd name="T15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39">
                      <a:moveTo>
                        <a:pt x="0" y="0"/>
                      </a:moveTo>
                      <a:lnTo>
                        <a:pt x="0" y="111"/>
                      </a:lnTo>
                      <a:lnTo>
                        <a:pt x="2" y="139"/>
                      </a:lnTo>
                      <a:lnTo>
                        <a:pt x="4" y="48"/>
                      </a:lnTo>
                      <a:lnTo>
                        <a:pt x="6" y="41"/>
                      </a:lnTo>
                      <a:lnTo>
                        <a:pt x="8" y="125"/>
                      </a:lnTo>
                      <a:lnTo>
                        <a:pt x="10" y="13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92" name="Line 4527"/>
                <p:cNvSpPr>
                  <a:spLocks noChangeShapeType="1"/>
                </p:cNvSpPr>
                <p:nvPr/>
              </p:nvSpPr>
              <p:spPr bwMode="auto">
                <a:xfrm>
                  <a:off x="13065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93" name="Line 4528"/>
                <p:cNvSpPr>
                  <a:spLocks noChangeShapeType="1"/>
                </p:cNvSpPr>
                <p:nvPr/>
              </p:nvSpPr>
              <p:spPr bwMode="auto">
                <a:xfrm flipV="1">
                  <a:off x="1309688" y="9358314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94" name="Freeform 4529"/>
                <p:cNvSpPr>
                  <a:spLocks/>
                </p:cNvSpPr>
                <p:nvPr/>
              </p:nvSpPr>
              <p:spPr bwMode="auto">
                <a:xfrm flipV="1">
                  <a:off x="1314450" y="9355139"/>
                  <a:ext cx="0" cy="7938"/>
                </a:xfrm>
                <a:custGeom>
                  <a:avLst/>
                  <a:gdLst>
                    <a:gd name="T0" fmla="*/ 0 w 10"/>
                    <a:gd name="T1" fmla="*/ 0 h 114"/>
                    <a:gd name="T2" fmla="*/ 0 w 10"/>
                    <a:gd name="T3" fmla="*/ 114 h 114"/>
                    <a:gd name="T4" fmla="*/ 2 w 10"/>
                    <a:gd name="T5" fmla="*/ 72 h 114"/>
                    <a:gd name="T6" fmla="*/ 4 w 10"/>
                    <a:gd name="T7" fmla="*/ 10 h 114"/>
                    <a:gd name="T8" fmla="*/ 6 w 10"/>
                    <a:gd name="T9" fmla="*/ 10 h 114"/>
                    <a:gd name="T10" fmla="*/ 8 w 10"/>
                    <a:gd name="T11" fmla="*/ 97 h 114"/>
                    <a:gd name="T12" fmla="*/ 10 w 10"/>
                    <a:gd name="T13" fmla="*/ 83 h 114"/>
                    <a:gd name="T14" fmla="*/ 10 w 10"/>
                    <a:gd name="T15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14">
                      <a:moveTo>
                        <a:pt x="0" y="0"/>
                      </a:moveTo>
                      <a:lnTo>
                        <a:pt x="0" y="114"/>
                      </a:lnTo>
                      <a:lnTo>
                        <a:pt x="2" y="72"/>
                      </a:lnTo>
                      <a:lnTo>
                        <a:pt x="4" y="10"/>
                      </a:lnTo>
                      <a:lnTo>
                        <a:pt x="6" y="10"/>
                      </a:lnTo>
                      <a:lnTo>
                        <a:pt x="8" y="97"/>
                      </a:lnTo>
                      <a:lnTo>
                        <a:pt x="10" y="83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95" name="Line 4530"/>
                <p:cNvSpPr>
                  <a:spLocks noChangeShapeType="1"/>
                </p:cNvSpPr>
                <p:nvPr/>
              </p:nvSpPr>
              <p:spPr bwMode="auto">
                <a:xfrm flipV="1">
                  <a:off x="13160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96" name="Freeform 4531"/>
                <p:cNvSpPr>
                  <a:spLocks/>
                </p:cNvSpPr>
                <p:nvPr/>
              </p:nvSpPr>
              <p:spPr bwMode="auto">
                <a:xfrm>
                  <a:off x="1319213" y="9363076"/>
                  <a:ext cx="0" cy="0"/>
                </a:xfrm>
                <a:custGeom>
                  <a:avLst/>
                  <a:gdLst>
                    <a:gd name="T0" fmla="*/ 0 w 2"/>
                    <a:gd name="T1" fmla="*/ 0 h 10"/>
                    <a:gd name="T2" fmla="*/ 0 w 2"/>
                    <a:gd name="T3" fmla="*/ 10 h 10"/>
                    <a:gd name="T4" fmla="*/ 2 w 2"/>
                    <a:gd name="T5" fmla="*/ 10 h 10"/>
                    <a:gd name="T6" fmla="*/ 2 w 2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97" name="Freeform 4532"/>
                <p:cNvSpPr>
                  <a:spLocks/>
                </p:cNvSpPr>
                <p:nvPr/>
              </p:nvSpPr>
              <p:spPr bwMode="auto">
                <a:xfrm flipV="1">
                  <a:off x="1322388" y="9348789"/>
                  <a:ext cx="1588" cy="14288"/>
                </a:xfrm>
                <a:custGeom>
                  <a:avLst/>
                  <a:gdLst>
                    <a:gd name="T0" fmla="*/ 0 w 12"/>
                    <a:gd name="T1" fmla="*/ 0 h 186"/>
                    <a:gd name="T2" fmla="*/ 0 w 12"/>
                    <a:gd name="T3" fmla="*/ 105 h 186"/>
                    <a:gd name="T4" fmla="*/ 2 w 12"/>
                    <a:gd name="T5" fmla="*/ 168 h 186"/>
                    <a:gd name="T6" fmla="*/ 4 w 12"/>
                    <a:gd name="T7" fmla="*/ 90 h 186"/>
                    <a:gd name="T8" fmla="*/ 6 w 12"/>
                    <a:gd name="T9" fmla="*/ 186 h 186"/>
                    <a:gd name="T10" fmla="*/ 8 w 12"/>
                    <a:gd name="T11" fmla="*/ 34 h 186"/>
                    <a:gd name="T12" fmla="*/ 10 w 12"/>
                    <a:gd name="T13" fmla="*/ 90 h 186"/>
                    <a:gd name="T14" fmla="*/ 12 w 12"/>
                    <a:gd name="T15" fmla="*/ 13 h 186"/>
                    <a:gd name="T16" fmla="*/ 12 w 12"/>
                    <a:gd name="T17" fmla="*/ 0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86">
                      <a:moveTo>
                        <a:pt x="0" y="0"/>
                      </a:moveTo>
                      <a:lnTo>
                        <a:pt x="0" y="105"/>
                      </a:lnTo>
                      <a:lnTo>
                        <a:pt x="2" y="168"/>
                      </a:lnTo>
                      <a:lnTo>
                        <a:pt x="4" y="90"/>
                      </a:lnTo>
                      <a:lnTo>
                        <a:pt x="6" y="186"/>
                      </a:lnTo>
                      <a:lnTo>
                        <a:pt x="8" y="34"/>
                      </a:lnTo>
                      <a:lnTo>
                        <a:pt x="10" y="90"/>
                      </a:lnTo>
                      <a:lnTo>
                        <a:pt x="12" y="1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98" name="Freeform 4533"/>
                <p:cNvSpPr>
                  <a:spLocks/>
                </p:cNvSpPr>
                <p:nvPr/>
              </p:nvSpPr>
              <p:spPr bwMode="auto">
                <a:xfrm flipV="1">
                  <a:off x="1323975" y="9359901"/>
                  <a:ext cx="1588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31 h 55"/>
                    <a:gd name="T4" fmla="*/ 2 w 2"/>
                    <a:gd name="T5" fmla="*/ 55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999" name="Line 4534"/>
                <p:cNvSpPr>
                  <a:spLocks noChangeShapeType="1"/>
                </p:cNvSpPr>
                <p:nvPr/>
              </p:nvSpPr>
              <p:spPr bwMode="auto">
                <a:xfrm>
                  <a:off x="13255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00" name="Line 4535"/>
                <p:cNvSpPr>
                  <a:spLocks noChangeShapeType="1"/>
                </p:cNvSpPr>
                <p:nvPr/>
              </p:nvSpPr>
              <p:spPr bwMode="auto">
                <a:xfrm flipV="1">
                  <a:off x="1328738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01" name="Line 4536"/>
                <p:cNvSpPr>
                  <a:spLocks noChangeShapeType="1"/>
                </p:cNvSpPr>
                <p:nvPr/>
              </p:nvSpPr>
              <p:spPr bwMode="auto">
                <a:xfrm>
                  <a:off x="13319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02" name="Freeform 4537"/>
                <p:cNvSpPr>
                  <a:spLocks/>
                </p:cNvSpPr>
                <p:nvPr/>
              </p:nvSpPr>
              <p:spPr bwMode="auto">
                <a:xfrm>
                  <a:off x="1331913" y="9363076"/>
                  <a:ext cx="0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3 h 13"/>
                    <a:gd name="T4" fmla="*/ 2 w 2"/>
                    <a:gd name="T5" fmla="*/ 13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03" name="Line 4538"/>
                <p:cNvSpPr>
                  <a:spLocks noChangeShapeType="1"/>
                </p:cNvSpPr>
                <p:nvPr/>
              </p:nvSpPr>
              <p:spPr bwMode="auto">
                <a:xfrm flipV="1">
                  <a:off x="133350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04" name="Line 4539"/>
                <p:cNvSpPr>
                  <a:spLocks noChangeShapeType="1"/>
                </p:cNvSpPr>
                <p:nvPr/>
              </p:nvSpPr>
              <p:spPr bwMode="auto">
                <a:xfrm>
                  <a:off x="13382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05" name="Freeform 4540"/>
                <p:cNvSpPr>
                  <a:spLocks/>
                </p:cNvSpPr>
                <p:nvPr/>
              </p:nvSpPr>
              <p:spPr bwMode="auto">
                <a:xfrm flipV="1">
                  <a:off x="1339850" y="9359901"/>
                  <a:ext cx="1588" cy="3175"/>
                </a:xfrm>
                <a:custGeom>
                  <a:avLst/>
                  <a:gdLst>
                    <a:gd name="T0" fmla="*/ 0 w 4"/>
                    <a:gd name="T1" fmla="*/ 0 h 44"/>
                    <a:gd name="T2" fmla="*/ 0 w 4"/>
                    <a:gd name="T3" fmla="*/ 44 h 44"/>
                    <a:gd name="T4" fmla="*/ 2 w 4"/>
                    <a:gd name="T5" fmla="*/ 44 h 44"/>
                    <a:gd name="T6" fmla="*/ 4 w 4"/>
                    <a:gd name="T7" fmla="*/ 21 h 44"/>
                    <a:gd name="T8" fmla="*/ 4 w 4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44"/>
                      </a:lnTo>
                      <a:lnTo>
                        <a:pt x="4" y="2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06" name="Line 4541"/>
                <p:cNvSpPr>
                  <a:spLocks noChangeShapeType="1"/>
                </p:cNvSpPr>
                <p:nvPr/>
              </p:nvSpPr>
              <p:spPr bwMode="auto">
                <a:xfrm flipV="1">
                  <a:off x="13493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07" name="Line 4542"/>
                <p:cNvSpPr>
                  <a:spLocks noChangeShapeType="1"/>
                </p:cNvSpPr>
                <p:nvPr/>
              </p:nvSpPr>
              <p:spPr bwMode="auto">
                <a:xfrm flipV="1">
                  <a:off x="135096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08" name="Line 4543"/>
                <p:cNvSpPr>
                  <a:spLocks noChangeShapeType="1"/>
                </p:cNvSpPr>
                <p:nvPr/>
              </p:nvSpPr>
              <p:spPr bwMode="auto">
                <a:xfrm flipV="1">
                  <a:off x="13541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09" name="Freeform 4544"/>
                <p:cNvSpPr>
                  <a:spLocks/>
                </p:cNvSpPr>
                <p:nvPr/>
              </p:nvSpPr>
              <p:spPr bwMode="auto">
                <a:xfrm flipV="1">
                  <a:off x="1358900" y="9356726"/>
                  <a:ext cx="0" cy="6350"/>
                </a:xfrm>
                <a:custGeom>
                  <a:avLst/>
                  <a:gdLst>
                    <a:gd name="T0" fmla="*/ 0 w 6"/>
                    <a:gd name="T1" fmla="*/ 0 h 86"/>
                    <a:gd name="T2" fmla="*/ 0 w 6"/>
                    <a:gd name="T3" fmla="*/ 86 h 86"/>
                    <a:gd name="T4" fmla="*/ 2 w 6"/>
                    <a:gd name="T5" fmla="*/ 80 h 86"/>
                    <a:gd name="T6" fmla="*/ 4 w 6"/>
                    <a:gd name="T7" fmla="*/ 34 h 86"/>
                    <a:gd name="T8" fmla="*/ 6 w 6"/>
                    <a:gd name="T9" fmla="*/ 55 h 86"/>
                    <a:gd name="T10" fmla="*/ 6 w 6"/>
                    <a:gd name="T11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6">
                      <a:moveTo>
                        <a:pt x="0" y="0"/>
                      </a:moveTo>
                      <a:lnTo>
                        <a:pt x="0" y="86"/>
                      </a:lnTo>
                      <a:lnTo>
                        <a:pt x="2" y="80"/>
                      </a:lnTo>
                      <a:lnTo>
                        <a:pt x="4" y="34"/>
                      </a:lnTo>
                      <a:lnTo>
                        <a:pt x="6" y="55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10" name="Line 4545"/>
                <p:cNvSpPr>
                  <a:spLocks noChangeShapeType="1"/>
                </p:cNvSpPr>
                <p:nvPr/>
              </p:nvSpPr>
              <p:spPr bwMode="auto">
                <a:xfrm>
                  <a:off x="13620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11" name="Line 4546"/>
                <p:cNvSpPr>
                  <a:spLocks noChangeShapeType="1"/>
                </p:cNvSpPr>
                <p:nvPr/>
              </p:nvSpPr>
              <p:spPr bwMode="auto">
                <a:xfrm flipV="1">
                  <a:off x="13620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12" name="Line 4547"/>
                <p:cNvSpPr>
                  <a:spLocks noChangeShapeType="1"/>
                </p:cNvSpPr>
                <p:nvPr/>
              </p:nvSpPr>
              <p:spPr bwMode="auto">
                <a:xfrm flipV="1">
                  <a:off x="136366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13" name="Line 4548"/>
                <p:cNvSpPr>
                  <a:spLocks noChangeShapeType="1"/>
                </p:cNvSpPr>
                <p:nvPr/>
              </p:nvSpPr>
              <p:spPr bwMode="auto">
                <a:xfrm>
                  <a:off x="13636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14" name="Line 4549"/>
                <p:cNvSpPr>
                  <a:spLocks noChangeShapeType="1"/>
                </p:cNvSpPr>
                <p:nvPr/>
              </p:nvSpPr>
              <p:spPr bwMode="auto">
                <a:xfrm flipV="1">
                  <a:off x="13668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15" name="Freeform 4550"/>
                <p:cNvSpPr>
                  <a:spLocks/>
                </p:cNvSpPr>
                <p:nvPr/>
              </p:nvSpPr>
              <p:spPr bwMode="auto">
                <a:xfrm flipV="1">
                  <a:off x="1366838" y="9148764"/>
                  <a:ext cx="3175" cy="214313"/>
                </a:xfrm>
                <a:custGeom>
                  <a:avLst/>
                  <a:gdLst>
                    <a:gd name="T0" fmla="*/ 0 w 28"/>
                    <a:gd name="T1" fmla="*/ 0 h 2840"/>
                    <a:gd name="T2" fmla="*/ 0 w 28"/>
                    <a:gd name="T3" fmla="*/ 21 h 2840"/>
                    <a:gd name="T4" fmla="*/ 2 w 28"/>
                    <a:gd name="T5" fmla="*/ 346 h 2840"/>
                    <a:gd name="T6" fmla="*/ 4 w 28"/>
                    <a:gd name="T7" fmla="*/ 941 h 2840"/>
                    <a:gd name="T8" fmla="*/ 6 w 28"/>
                    <a:gd name="T9" fmla="*/ 2012 h 2840"/>
                    <a:gd name="T10" fmla="*/ 8 w 28"/>
                    <a:gd name="T11" fmla="*/ 2840 h 2840"/>
                    <a:gd name="T12" fmla="*/ 10 w 28"/>
                    <a:gd name="T13" fmla="*/ 2619 h 2840"/>
                    <a:gd name="T14" fmla="*/ 12 w 28"/>
                    <a:gd name="T15" fmla="*/ 1421 h 2840"/>
                    <a:gd name="T16" fmla="*/ 14 w 28"/>
                    <a:gd name="T17" fmla="*/ 1823 h 2840"/>
                    <a:gd name="T18" fmla="*/ 16 w 28"/>
                    <a:gd name="T19" fmla="*/ 599 h 2840"/>
                    <a:gd name="T20" fmla="*/ 18 w 28"/>
                    <a:gd name="T21" fmla="*/ 202 h 2840"/>
                    <a:gd name="T22" fmla="*/ 20 w 28"/>
                    <a:gd name="T23" fmla="*/ 286 h 2840"/>
                    <a:gd name="T24" fmla="*/ 22 w 28"/>
                    <a:gd name="T25" fmla="*/ 150 h 2840"/>
                    <a:gd name="T26" fmla="*/ 24 w 28"/>
                    <a:gd name="T27" fmla="*/ 133 h 2840"/>
                    <a:gd name="T28" fmla="*/ 26 w 28"/>
                    <a:gd name="T29" fmla="*/ 52 h 2840"/>
                    <a:gd name="T30" fmla="*/ 28 w 28"/>
                    <a:gd name="T31" fmla="*/ 52 h 2840"/>
                    <a:gd name="T32" fmla="*/ 28 w 28"/>
                    <a:gd name="T33" fmla="*/ 0 h 2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2840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346"/>
                      </a:lnTo>
                      <a:lnTo>
                        <a:pt x="4" y="941"/>
                      </a:lnTo>
                      <a:lnTo>
                        <a:pt x="6" y="2012"/>
                      </a:lnTo>
                      <a:lnTo>
                        <a:pt x="8" y="2840"/>
                      </a:lnTo>
                      <a:lnTo>
                        <a:pt x="10" y="2619"/>
                      </a:lnTo>
                      <a:lnTo>
                        <a:pt x="12" y="1421"/>
                      </a:lnTo>
                      <a:lnTo>
                        <a:pt x="14" y="1823"/>
                      </a:lnTo>
                      <a:lnTo>
                        <a:pt x="16" y="599"/>
                      </a:lnTo>
                      <a:lnTo>
                        <a:pt x="18" y="202"/>
                      </a:lnTo>
                      <a:lnTo>
                        <a:pt x="20" y="286"/>
                      </a:lnTo>
                      <a:lnTo>
                        <a:pt x="22" y="150"/>
                      </a:lnTo>
                      <a:lnTo>
                        <a:pt x="24" y="133"/>
                      </a:lnTo>
                      <a:lnTo>
                        <a:pt x="26" y="52"/>
                      </a:lnTo>
                      <a:lnTo>
                        <a:pt x="28" y="52"/>
                      </a:lnTo>
                      <a:lnTo>
                        <a:pt x="2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16" name="Line 4551"/>
                <p:cNvSpPr>
                  <a:spLocks noChangeShapeType="1"/>
                </p:cNvSpPr>
                <p:nvPr/>
              </p:nvSpPr>
              <p:spPr bwMode="auto">
                <a:xfrm flipV="1">
                  <a:off x="137001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17" name="Line 4552"/>
                <p:cNvSpPr>
                  <a:spLocks noChangeShapeType="1"/>
                </p:cNvSpPr>
                <p:nvPr/>
              </p:nvSpPr>
              <p:spPr bwMode="auto">
                <a:xfrm>
                  <a:off x="13700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18" name="Freeform 4553"/>
                <p:cNvSpPr>
                  <a:spLocks/>
                </p:cNvSpPr>
                <p:nvPr/>
              </p:nvSpPr>
              <p:spPr bwMode="auto">
                <a:xfrm flipV="1">
                  <a:off x="1371600" y="9358314"/>
                  <a:ext cx="0" cy="4763"/>
                </a:xfrm>
                <a:custGeom>
                  <a:avLst/>
                  <a:gdLst>
                    <a:gd name="T0" fmla="*/ 0 w 2"/>
                    <a:gd name="T1" fmla="*/ 0 h 69"/>
                    <a:gd name="T2" fmla="*/ 0 w 2"/>
                    <a:gd name="T3" fmla="*/ 27 h 69"/>
                    <a:gd name="T4" fmla="*/ 2 w 2"/>
                    <a:gd name="T5" fmla="*/ 69 h 69"/>
                    <a:gd name="T6" fmla="*/ 2 w 2"/>
                    <a:gd name="T7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9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6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19" name="Line 4554"/>
                <p:cNvSpPr>
                  <a:spLocks noChangeShapeType="1"/>
                </p:cNvSpPr>
                <p:nvPr/>
              </p:nvSpPr>
              <p:spPr bwMode="auto">
                <a:xfrm flipV="1">
                  <a:off x="137160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20" name="Freeform 4555"/>
                <p:cNvSpPr>
                  <a:spLocks/>
                </p:cNvSpPr>
                <p:nvPr/>
              </p:nvSpPr>
              <p:spPr bwMode="auto">
                <a:xfrm flipV="1">
                  <a:off x="1376363" y="9356726"/>
                  <a:ext cx="0" cy="6350"/>
                </a:xfrm>
                <a:custGeom>
                  <a:avLst/>
                  <a:gdLst>
                    <a:gd name="T0" fmla="*/ 0 w 2"/>
                    <a:gd name="T1" fmla="*/ 0 h 97"/>
                    <a:gd name="T2" fmla="*/ 0 w 2"/>
                    <a:gd name="T3" fmla="*/ 97 h 97"/>
                    <a:gd name="T4" fmla="*/ 2 w 2"/>
                    <a:gd name="T5" fmla="*/ 27 h 97"/>
                    <a:gd name="T6" fmla="*/ 2 w 2"/>
                    <a:gd name="T7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7">
                      <a:moveTo>
                        <a:pt x="0" y="0"/>
                      </a:moveTo>
                      <a:lnTo>
                        <a:pt x="0" y="97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21" name="Line 4556"/>
                <p:cNvSpPr>
                  <a:spLocks noChangeShapeType="1"/>
                </p:cNvSpPr>
                <p:nvPr/>
              </p:nvSpPr>
              <p:spPr bwMode="auto">
                <a:xfrm flipV="1">
                  <a:off x="1376363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22" name="Freeform 4557"/>
                <p:cNvSpPr>
                  <a:spLocks/>
                </p:cNvSpPr>
                <p:nvPr/>
              </p:nvSpPr>
              <p:spPr bwMode="auto">
                <a:xfrm flipV="1">
                  <a:off x="1376363" y="9359901"/>
                  <a:ext cx="1588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10 h 55"/>
                    <a:gd name="T4" fmla="*/ 2 w 2"/>
                    <a:gd name="T5" fmla="*/ 55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23" name="Line 4558"/>
                <p:cNvSpPr>
                  <a:spLocks noChangeShapeType="1"/>
                </p:cNvSpPr>
                <p:nvPr/>
              </p:nvSpPr>
              <p:spPr bwMode="auto">
                <a:xfrm flipV="1">
                  <a:off x="137795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24" name="Line 4559"/>
                <p:cNvSpPr>
                  <a:spLocks noChangeShapeType="1"/>
                </p:cNvSpPr>
                <p:nvPr/>
              </p:nvSpPr>
              <p:spPr bwMode="auto">
                <a:xfrm>
                  <a:off x="13795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25" name="Line 4560"/>
                <p:cNvSpPr>
                  <a:spLocks noChangeShapeType="1"/>
                </p:cNvSpPr>
                <p:nvPr/>
              </p:nvSpPr>
              <p:spPr bwMode="auto">
                <a:xfrm flipV="1">
                  <a:off x="1381125" y="9351964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26" name="Freeform 4561"/>
                <p:cNvSpPr>
                  <a:spLocks/>
                </p:cNvSpPr>
                <p:nvPr/>
              </p:nvSpPr>
              <p:spPr bwMode="auto">
                <a:xfrm flipV="1">
                  <a:off x="1384300" y="9344026"/>
                  <a:ext cx="1588" cy="19050"/>
                </a:xfrm>
                <a:custGeom>
                  <a:avLst/>
                  <a:gdLst>
                    <a:gd name="T0" fmla="*/ 0 w 8"/>
                    <a:gd name="T1" fmla="*/ 0 h 252"/>
                    <a:gd name="T2" fmla="*/ 0 w 8"/>
                    <a:gd name="T3" fmla="*/ 66 h 252"/>
                    <a:gd name="T4" fmla="*/ 2 w 8"/>
                    <a:gd name="T5" fmla="*/ 52 h 252"/>
                    <a:gd name="T6" fmla="*/ 4 w 8"/>
                    <a:gd name="T7" fmla="*/ 64 h 252"/>
                    <a:gd name="T8" fmla="*/ 6 w 8"/>
                    <a:gd name="T9" fmla="*/ 252 h 252"/>
                    <a:gd name="T10" fmla="*/ 8 w 8"/>
                    <a:gd name="T11" fmla="*/ 108 h 252"/>
                    <a:gd name="T12" fmla="*/ 8 w 8"/>
                    <a:gd name="T13" fmla="*/ 0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52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52"/>
                      </a:lnTo>
                      <a:lnTo>
                        <a:pt x="4" y="64"/>
                      </a:lnTo>
                      <a:lnTo>
                        <a:pt x="6" y="252"/>
                      </a:lnTo>
                      <a:lnTo>
                        <a:pt x="8" y="108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27" name="Freeform 4562"/>
                <p:cNvSpPr>
                  <a:spLocks/>
                </p:cNvSpPr>
                <p:nvPr/>
              </p:nvSpPr>
              <p:spPr bwMode="auto">
                <a:xfrm flipV="1">
                  <a:off x="1385888" y="9350376"/>
                  <a:ext cx="0" cy="12700"/>
                </a:xfrm>
                <a:custGeom>
                  <a:avLst/>
                  <a:gdLst>
                    <a:gd name="T0" fmla="*/ 0 w 2"/>
                    <a:gd name="T1" fmla="*/ 0 h 175"/>
                    <a:gd name="T2" fmla="*/ 0 w 2"/>
                    <a:gd name="T3" fmla="*/ 175 h 175"/>
                    <a:gd name="T4" fmla="*/ 2 w 2"/>
                    <a:gd name="T5" fmla="*/ 97 h 175"/>
                    <a:gd name="T6" fmla="*/ 2 w 2"/>
                    <a:gd name="T7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75">
                      <a:moveTo>
                        <a:pt x="0" y="0"/>
                      </a:moveTo>
                      <a:lnTo>
                        <a:pt x="0" y="175"/>
                      </a:lnTo>
                      <a:lnTo>
                        <a:pt x="2" y="9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28" name="Line 4563"/>
                <p:cNvSpPr>
                  <a:spLocks noChangeShapeType="1"/>
                </p:cNvSpPr>
                <p:nvPr/>
              </p:nvSpPr>
              <p:spPr bwMode="auto">
                <a:xfrm>
                  <a:off x="13938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29" name="Freeform 4564"/>
                <p:cNvSpPr>
                  <a:spLocks/>
                </p:cNvSpPr>
                <p:nvPr/>
              </p:nvSpPr>
              <p:spPr bwMode="auto">
                <a:xfrm flipV="1">
                  <a:off x="1393825" y="9361489"/>
                  <a:ext cx="0" cy="1588"/>
                </a:xfrm>
                <a:custGeom>
                  <a:avLst/>
                  <a:gdLst>
                    <a:gd name="T0" fmla="*/ 0 w 2"/>
                    <a:gd name="T1" fmla="*/ 0 h 22"/>
                    <a:gd name="T2" fmla="*/ 0 w 2"/>
                    <a:gd name="T3" fmla="*/ 13 h 22"/>
                    <a:gd name="T4" fmla="*/ 2 w 2"/>
                    <a:gd name="T5" fmla="*/ 22 h 22"/>
                    <a:gd name="T6" fmla="*/ 2 w 2"/>
                    <a:gd name="T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2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30" name="Freeform 4565"/>
                <p:cNvSpPr>
                  <a:spLocks/>
                </p:cNvSpPr>
                <p:nvPr/>
              </p:nvSpPr>
              <p:spPr bwMode="auto">
                <a:xfrm>
                  <a:off x="1393825" y="9363076"/>
                  <a:ext cx="1588" cy="0"/>
                </a:xfrm>
                <a:custGeom>
                  <a:avLst/>
                  <a:gdLst>
                    <a:gd name="T0" fmla="*/ 0 w 4"/>
                    <a:gd name="T1" fmla="*/ 0 h 13"/>
                    <a:gd name="T2" fmla="*/ 0 w 4"/>
                    <a:gd name="T3" fmla="*/ 13 h 13"/>
                    <a:gd name="T4" fmla="*/ 2 w 4"/>
                    <a:gd name="T5" fmla="*/ 10 h 13"/>
                    <a:gd name="T6" fmla="*/ 4 w 4"/>
                    <a:gd name="T7" fmla="*/ 10 h 13"/>
                    <a:gd name="T8" fmla="*/ 4 w 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0"/>
                      </a:lnTo>
                      <a:lnTo>
                        <a:pt x="4" y="1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31" name="Freeform 4566"/>
                <p:cNvSpPr>
                  <a:spLocks/>
                </p:cNvSpPr>
                <p:nvPr/>
              </p:nvSpPr>
              <p:spPr bwMode="auto">
                <a:xfrm flipV="1">
                  <a:off x="1401763" y="9323389"/>
                  <a:ext cx="1588" cy="39688"/>
                </a:xfrm>
                <a:custGeom>
                  <a:avLst/>
                  <a:gdLst>
                    <a:gd name="T0" fmla="*/ 0 w 19"/>
                    <a:gd name="T1" fmla="*/ 0 h 525"/>
                    <a:gd name="T2" fmla="*/ 0 w 19"/>
                    <a:gd name="T3" fmla="*/ 69 h 525"/>
                    <a:gd name="T4" fmla="*/ 2 w 19"/>
                    <a:gd name="T5" fmla="*/ 122 h 525"/>
                    <a:gd name="T6" fmla="*/ 4 w 19"/>
                    <a:gd name="T7" fmla="*/ 320 h 525"/>
                    <a:gd name="T8" fmla="*/ 6 w 19"/>
                    <a:gd name="T9" fmla="*/ 502 h 525"/>
                    <a:gd name="T10" fmla="*/ 8 w 19"/>
                    <a:gd name="T11" fmla="*/ 414 h 525"/>
                    <a:gd name="T12" fmla="*/ 10 w 19"/>
                    <a:gd name="T13" fmla="*/ 525 h 525"/>
                    <a:gd name="T14" fmla="*/ 12 w 19"/>
                    <a:gd name="T15" fmla="*/ 231 h 525"/>
                    <a:gd name="T16" fmla="*/ 15 w 19"/>
                    <a:gd name="T17" fmla="*/ 48 h 525"/>
                    <a:gd name="T18" fmla="*/ 17 w 19"/>
                    <a:gd name="T19" fmla="*/ 52 h 525"/>
                    <a:gd name="T20" fmla="*/ 19 w 19"/>
                    <a:gd name="T21" fmla="*/ 24 h 525"/>
                    <a:gd name="T22" fmla="*/ 19 w 19"/>
                    <a:gd name="T23" fmla="*/ 0 h 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525">
                      <a:moveTo>
                        <a:pt x="0" y="0"/>
                      </a:moveTo>
                      <a:lnTo>
                        <a:pt x="0" y="69"/>
                      </a:lnTo>
                      <a:lnTo>
                        <a:pt x="2" y="122"/>
                      </a:lnTo>
                      <a:lnTo>
                        <a:pt x="4" y="320"/>
                      </a:lnTo>
                      <a:lnTo>
                        <a:pt x="6" y="502"/>
                      </a:lnTo>
                      <a:lnTo>
                        <a:pt x="8" y="414"/>
                      </a:lnTo>
                      <a:lnTo>
                        <a:pt x="10" y="525"/>
                      </a:lnTo>
                      <a:lnTo>
                        <a:pt x="12" y="231"/>
                      </a:lnTo>
                      <a:lnTo>
                        <a:pt x="15" y="48"/>
                      </a:lnTo>
                      <a:lnTo>
                        <a:pt x="17" y="52"/>
                      </a:lnTo>
                      <a:lnTo>
                        <a:pt x="19" y="24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32" name="Line 4567"/>
                <p:cNvSpPr>
                  <a:spLocks noChangeShapeType="1"/>
                </p:cNvSpPr>
                <p:nvPr/>
              </p:nvSpPr>
              <p:spPr bwMode="auto">
                <a:xfrm>
                  <a:off x="14049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33" name="Freeform 4568"/>
                <p:cNvSpPr>
                  <a:spLocks/>
                </p:cNvSpPr>
                <p:nvPr/>
              </p:nvSpPr>
              <p:spPr bwMode="auto">
                <a:xfrm flipV="1">
                  <a:off x="1406525" y="9350376"/>
                  <a:ext cx="1588" cy="12700"/>
                </a:xfrm>
                <a:custGeom>
                  <a:avLst/>
                  <a:gdLst>
                    <a:gd name="T0" fmla="*/ 0 w 2"/>
                    <a:gd name="T1" fmla="*/ 0 h 166"/>
                    <a:gd name="T2" fmla="*/ 0 w 2"/>
                    <a:gd name="T3" fmla="*/ 44 h 166"/>
                    <a:gd name="T4" fmla="*/ 2 w 2"/>
                    <a:gd name="T5" fmla="*/ 166 h 166"/>
                    <a:gd name="T6" fmla="*/ 2 w 2"/>
                    <a:gd name="T7" fmla="*/ 0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66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16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34" name="Line 4569"/>
                <p:cNvSpPr>
                  <a:spLocks noChangeShapeType="1"/>
                </p:cNvSpPr>
                <p:nvPr/>
              </p:nvSpPr>
              <p:spPr bwMode="auto">
                <a:xfrm>
                  <a:off x="14097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35" name="Freeform 4570"/>
                <p:cNvSpPr>
                  <a:spLocks/>
                </p:cNvSpPr>
                <p:nvPr/>
              </p:nvSpPr>
              <p:spPr bwMode="auto">
                <a:xfrm flipV="1">
                  <a:off x="1411288" y="9356726"/>
                  <a:ext cx="0" cy="6350"/>
                </a:xfrm>
                <a:custGeom>
                  <a:avLst/>
                  <a:gdLst>
                    <a:gd name="T0" fmla="*/ 0 w 6"/>
                    <a:gd name="T1" fmla="*/ 0 h 97"/>
                    <a:gd name="T2" fmla="*/ 0 w 6"/>
                    <a:gd name="T3" fmla="*/ 42 h 97"/>
                    <a:gd name="T4" fmla="*/ 2 w 6"/>
                    <a:gd name="T5" fmla="*/ 97 h 97"/>
                    <a:gd name="T6" fmla="*/ 4 w 6"/>
                    <a:gd name="T7" fmla="*/ 21 h 97"/>
                    <a:gd name="T8" fmla="*/ 6 w 6"/>
                    <a:gd name="T9" fmla="*/ 38 h 97"/>
                    <a:gd name="T10" fmla="*/ 6 w 6"/>
                    <a:gd name="T11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97">
                      <a:moveTo>
                        <a:pt x="0" y="0"/>
                      </a:moveTo>
                      <a:lnTo>
                        <a:pt x="0" y="42"/>
                      </a:lnTo>
                      <a:lnTo>
                        <a:pt x="2" y="97"/>
                      </a:lnTo>
                      <a:lnTo>
                        <a:pt x="4" y="21"/>
                      </a:lnTo>
                      <a:lnTo>
                        <a:pt x="6" y="3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36" name="Line 4571"/>
                <p:cNvSpPr>
                  <a:spLocks noChangeShapeType="1"/>
                </p:cNvSpPr>
                <p:nvPr/>
              </p:nvSpPr>
              <p:spPr bwMode="auto">
                <a:xfrm flipV="1">
                  <a:off x="14128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37" name="Freeform 4572"/>
                <p:cNvSpPr>
                  <a:spLocks/>
                </p:cNvSpPr>
                <p:nvPr/>
              </p:nvSpPr>
              <p:spPr bwMode="auto">
                <a:xfrm flipV="1">
                  <a:off x="1416050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55 h 55"/>
                    <a:gd name="T4" fmla="*/ 2 w 2"/>
                    <a:gd name="T5" fmla="*/ 13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38" name="Line 4573"/>
                <p:cNvSpPr>
                  <a:spLocks noChangeShapeType="1"/>
                </p:cNvSpPr>
                <p:nvPr/>
              </p:nvSpPr>
              <p:spPr bwMode="auto">
                <a:xfrm flipV="1">
                  <a:off x="141605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39" name="Freeform 4574"/>
                <p:cNvSpPr>
                  <a:spLocks/>
                </p:cNvSpPr>
                <p:nvPr/>
              </p:nvSpPr>
              <p:spPr bwMode="auto">
                <a:xfrm flipV="1">
                  <a:off x="1420813" y="9353551"/>
                  <a:ext cx="0" cy="9525"/>
                </a:xfrm>
                <a:custGeom>
                  <a:avLst/>
                  <a:gdLst>
                    <a:gd name="T0" fmla="*/ 0 w 4"/>
                    <a:gd name="T1" fmla="*/ 0 h 133"/>
                    <a:gd name="T2" fmla="*/ 0 w 4"/>
                    <a:gd name="T3" fmla="*/ 10 h 133"/>
                    <a:gd name="T4" fmla="*/ 2 w 4"/>
                    <a:gd name="T5" fmla="*/ 133 h 133"/>
                    <a:gd name="T6" fmla="*/ 4 w 4"/>
                    <a:gd name="T7" fmla="*/ 94 h 133"/>
                    <a:gd name="T8" fmla="*/ 4 w 4"/>
                    <a:gd name="T9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3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133"/>
                      </a:lnTo>
                      <a:lnTo>
                        <a:pt x="4" y="9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40" name="Line 4575"/>
                <p:cNvSpPr>
                  <a:spLocks noChangeShapeType="1"/>
                </p:cNvSpPr>
                <p:nvPr/>
              </p:nvSpPr>
              <p:spPr bwMode="auto">
                <a:xfrm flipV="1">
                  <a:off x="1420813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41" name="Line 4576"/>
                <p:cNvSpPr>
                  <a:spLocks noChangeShapeType="1"/>
                </p:cNvSpPr>
                <p:nvPr/>
              </p:nvSpPr>
              <p:spPr bwMode="auto">
                <a:xfrm flipV="1">
                  <a:off x="14255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42" name="Line 4577"/>
                <p:cNvSpPr>
                  <a:spLocks noChangeShapeType="1"/>
                </p:cNvSpPr>
                <p:nvPr/>
              </p:nvSpPr>
              <p:spPr bwMode="auto">
                <a:xfrm flipV="1">
                  <a:off x="14255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43" name="Freeform 4578"/>
                <p:cNvSpPr>
                  <a:spLocks/>
                </p:cNvSpPr>
                <p:nvPr/>
              </p:nvSpPr>
              <p:spPr bwMode="auto">
                <a:xfrm flipV="1">
                  <a:off x="1428750" y="9359901"/>
                  <a:ext cx="1588" cy="3175"/>
                </a:xfrm>
                <a:custGeom>
                  <a:avLst/>
                  <a:gdLst>
                    <a:gd name="T0" fmla="*/ 0 w 4"/>
                    <a:gd name="T1" fmla="*/ 0 h 43"/>
                    <a:gd name="T2" fmla="*/ 0 w 4"/>
                    <a:gd name="T3" fmla="*/ 21 h 43"/>
                    <a:gd name="T4" fmla="*/ 2 w 4"/>
                    <a:gd name="T5" fmla="*/ 13 h 43"/>
                    <a:gd name="T6" fmla="*/ 4 w 4"/>
                    <a:gd name="T7" fmla="*/ 43 h 43"/>
                    <a:gd name="T8" fmla="*/ 4 w 4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3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13"/>
                      </a:lnTo>
                      <a:lnTo>
                        <a:pt x="4" y="4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44" name="Line 4579"/>
                <p:cNvSpPr>
                  <a:spLocks noChangeShapeType="1"/>
                </p:cNvSpPr>
                <p:nvPr/>
              </p:nvSpPr>
              <p:spPr bwMode="auto">
                <a:xfrm flipV="1">
                  <a:off x="1430338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45" name="Freeform 4580"/>
                <p:cNvSpPr>
                  <a:spLocks/>
                </p:cNvSpPr>
                <p:nvPr/>
              </p:nvSpPr>
              <p:spPr bwMode="auto">
                <a:xfrm flipV="1">
                  <a:off x="1438275" y="9359901"/>
                  <a:ext cx="0" cy="3175"/>
                </a:xfrm>
                <a:custGeom>
                  <a:avLst/>
                  <a:gdLst>
                    <a:gd name="T0" fmla="*/ 0 w 8"/>
                    <a:gd name="T1" fmla="*/ 0 h 52"/>
                    <a:gd name="T2" fmla="*/ 0 w 8"/>
                    <a:gd name="T3" fmla="*/ 27 h 52"/>
                    <a:gd name="T4" fmla="*/ 2 w 8"/>
                    <a:gd name="T5" fmla="*/ 13 h 52"/>
                    <a:gd name="T6" fmla="*/ 4 w 8"/>
                    <a:gd name="T7" fmla="*/ 32 h 52"/>
                    <a:gd name="T8" fmla="*/ 6 w 8"/>
                    <a:gd name="T9" fmla="*/ 52 h 52"/>
                    <a:gd name="T10" fmla="*/ 8 w 8"/>
                    <a:gd name="T11" fmla="*/ 10 h 52"/>
                    <a:gd name="T12" fmla="*/ 8 w 8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2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3"/>
                      </a:lnTo>
                      <a:lnTo>
                        <a:pt x="4" y="32"/>
                      </a:lnTo>
                      <a:lnTo>
                        <a:pt x="6" y="52"/>
                      </a:lnTo>
                      <a:lnTo>
                        <a:pt x="8" y="10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46" name="Line 4581"/>
                <p:cNvSpPr>
                  <a:spLocks noChangeShapeType="1"/>
                </p:cNvSpPr>
                <p:nvPr/>
              </p:nvSpPr>
              <p:spPr bwMode="auto">
                <a:xfrm flipV="1">
                  <a:off x="14382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47" name="Line 4582"/>
                <p:cNvSpPr>
                  <a:spLocks noChangeShapeType="1"/>
                </p:cNvSpPr>
                <p:nvPr/>
              </p:nvSpPr>
              <p:spPr bwMode="auto">
                <a:xfrm>
                  <a:off x="14398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48" name="Freeform 4583"/>
                <p:cNvSpPr>
                  <a:spLocks/>
                </p:cNvSpPr>
                <p:nvPr/>
              </p:nvSpPr>
              <p:spPr bwMode="auto">
                <a:xfrm flipV="1">
                  <a:off x="1443038" y="9359901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44 h 44"/>
                    <a:gd name="T4" fmla="*/ 2 w 2"/>
                    <a:gd name="T5" fmla="*/ 22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49" name="Freeform 4584"/>
                <p:cNvSpPr>
                  <a:spLocks/>
                </p:cNvSpPr>
                <p:nvPr/>
              </p:nvSpPr>
              <p:spPr bwMode="auto">
                <a:xfrm flipV="1">
                  <a:off x="1447800" y="9359901"/>
                  <a:ext cx="0" cy="3175"/>
                </a:xfrm>
                <a:custGeom>
                  <a:avLst/>
                  <a:gdLst>
                    <a:gd name="T0" fmla="*/ 0 w 6"/>
                    <a:gd name="T1" fmla="*/ 0 h 52"/>
                    <a:gd name="T2" fmla="*/ 0 w 6"/>
                    <a:gd name="T3" fmla="*/ 52 h 52"/>
                    <a:gd name="T4" fmla="*/ 2 w 6"/>
                    <a:gd name="T5" fmla="*/ 22 h 52"/>
                    <a:gd name="T6" fmla="*/ 4 w 6"/>
                    <a:gd name="T7" fmla="*/ 21 h 52"/>
                    <a:gd name="T8" fmla="*/ 6 w 6"/>
                    <a:gd name="T9" fmla="*/ 21 h 52"/>
                    <a:gd name="T10" fmla="*/ 6 w 6"/>
                    <a:gd name="T1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2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" y="22"/>
                      </a:lnTo>
                      <a:lnTo>
                        <a:pt x="4" y="21"/>
                      </a:lnTo>
                      <a:lnTo>
                        <a:pt x="6" y="2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50" name="Freeform 4585"/>
                <p:cNvSpPr>
                  <a:spLocks/>
                </p:cNvSpPr>
                <p:nvPr/>
              </p:nvSpPr>
              <p:spPr bwMode="auto">
                <a:xfrm flipV="1">
                  <a:off x="1452563" y="9359901"/>
                  <a:ext cx="0" cy="3175"/>
                </a:xfrm>
                <a:custGeom>
                  <a:avLst/>
                  <a:gdLst>
                    <a:gd name="T0" fmla="*/ 0 w 4"/>
                    <a:gd name="T1" fmla="*/ 0 h 44"/>
                    <a:gd name="T2" fmla="*/ 0 w 4"/>
                    <a:gd name="T3" fmla="*/ 22 h 44"/>
                    <a:gd name="T4" fmla="*/ 2 w 4"/>
                    <a:gd name="T5" fmla="*/ 44 h 44"/>
                    <a:gd name="T6" fmla="*/ 4 w 4"/>
                    <a:gd name="T7" fmla="*/ 13 h 44"/>
                    <a:gd name="T8" fmla="*/ 4 w 4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4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44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51" name="Line 4586"/>
                <p:cNvSpPr>
                  <a:spLocks noChangeShapeType="1"/>
                </p:cNvSpPr>
                <p:nvPr/>
              </p:nvSpPr>
              <p:spPr bwMode="auto">
                <a:xfrm flipV="1">
                  <a:off x="1455738" y="9358314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52" name="Freeform 4587"/>
                <p:cNvSpPr>
                  <a:spLocks/>
                </p:cNvSpPr>
                <p:nvPr/>
              </p:nvSpPr>
              <p:spPr bwMode="auto">
                <a:xfrm flipV="1">
                  <a:off x="1455738" y="9355139"/>
                  <a:ext cx="1588" cy="7938"/>
                </a:xfrm>
                <a:custGeom>
                  <a:avLst/>
                  <a:gdLst>
                    <a:gd name="T0" fmla="*/ 0 w 6"/>
                    <a:gd name="T1" fmla="*/ 0 h 119"/>
                    <a:gd name="T2" fmla="*/ 0 w 6"/>
                    <a:gd name="T3" fmla="*/ 22 h 119"/>
                    <a:gd name="T4" fmla="*/ 2 w 6"/>
                    <a:gd name="T5" fmla="*/ 10 h 119"/>
                    <a:gd name="T6" fmla="*/ 4 w 6"/>
                    <a:gd name="T7" fmla="*/ 119 h 119"/>
                    <a:gd name="T8" fmla="*/ 6 w 6"/>
                    <a:gd name="T9" fmla="*/ 95 h 119"/>
                    <a:gd name="T10" fmla="*/ 6 w 6"/>
                    <a:gd name="T11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19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10"/>
                      </a:lnTo>
                      <a:lnTo>
                        <a:pt x="4" y="119"/>
                      </a:lnTo>
                      <a:lnTo>
                        <a:pt x="6" y="95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53" name="Line 4588"/>
                <p:cNvSpPr>
                  <a:spLocks noChangeShapeType="1"/>
                </p:cNvSpPr>
                <p:nvPr/>
              </p:nvSpPr>
              <p:spPr bwMode="auto">
                <a:xfrm flipV="1">
                  <a:off x="146050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54" name="Line 4589"/>
                <p:cNvSpPr>
                  <a:spLocks noChangeShapeType="1"/>
                </p:cNvSpPr>
                <p:nvPr/>
              </p:nvSpPr>
              <p:spPr bwMode="auto">
                <a:xfrm flipV="1">
                  <a:off x="146050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55" name="Line 4590"/>
                <p:cNvSpPr>
                  <a:spLocks noChangeShapeType="1"/>
                </p:cNvSpPr>
                <p:nvPr/>
              </p:nvSpPr>
              <p:spPr bwMode="auto">
                <a:xfrm>
                  <a:off x="14652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56" name="Line 4591"/>
                <p:cNvSpPr>
                  <a:spLocks noChangeShapeType="1"/>
                </p:cNvSpPr>
                <p:nvPr/>
              </p:nvSpPr>
              <p:spPr bwMode="auto">
                <a:xfrm flipV="1">
                  <a:off x="1468438" y="9358314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57" name="Freeform 4592"/>
                <p:cNvSpPr>
                  <a:spLocks/>
                </p:cNvSpPr>
                <p:nvPr/>
              </p:nvSpPr>
              <p:spPr bwMode="auto">
                <a:xfrm flipV="1">
                  <a:off x="1473200" y="9356726"/>
                  <a:ext cx="0" cy="6350"/>
                </a:xfrm>
                <a:custGeom>
                  <a:avLst/>
                  <a:gdLst>
                    <a:gd name="T0" fmla="*/ 0 w 4"/>
                    <a:gd name="T1" fmla="*/ 0 h 83"/>
                    <a:gd name="T2" fmla="*/ 0 w 4"/>
                    <a:gd name="T3" fmla="*/ 13 h 83"/>
                    <a:gd name="T4" fmla="*/ 2 w 4"/>
                    <a:gd name="T5" fmla="*/ 44 h 83"/>
                    <a:gd name="T6" fmla="*/ 4 w 4"/>
                    <a:gd name="T7" fmla="*/ 83 h 83"/>
                    <a:gd name="T8" fmla="*/ 4 w 4"/>
                    <a:gd name="T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4"/>
                      </a:lnTo>
                      <a:lnTo>
                        <a:pt x="4" y="8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58" name="Line 4593"/>
                <p:cNvSpPr>
                  <a:spLocks noChangeShapeType="1"/>
                </p:cNvSpPr>
                <p:nvPr/>
              </p:nvSpPr>
              <p:spPr bwMode="auto">
                <a:xfrm>
                  <a:off x="14827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59" name="Line 4594"/>
                <p:cNvSpPr>
                  <a:spLocks noChangeShapeType="1"/>
                </p:cNvSpPr>
                <p:nvPr/>
              </p:nvSpPr>
              <p:spPr bwMode="auto">
                <a:xfrm flipV="1">
                  <a:off x="148590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60" name="Freeform 4595"/>
                <p:cNvSpPr>
                  <a:spLocks/>
                </p:cNvSpPr>
                <p:nvPr/>
              </p:nvSpPr>
              <p:spPr bwMode="auto">
                <a:xfrm flipV="1">
                  <a:off x="1487488" y="9361489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22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061" name="Freeform 4596"/>
                <p:cNvSpPr>
                  <a:spLocks/>
                </p:cNvSpPr>
                <p:nvPr/>
              </p:nvSpPr>
              <p:spPr bwMode="auto">
                <a:xfrm flipV="1">
                  <a:off x="1490663" y="9358314"/>
                  <a:ext cx="1588" cy="4763"/>
                </a:xfrm>
                <a:custGeom>
                  <a:avLst/>
                  <a:gdLst>
                    <a:gd name="T0" fmla="*/ 0 w 8"/>
                    <a:gd name="T1" fmla="*/ 0 h 72"/>
                    <a:gd name="T2" fmla="*/ 0 w 8"/>
                    <a:gd name="T3" fmla="*/ 13 h 72"/>
                    <a:gd name="T4" fmla="*/ 2 w 8"/>
                    <a:gd name="T5" fmla="*/ 72 h 72"/>
                    <a:gd name="T6" fmla="*/ 4 w 8"/>
                    <a:gd name="T7" fmla="*/ 27 h 72"/>
                    <a:gd name="T8" fmla="*/ 6 w 8"/>
                    <a:gd name="T9" fmla="*/ 22 h 72"/>
                    <a:gd name="T10" fmla="*/ 8 w 8"/>
                    <a:gd name="T11" fmla="*/ 10 h 72"/>
                    <a:gd name="T12" fmla="*/ 8 w 8"/>
                    <a:gd name="T13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2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72"/>
                      </a:lnTo>
                      <a:lnTo>
                        <a:pt x="4" y="27"/>
                      </a:lnTo>
                      <a:lnTo>
                        <a:pt x="6" y="22"/>
                      </a:lnTo>
                      <a:lnTo>
                        <a:pt x="8" y="10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62" name="Freeform 4598"/>
                <p:cNvSpPr>
                  <a:spLocks/>
                </p:cNvSpPr>
                <p:nvPr/>
              </p:nvSpPr>
              <p:spPr bwMode="auto">
                <a:xfrm flipV="1">
                  <a:off x="1492250" y="9359901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44 h 44"/>
                    <a:gd name="T4" fmla="*/ 2 w 2"/>
                    <a:gd name="T5" fmla="*/ 10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63" name="Line 4599"/>
                <p:cNvSpPr>
                  <a:spLocks noChangeShapeType="1"/>
                </p:cNvSpPr>
                <p:nvPr/>
              </p:nvSpPr>
              <p:spPr bwMode="auto">
                <a:xfrm>
                  <a:off x="14954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64" name="Line 4600"/>
                <p:cNvSpPr>
                  <a:spLocks noChangeShapeType="1"/>
                </p:cNvSpPr>
                <p:nvPr/>
              </p:nvSpPr>
              <p:spPr bwMode="auto">
                <a:xfrm flipV="1">
                  <a:off x="1500188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65" name="Line 4601"/>
                <p:cNvSpPr>
                  <a:spLocks noChangeShapeType="1"/>
                </p:cNvSpPr>
                <p:nvPr/>
              </p:nvSpPr>
              <p:spPr bwMode="auto">
                <a:xfrm>
                  <a:off x="15033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66" name="Line 4602"/>
                <p:cNvSpPr>
                  <a:spLocks noChangeShapeType="1"/>
                </p:cNvSpPr>
                <p:nvPr/>
              </p:nvSpPr>
              <p:spPr bwMode="auto">
                <a:xfrm flipV="1">
                  <a:off x="150812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67" name="Line 4603"/>
                <p:cNvSpPr>
                  <a:spLocks noChangeShapeType="1"/>
                </p:cNvSpPr>
                <p:nvPr/>
              </p:nvSpPr>
              <p:spPr bwMode="auto">
                <a:xfrm>
                  <a:off x="15097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68" name="Line 4604"/>
                <p:cNvSpPr>
                  <a:spLocks noChangeShapeType="1"/>
                </p:cNvSpPr>
                <p:nvPr/>
              </p:nvSpPr>
              <p:spPr bwMode="auto">
                <a:xfrm flipV="1">
                  <a:off x="15176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69" name="Line 4605"/>
                <p:cNvSpPr>
                  <a:spLocks noChangeShapeType="1"/>
                </p:cNvSpPr>
                <p:nvPr/>
              </p:nvSpPr>
              <p:spPr bwMode="auto">
                <a:xfrm flipV="1">
                  <a:off x="152717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70" name="Line 4606"/>
                <p:cNvSpPr>
                  <a:spLocks noChangeShapeType="1"/>
                </p:cNvSpPr>
                <p:nvPr/>
              </p:nvSpPr>
              <p:spPr bwMode="auto">
                <a:xfrm flipV="1">
                  <a:off x="15319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71" name="Line 4607"/>
                <p:cNvSpPr>
                  <a:spLocks noChangeShapeType="1"/>
                </p:cNvSpPr>
                <p:nvPr/>
              </p:nvSpPr>
              <p:spPr bwMode="auto">
                <a:xfrm flipV="1">
                  <a:off x="153670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72" name="Line 4608"/>
                <p:cNvSpPr>
                  <a:spLocks noChangeShapeType="1"/>
                </p:cNvSpPr>
                <p:nvPr/>
              </p:nvSpPr>
              <p:spPr bwMode="auto">
                <a:xfrm flipV="1">
                  <a:off x="15446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73" name="Freeform 4609"/>
                <p:cNvSpPr>
                  <a:spLocks/>
                </p:cNvSpPr>
                <p:nvPr/>
              </p:nvSpPr>
              <p:spPr bwMode="auto">
                <a:xfrm flipV="1">
                  <a:off x="1552575" y="9359901"/>
                  <a:ext cx="0" cy="3175"/>
                </a:xfrm>
                <a:custGeom>
                  <a:avLst/>
                  <a:gdLst>
                    <a:gd name="T0" fmla="*/ 0 w 2"/>
                    <a:gd name="T1" fmla="*/ 0 h 41"/>
                    <a:gd name="T2" fmla="*/ 0 w 2"/>
                    <a:gd name="T3" fmla="*/ 41 h 41"/>
                    <a:gd name="T4" fmla="*/ 2 w 2"/>
                    <a:gd name="T5" fmla="*/ 13 h 41"/>
                    <a:gd name="T6" fmla="*/ 2 w 2"/>
                    <a:gd name="T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1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74" name="Line 4610"/>
                <p:cNvSpPr>
                  <a:spLocks noChangeShapeType="1"/>
                </p:cNvSpPr>
                <p:nvPr/>
              </p:nvSpPr>
              <p:spPr bwMode="auto">
                <a:xfrm flipV="1">
                  <a:off x="15541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75" name="Line 4611"/>
                <p:cNvSpPr>
                  <a:spLocks noChangeShapeType="1"/>
                </p:cNvSpPr>
                <p:nvPr/>
              </p:nvSpPr>
              <p:spPr bwMode="auto">
                <a:xfrm flipV="1">
                  <a:off x="15573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76" name="Line 4612"/>
                <p:cNvSpPr>
                  <a:spLocks noChangeShapeType="1"/>
                </p:cNvSpPr>
                <p:nvPr/>
              </p:nvSpPr>
              <p:spPr bwMode="auto">
                <a:xfrm>
                  <a:off x="15573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77" name="Freeform 4613"/>
                <p:cNvSpPr>
                  <a:spLocks/>
                </p:cNvSpPr>
                <p:nvPr/>
              </p:nvSpPr>
              <p:spPr bwMode="auto">
                <a:xfrm flipV="1">
                  <a:off x="1560513" y="9344026"/>
                  <a:ext cx="3175" cy="19050"/>
                </a:xfrm>
                <a:custGeom>
                  <a:avLst/>
                  <a:gdLst>
                    <a:gd name="T0" fmla="*/ 0 w 16"/>
                    <a:gd name="T1" fmla="*/ 0 h 260"/>
                    <a:gd name="T2" fmla="*/ 0 w 16"/>
                    <a:gd name="T3" fmla="*/ 55 h 260"/>
                    <a:gd name="T4" fmla="*/ 2 w 16"/>
                    <a:gd name="T5" fmla="*/ 55 h 260"/>
                    <a:gd name="T6" fmla="*/ 4 w 16"/>
                    <a:gd name="T7" fmla="*/ 32 h 260"/>
                    <a:gd name="T8" fmla="*/ 6 w 16"/>
                    <a:gd name="T9" fmla="*/ 260 h 260"/>
                    <a:gd name="T10" fmla="*/ 8 w 16"/>
                    <a:gd name="T11" fmla="*/ 158 h 260"/>
                    <a:gd name="T12" fmla="*/ 10 w 16"/>
                    <a:gd name="T13" fmla="*/ 48 h 260"/>
                    <a:gd name="T14" fmla="*/ 12 w 16"/>
                    <a:gd name="T15" fmla="*/ 22 h 260"/>
                    <a:gd name="T16" fmla="*/ 14 w 16"/>
                    <a:gd name="T17" fmla="*/ 149 h 260"/>
                    <a:gd name="T18" fmla="*/ 16 w 16"/>
                    <a:gd name="T19" fmla="*/ 21 h 260"/>
                    <a:gd name="T20" fmla="*/ 16 w 16"/>
                    <a:gd name="T21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60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55"/>
                      </a:lnTo>
                      <a:lnTo>
                        <a:pt x="4" y="32"/>
                      </a:lnTo>
                      <a:lnTo>
                        <a:pt x="6" y="260"/>
                      </a:lnTo>
                      <a:lnTo>
                        <a:pt x="8" y="158"/>
                      </a:lnTo>
                      <a:lnTo>
                        <a:pt x="10" y="48"/>
                      </a:lnTo>
                      <a:lnTo>
                        <a:pt x="12" y="22"/>
                      </a:lnTo>
                      <a:lnTo>
                        <a:pt x="14" y="149"/>
                      </a:lnTo>
                      <a:lnTo>
                        <a:pt x="16" y="21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78" name="Freeform 4614"/>
                <p:cNvSpPr>
                  <a:spLocks/>
                </p:cNvSpPr>
                <p:nvPr/>
              </p:nvSpPr>
              <p:spPr bwMode="auto">
                <a:xfrm flipV="1">
                  <a:off x="1563688" y="9359901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44 h 44"/>
                    <a:gd name="T4" fmla="*/ 2 w 2"/>
                    <a:gd name="T5" fmla="*/ 21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79" name="Freeform 4615"/>
                <p:cNvSpPr>
                  <a:spLocks/>
                </p:cNvSpPr>
                <p:nvPr/>
              </p:nvSpPr>
              <p:spPr bwMode="auto">
                <a:xfrm flipV="1">
                  <a:off x="1565275" y="9359901"/>
                  <a:ext cx="1588" cy="3175"/>
                </a:xfrm>
                <a:custGeom>
                  <a:avLst/>
                  <a:gdLst>
                    <a:gd name="T0" fmla="*/ 0 w 4"/>
                    <a:gd name="T1" fmla="*/ 0 h 55"/>
                    <a:gd name="T2" fmla="*/ 0 w 4"/>
                    <a:gd name="T3" fmla="*/ 55 h 55"/>
                    <a:gd name="T4" fmla="*/ 2 w 4"/>
                    <a:gd name="T5" fmla="*/ 21 h 55"/>
                    <a:gd name="T6" fmla="*/ 4 w 4"/>
                    <a:gd name="T7" fmla="*/ 22 h 55"/>
                    <a:gd name="T8" fmla="*/ 4 w 4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21"/>
                      </a:lnTo>
                      <a:lnTo>
                        <a:pt x="4" y="2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80" name="Freeform 4616"/>
                <p:cNvSpPr>
                  <a:spLocks/>
                </p:cNvSpPr>
                <p:nvPr/>
              </p:nvSpPr>
              <p:spPr bwMode="auto">
                <a:xfrm flipV="1">
                  <a:off x="1566863" y="9356726"/>
                  <a:ext cx="0" cy="6350"/>
                </a:xfrm>
                <a:custGeom>
                  <a:avLst/>
                  <a:gdLst>
                    <a:gd name="T0" fmla="*/ 0 w 10"/>
                    <a:gd name="T1" fmla="*/ 0 h 83"/>
                    <a:gd name="T2" fmla="*/ 0 w 10"/>
                    <a:gd name="T3" fmla="*/ 83 h 83"/>
                    <a:gd name="T4" fmla="*/ 2 w 10"/>
                    <a:gd name="T5" fmla="*/ 44 h 83"/>
                    <a:gd name="T6" fmla="*/ 4 w 10"/>
                    <a:gd name="T7" fmla="*/ 21 h 83"/>
                    <a:gd name="T8" fmla="*/ 6 w 10"/>
                    <a:gd name="T9" fmla="*/ 66 h 83"/>
                    <a:gd name="T10" fmla="*/ 8 w 10"/>
                    <a:gd name="T11" fmla="*/ 41 h 83"/>
                    <a:gd name="T12" fmla="*/ 10 w 10"/>
                    <a:gd name="T13" fmla="*/ 21 h 83"/>
                    <a:gd name="T14" fmla="*/ 10 w 10"/>
                    <a:gd name="T15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83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2" y="44"/>
                      </a:lnTo>
                      <a:lnTo>
                        <a:pt x="4" y="21"/>
                      </a:lnTo>
                      <a:lnTo>
                        <a:pt x="6" y="66"/>
                      </a:lnTo>
                      <a:lnTo>
                        <a:pt x="8" y="41"/>
                      </a:lnTo>
                      <a:lnTo>
                        <a:pt x="10" y="21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81" name="Freeform 4617"/>
                <p:cNvSpPr>
                  <a:spLocks/>
                </p:cNvSpPr>
                <p:nvPr/>
              </p:nvSpPr>
              <p:spPr bwMode="auto">
                <a:xfrm flipV="1">
                  <a:off x="1570038" y="9359901"/>
                  <a:ext cx="1588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10 h 55"/>
                    <a:gd name="T4" fmla="*/ 2 w 2"/>
                    <a:gd name="T5" fmla="*/ 55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82" name="Freeform 4618"/>
                <p:cNvSpPr>
                  <a:spLocks/>
                </p:cNvSpPr>
                <p:nvPr/>
              </p:nvSpPr>
              <p:spPr bwMode="auto">
                <a:xfrm flipV="1">
                  <a:off x="1574800" y="93614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13 h 27"/>
                    <a:gd name="T4" fmla="*/ 2 w 2"/>
                    <a:gd name="T5" fmla="*/ 2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83" name="Line 4619"/>
                <p:cNvSpPr>
                  <a:spLocks noChangeShapeType="1"/>
                </p:cNvSpPr>
                <p:nvPr/>
              </p:nvSpPr>
              <p:spPr bwMode="auto">
                <a:xfrm flipV="1">
                  <a:off x="15795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84" name="Freeform 4620"/>
                <p:cNvSpPr>
                  <a:spLocks/>
                </p:cNvSpPr>
                <p:nvPr/>
              </p:nvSpPr>
              <p:spPr bwMode="auto">
                <a:xfrm flipV="1">
                  <a:off x="1579563" y="9355138"/>
                  <a:ext cx="1588" cy="7938"/>
                </a:xfrm>
                <a:custGeom>
                  <a:avLst/>
                  <a:gdLst>
                    <a:gd name="T0" fmla="*/ 0 w 2"/>
                    <a:gd name="T1" fmla="*/ 0 h 111"/>
                    <a:gd name="T2" fmla="*/ 0 w 2"/>
                    <a:gd name="T3" fmla="*/ 10 h 111"/>
                    <a:gd name="T4" fmla="*/ 2 w 2"/>
                    <a:gd name="T5" fmla="*/ 111 h 111"/>
                    <a:gd name="T6" fmla="*/ 2 w 2"/>
                    <a:gd name="T7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1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11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85" name="Line 4621"/>
                <p:cNvSpPr>
                  <a:spLocks noChangeShapeType="1"/>
                </p:cNvSpPr>
                <p:nvPr/>
              </p:nvSpPr>
              <p:spPr bwMode="auto">
                <a:xfrm flipV="1">
                  <a:off x="15843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86" name="Line 4622"/>
                <p:cNvSpPr>
                  <a:spLocks noChangeShapeType="1"/>
                </p:cNvSpPr>
                <p:nvPr/>
              </p:nvSpPr>
              <p:spPr bwMode="auto">
                <a:xfrm flipV="1">
                  <a:off x="16017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87" name="Freeform 4623"/>
                <p:cNvSpPr>
                  <a:spLocks/>
                </p:cNvSpPr>
                <p:nvPr/>
              </p:nvSpPr>
              <p:spPr bwMode="auto">
                <a:xfrm flipV="1">
                  <a:off x="1614488" y="9328151"/>
                  <a:ext cx="1588" cy="34925"/>
                </a:xfrm>
                <a:custGeom>
                  <a:avLst/>
                  <a:gdLst>
                    <a:gd name="T0" fmla="*/ 0 w 16"/>
                    <a:gd name="T1" fmla="*/ 0 h 457"/>
                    <a:gd name="T2" fmla="*/ 0 w 16"/>
                    <a:gd name="T3" fmla="*/ 44 h 457"/>
                    <a:gd name="T4" fmla="*/ 2 w 16"/>
                    <a:gd name="T5" fmla="*/ 104 h 457"/>
                    <a:gd name="T6" fmla="*/ 4 w 16"/>
                    <a:gd name="T7" fmla="*/ 200 h 457"/>
                    <a:gd name="T8" fmla="*/ 6 w 16"/>
                    <a:gd name="T9" fmla="*/ 263 h 457"/>
                    <a:gd name="T10" fmla="*/ 8 w 16"/>
                    <a:gd name="T11" fmla="*/ 457 h 457"/>
                    <a:gd name="T12" fmla="*/ 10 w 16"/>
                    <a:gd name="T13" fmla="*/ 50 h 457"/>
                    <a:gd name="T14" fmla="*/ 12 w 16"/>
                    <a:gd name="T15" fmla="*/ 87 h 457"/>
                    <a:gd name="T16" fmla="*/ 14 w 16"/>
                    <a:gd name="T17" fmla="*/ 121 h 457"/>
                    <a:gd name="T18" fmla="*/ 16 w 16"/>
                    <a:gd name="T19" fmla="*/ 83 h 457"/>
                    <a:gd name="T20" fmla="*/ 16 w 16"/>
                    <a:gd name="T21" fmla="*/ 0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457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104"/>
                      </a:lnTo>
                      <a:lnTo>
                        <a:pt x="4" y="200"/>
                      </a:lnTo>
                      <a:lnTo>
                        <a:pt x="6" y="263"/>
                      </a:lnTo>
                      <a:lnTo>
                        <a:pt x="8" y="457"/>
                      </a:lnTo>
                      <a:lnTo>
                        <a:pt x="10" y="50"/>
                      </a:lnTo>
                      <a:lnTo>
                        <a:pt x="12" y="87"/>
                      </a:lnTo>
                      <a:lnTo>
                        <a:pt x="14" y="121"/>
                      </a:lnTo>
                      <a:lnTo>
                        <a:pt x="16" y="83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88" name="Line 4624"/>
                <p:cNvSpPr>
                  <a:spLocks noChangeShapeType="1"/>
                </p:cNvSpPr>
                <p:nvPr/>
              </p:nvSpPr>
              <p:spPr bwMode="auto">
                <a:xfrm flipV="1">
                  <a:off x="16224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89" name="Line 4625"/>
                <p:cNvSpPr>
                  <a:spLocks noChangeShapeType="1"/>
                </p:cNvSpPr>
                <p:nvPr/>
              </p:nvSpPr>
              <p:spPr bwMode="auto">
                <a:xfrm flipV="1">
                  <a:off x="1624013" y="935355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90" name="Line 4626"/>
                <p:cNvSpPr>
                  <a:spLocks noChangeShapeType="1"/>
                </p:cNvSpPr>
                <p:nvPr/>
              </p:nvSpPr>
              <p:spPr bwMode="auto">
                <a:xfrm>
                  <a:off x="16240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91" name="Line 4627"/>
                <p:cNvSpPr>
                  <a:spLocks noChangeShapeType="1"/>
                </p:cNvSpPr>
                <p:nvPr/>
              </p:nvSpPr>
              <p:spPr bwMode="auto">
                <a:xfrm flipV="1">
                  <a:off x="162560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92" name="Line 4628"/>
                <p:cNvSpPr>
                  <a:spLocks noChangeShapeType="1"/>
                </p:cNvSpPr>
                <p:nvPr/>
              </p:nvSpPr>
              <p:spPr bwMode="auto">
                <a:xfrm flipV="1">
                  <a:off x="162877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93" name="Freeform 4629"/>
                <p:cNvSpPr>
                  <a:spLocks/>
                </p:cNvSpPr>
                <p:nvPr/>
              </p:nvSpPr>
              <p:spPr bwMode="auto">
                <a:xfrm flipV="1">
                  <a:off x="1628775" y="9361488"/>
                  <a:ext cx="1588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21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94" name="Line 4630"/>
                <p:cNvSpPr>
                  <a:spLocks noChangeShapeType="1"/>
                </p:cNvSpPr>
                <p:nvPr/>
              </p:nvSpPr>
              <p:spPr bwMode="auto">
                <a:xfrm flipV="1">
                  <a:off x="163195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95" name="Line 4631"/>
                <p:cNvSpPr>
                  <a:spLocks noChangeShapeType="1"/>
                </p:cNvSpPr>
                <p:nvPr/>
              </p:nvSpPr>
              <p:spPr bwMode="auto">
                <a:xfrm flipV="1">
                  <a:off x="16319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96" name="Line 4632"/>
                <p:cNvSpPr>
                  <a:spLocks noChangeShapeType="1"/>
                </p:cNvSpPr>
                <p:nvPr/>
              </p:nvSpPr>
              <p:spPr bwMode="auto">
                <a:xfrm>
                  <a:off x="16367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97" name="Line 4633"/>
                <p:cNvSpPr>
                  <a:spLocks noChangeShapeType="1"/>
                </p:cNvSpPr>
                <p:nvPr/>
              </p:nvSpPr>
              <p:spPr bwMode="auto">
                <a:xfrm>
                  <a:off x="16398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98" name="Freeform 4634"/>
                <p:cNvSpPr>
                  <a:spLocks/>
                </p:cNvSpPr>
                <p:nvPr/>
              </p:nvSpPr>
              <p:spPr bwMode="auto">
                <a:xfrm flipV="1">
                  <a:off x="1641475" y="9361488"/>
                  <a:ext cx="0" cy="1588"/>
                </a:xfrm>
                <a:custGeom>
                  <a:avLst/>
                  <a:gdLst>
                    <a:gd name="T0" fmla="*/ 0 w 10"/>
                    <a:gd name="T1" fmla="*/ 0 h 27"/>
                    <a:gd name="T2" fmla="*/ 0 w 10"/>
                    <a:gd name="T3" fmla="*/ 21 h 27"/>
                    <a:gd name="T4" fmla="*/ 2 w 10"/>
                    <a:gd name="T5" fmla="*/ 27 h 27"/>
                    <a:gd name="T6" fmla="*/ 4 w 10"/>
                    <a:gd name="T7" fmla="*/ 22 h 27"/>
                    <a:gd name="T8" fmla="*/ 6 w 10"/>
                    <a:gd name="T9" fmla="*/ 27 h 27"/>
                    <a:gd name="T10" fmla="*/ 8 w 10"/>
                    <a:gd name="T11" fmla="*/ 22 h 27"/>
                    <a:gd name="T12" fmla="*/ 10 w 10"/>
                    <a:gd name="T13" fmla="*/ 13 h 27"/>
                    <a:gd name="T14" fmla="*/ 10 w 10"/>
                    <a:gd name="T15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7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27"/>
                      </a:lnTo>
                      <a:lnTo>
                        <a:pt x="4" y="22"/>
                      </a:lnTo>
                      <a:lnTo>
                        <a:pt x="6" y="27"/>
                      </a:lnTo>
                      <a:lnTo>
                        <a:pt x="8" y="22"/>
                      </a:lnTo>
                      <a:lnTo>
                        <a:pt x="10" y="13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99" name="Freeform 4635"/>
                <p:cNvSpPr>
                  <a:spLocks/>
                </p:cNvSpPr>
                <p:nvPr/>
              </p:nvSpPr>
              <p:spPr bwMode="auto">
                <a:xfrm flipV="1">
                  <a:off x="1646238" y="9356726"/>
                  <a:ext cx="0" cy="6350"/>
                </a:xfrm>
                <a:custGeom>
                  <a:avLst/>
                  <a:gdLst>
                    <a:gd name="T0" fmla="*/ 0 w 4"/>
                    <a:gd name="T1" fmla="*/ 0 h 89"/>
                    <a:gd name="T2" fmla="*/ 0 w 4"/>
                    <a:gd name="T3" fmla="*/ 89 h 89"/>
                    <a:gd name="T4" fmla="*/ 2 w 4"/>
                    <a:gd name="T5" fmla="*/ 27 h 89"/>
                    <a:gd name="T6" fmla="*/ 4 w 4"/>
                    <a:gd name="T7" fmla="*/ 44 h 89"/>
                    <a:gd name="T8" fmla="*/ 4 w 4"/>
                    <a:gd name="T9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9">
                      <a:moveTo>
                        <a:pt x="0" y="0"/>
                      </a:moveTo>
                      <a:lnTo>
                        <a:pt x="0" y="89"/>
                      </a:lnTo>
                      <a:lnTo>
                        <a:pt x="2" y="27"/>
                      </a:lnTo>
                      <a:lnTo>
                        <a:pt x="4" y="4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00" name="Line 4636"/>
                <p:cNvSpPr>
                  <a:spLocks noChangeShapeType="1"/>
                </p:cNvSpPr>
                <p:nvPr/>
              </p:nvSpPr>
              <p:spPr bwMode="auto">
                <a:xfrm>
                  <a:off x="16478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01" name="Freeform 4637"/>
                <p:cNvSpPr>
                  <a:spLocks/>
                </p:cNvSpPr>
                <p:nvPr/>
              </p:nvSpPr>
              <p:spPr bwMode="auto">
                <a:xfrm>
                  <a:off x="1649413" y="9363076"/>
                  <a:ext cx="1588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3 h 13"/>
                    <a:gd name="T4" fmla="*/ 2 w 2"/>
                    <a:gd name="T5" fmla="*/ 10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02" name="Line 4638"/>
                <p:cNvSpPr>
                  <a:spLocks noChangeShapeType="1"/>
                </p:cNvSpPr>
                <p:nvPr/>
              </p:nvSpPr>
              <p:spPr bwMode="auto">
                <a:xfrm flipV="1">
                  <a:off x="165100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03" name="Line 4639"/>
                <p:cNvSpPr>
                  <a:spLocks noChangeShapeType="1"/>
                </p:cNvSpPr>
                <p:nvPr/>
              </p:nvSpPr>
              <p:spPr bwMode="auto">
                <a:xfrm flipV="1">
                  <a:off x="166370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04" name="Line 4640"/>
                <p:cNvSpPr>
                  <a:spLocks noChangeShapeType="1"/>
                </p:cNvSpPr>
                <p:nvPr/>
              </p:nvSpPr>
              <p:spPr bwMode="auto">
                <a:xfrm flipV="1">
                  <a:off x="16668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05" name="Line 4641"/>
                <p:cNvSpPr>
                  <a:spLocks noChangeShapeType="1"/>
                </p:cNvSpPr>
                <p:nvPr/>
              </p:nvSpPr>
              <p:spPr bwMode="auto">
                <a:xfrm>
                  <a:off x="16684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06" name="Line 4642"/>
                <p:cNvSpPr>
                  <a:spLocks noChangeShapeType="1"/>
                </p:cNvSpPr>
                <p:nvPr/>
              </p:nvSpPr>
              <p:spPr bwMode="auto">
                <a:xfrm flipV="1">
                  <a:off x="16716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07" name="Line 4643"/>
                <p:cNvSpPr>
                  <a:spLocks noChangeShapeType="1"/>
                </p:cNvSpPr>
                <p:nvPr/>
              </p:nvSpPr>
              <p:spPr bwMode="auto">
                <a:xfrm flipV="1">
                  <a:off x="167322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08" name="Freeform 4644"/>
                <p:cNvSpPr>
                  <a:spLocks/>
                </p:cNvSpPr>
                <p:nvPr/>
              </p:nvSpPr>
              <p:spPr bwMode="auto">
                <a:xfrm flipV="1">
                  <a:off x="1676400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21 h 55"/>
                    <a:gd name="T4" fmla="*/ 2 w 2"/>
                    <a:gd name="T5" fmla="*/ 55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09" name="Freeform 4645"/>
                <p:cNvSpPr>
                  <a:spLocks/>
                </p:cNvSpPr>
                <p:nvPr/>
              </p:nvSpPr>
              <p:spPr bwMode="auto">
                <a:xfrm flipV="1">
                  <a:off x="1676400" y="9359901"/>
                  <a:ext cx="1588" cy="3175"/>
                </a:xfrm>
                <a:custGeom>
                  <a:avLst/>
                  <a:gdLst>
                    <a:gd name="T0" fmla="*/ 0 w 6"/>
                    <a:gd name="T1" fmla="*/ 0 h 55"/>
                    <a:gd name="T2" fmla="*/ 0 w 6"/>
                    <a:gd name="T3" fmla="*/ 27 h 55"/>
                    <a:gd name="T4" fmla="*/ 2 w 6"/>
                    <a:gd name="T5" fmla="*/ 55 h 55"/>
                    <a:gd name="T6" fmla="*/ 4 w 6"/>
                    <a:gd name="T7" fmla="*/ 10 h 55"/>
                    <a:gd name="T8" fmla="*/ 6 w 6"/>
                    <a:gd name="T9" fmla="*/ 27 h 55"/>
                    <a:gd name="T10" fmla="*/ 6 w 6"/>
                    <a:gd name="T11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5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55"/>
                      </a:lnTo>
                      <a:lnTo>
                        <a:pt x="4" y="10"/>
                      </a:lnTo>
                      <a:lnTo>
                        <a:pt x="6" y="2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10" name="Line 4646"/>
                <p:cNvSpPr>
                  <a:spLocks noChangeShapeType="1"/>
                </p:cNvSpPr>
                <p:nvPr/>
              </p:nvSpPr>
              <p:spPr bwMode="auto">
                <a:xfrm flipV="1">
                  <a:off x="16811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11" name="Line 4647"/>
                <p:cNvSpPr>
                  <a:spLocks noChangeShapeType="1"/>
                </p:cNvSpPr>
                <p:nvPr/>
              </p:nvSpPr>
              <p:spPr bwMode="auto">
                <a:xfrm flipV="1">
                  <a:off x="1681163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12" name="Freeform 4648"/>
                <p:cNvSpPr>
                  <a:spLocks/>
                </p:cNvSpPr>
                <p:nvPr/>
              </p:nvSpPr>
              <p:spPr bwMode="auto">
                <a:xfrm flipV="1">
                  <a:off x="1684338" y="9285288"/>
                  <a:ext cx="3175" cy="77788"/>
                </a:xfrm>
                <a:custGeom>
                  <a:avLst/>
                  <a:gdLst>
                    <a:gd name="T0" fmla="*/ 0 w 18"/>
                    <a:gd name="T1" fmla="*/ 0 h 1023"/>
                    <a:gd name="T2" fmla="*/ 0 w 18"/>
                    <a:gd name="T3" fmla="*/ 109 h 1023"/>
                    <a:gd name="T4" fmla="*/ 2 w 18"/>
                    <a:gd name="T5" fmla="*/ 387 h 1023"/>
                    <a:gd name="T6" fmla="*/ 4 w 18"/>
                    <a:gd name="T7" fmla="*/ 947 h 1023"/>
                    <a:gd name="T8" fmla="*/ 6 w 18"/>
                    <a:gd name="T9" fmla="*/ 1023 h 1023"/>
                    <a:gd name="T10" fmla="*/ 8 w 18"/>
                    <a:gd name="T11" fmla="*/ 725 h 1023"/>
                    <a:gd name="T12" fmla="*/ 10 w 18"/>
                    <a:gd name="T13" fmla="*/ 541 h 1023"/>
                    <a:gd name="T14" fmla="*/ 12 w 18"/>
                    <a:gd name="T15" fmla="*/ 534 h 1023"/>
                    <a:gd name="T16" fmla="*/ 14 w 18"/>
                    <a:gd name="T17" fmla="*/ 495 h 1023"/>
                    <a:gd name="T18" fmla="*/ 16 w 18"/>
                    <a:gd name="T19" fmla="*/ 165 h 1023"/>
                    <a:gd name="T20" fmla="*/ 18 w 18"/>
                    <a:gd name="T21" fmla="*/ 44 h 1023"/>
                    <a:gd name="T22" fmla="*/ 18 w 18"/>
                    <a:gd name="T23" fmla="*/ 0 h 10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1023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387"/>
                      </a:lnTo>
                      <a:lnTo>
                        <a:pt x="4" y="947"/>
                      </a:lnTo>
                      <a:lnTo>
                        <a:pt x="6" y="1023"/>
                      </a:lnTo>
                      <a:lnTo>
                        <a:pt x="8" y="725"/>
                      </a:lnTo>
                      <a:lnTo>
                        <a:pt x="10" y="541"/>
                      </a:lnTo>
                      <a:lnTo>
                        <a:pt x="12" y="534"/>
                      </a:lnTo>
                      <a:lnTo>
                        <a:pt x="14" y="495"/>
                      </a:lnTo>
                      <a:lnTo>
                        <a:pt x="16" y="165"/>
                      </a:lnTo>
                      <a:lnTo>
                        <a:pt x="18" y="44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13" name="Freeform 4649"/>
                <p:cNvSpPr>
                  <a:spLocks/>
                </p:cNvSpPr>
                <p:nvPr/>
              </p:nvSpPr>
              <p:spPr bwMode="auto">
                <a:xfrm flipV="1">
                  <a:off x="1687513" y="9361488"/>
                  <a:ext cx="0" cy="1588"/>
                </a:xfrm>
                <a:custGeom>
                  <a:avLst/>
                  <a:gdLst>
                    <a:gd name="T0" fmla="*/ 0 w 2"/>
                    <a:gd name="T1" fmla="*/ 0 h 21"/>
                    <a:gd name="T2" fmla="*/ 0 w 2"/>
                    <a:gd name="T3" fmla="*/ 21 h 21"/>
                    <a:gd name="T4" fmla="*/ 2 w 2"/>
                    <a:gd name="T5" fmla="*/ 13 h 21"/>
                    <a:gd name="T6" fmla="*/ 2 w 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14" name="Line 4650"/>
                <p:cNvSpPr>
                  <a:spLocks noChangeShapeType="1"/>
                </p:cNvSpPr>
                <p:nvPr/>
              </p:nvSpPr>
              <p:spPr bwMode="auto">
                <a:xfrm flipV="1">
                  <a:off x="168910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15" name="Line 4651"/>
                <p:cNvSpPr>
                  <a:spLocks noChangeShapeType="1"/>
                </p:cNvSpPr>
                <p:nvPr/>
              </p:nvSpPr>
              <p:spPr bwMode="auto">
                <a:xfrm flipV="1">
                  <a:off x="16938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16" name="Line 4652"/>
                <p:cNvSpPr>
                  <a:spLocks noChangeShapeType="1"/>
                </p:cNvSpPr>
                <p:nvPr/>
              </p:nvSpPr>
              <p:spPr bwMode="auto">
                <a:xfrm flipV="1">
                  <a:off x="1695450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17" name="Line 4653"/>
                <p:cNvSpPr>
                  <a:spLocks noChangeShapeType="1"/>
                </p:cNvSpPr>
                <p:nvPr/>
              </p:nvSpPr>
              <p:spPr bwMode="auto">
                <a:xfrm flipV="1">
                  <a:off x="16954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18" name="Line 4654"/>
                <p:cNvSpPr>
                  <a:spLocks noChangeShapeType="1"/>
                </p:cNvSpPr>
                <p:nvPr/>
              </p:nvSpPr>
              <p:spPr bwMode="auto">
                <a:xfrm flipV="1">
                  <a:off x="1695450" y="935355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19" name="Line 4655"/>
                <p:cNvSpPr>
                  <a:spLocks noChangeShapeType="1"/>
                </p:cNvSpPr>
                <p:nvPr/>
              </p:nvSpPr>
              <p:spPr bwMode="auto">
                <a:xfrm flipV="1">
                  <a:off x="16986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20" name="Line 4656"/>
                <p:cNvSpPr>
                  <a:spLocks noChangeShapeType="1"/>
                </p:cNvSpPr>
                <p:nvPr/>
              </p:nvSpPr>
              <p:spPr bwMode="auto">
                <a:xfrm>
                  <a:off x="16986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21" name="Line 4657"/>
                <p:cNvSpPr>
                  <a:spLocks noChangeShapeType="1"/>
                </p:cNvSpPr>
                <p:nvPr/>
              </p:nvSpPr>
              <p:spPr bwMode="auto">
                <a:xfrm>
                  <a:off x="17002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22" name="Line 4658"/>
                <p:cNvSpPr>
                  <a:spLocks noChangeShapeType="1"/>
                </p:cNvSpPr>
                <p:nvPr/>
              </p:nvSpPr>
              <p:spPr bwMode="auto">
                <a:xfrm>
                  <a:off x="17033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23" name="Freeform 4659"/>
                <p:cNvSpPr>
                  <a:spLocks/>
                </p:cNvSpPr>
                <p:nvPr/>
              </p:nvSpPr>
              <p:spPr bwMode="auto">
                <a:xfrm>
                  <a:off x="1711325" y="9363076"/>
                  <a:ext cx="0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0 h 13"/>
                    <a:gd name="T4" fmla="*/ 2 w 2"/>
                    <a:gd name="T5" fmla="*/ 13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24" name="Line 4660"/>
                <p:cNvSpPr>
                  <a:spLocks noChangeShapeType="1"/>
                </p:cNvSpPr>
                <p:nvPr/>
              </p:nvSpPr>
              <p:spPr bwMode="auto">
                <a:xfrm flipV="1">
                  <a:off x="17160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25" name="Line 4661"/>
                <p:cNvSpPr>
                  <a:spLocks noChangeShapeType="1"/>
                </p:cNvSpPr>
                <p:nvPr/>
              </p:nvSpPr>
              <p:spPr bwMode="auto">
                <a:xfrm flipV="1">
                  <a:off x="17160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26" name="Line 4662"/>
                <p:cNvSpPr>
                  <a:spLocks noChangeShapeType="1"/>
                </p:cNvSpPr>
                <p:nvPr/>
              </p:nvSpPr>
              <p:spPr bwMode="auto">
                <a:xfrm>
                  <a:off x="17192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27" name="Line 4663"/>
                <p:cNvSpPr>
                  <a:spLocks noChangeShapeType="1"/>
                </p:cNvSpPr>
                <p:nvPr/>
              </p:nvSpPr>
              <p:spPr bwMode="auto">
                <a:xfrm>
                  <a:off x="17208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28" name="Line 4664"/>
                <p:cNvSpPr>
                  <a:spLocks noChangeShapeType="1"/>
                </p:cNvSpPr>
                <p:nvPr/>
              </p:nvSpPr>
              <p:spPr bwMode="auto">
                <a:xfrm flipV="1">
                  <a:off x="1720850" y="9351963"/>
                  <a:ext cx="0" cy="1111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29" name="Freeform 4665"/>
                <p:cNvSpPr>
                  <a:spLocks/>
                </p:cNvSpPr>
                <p:nvPr/>
              </p:nvSpPr>
              <p:spPr bwMode="auto">
                <a:xfrm flipV="1">
                  <a:off x="1728788" y="9351963"/>
                  <a:ext cx="1588" cy="11113"/>
                </a:xfrm>
                <a:custGeom>
                  <a:avLst/>
                  <a:gdLst>
                    <a:gd name="T0" fmla="*/ 0 w 8"/>
                    <a:gd name="T1" fmla="*/ 0 h 152"/>
                    <a:gd name="T2" fmla="*/ 0 w 8"/>
                    <a:gd name="T3" fmla="*/ 27 h 152"/>
                    <a:gd name="T4" fmla="*/ 2 w 8"/>
                    <a:gd name="T5" fmla="*/ 114 h 152"/>
                    <a:gd name="T6" fmla="*/ 4 w 8"/>
                    <a:gd name="T7" fmla="*/ 83 h 152"/>
                    <a:gd name="T8" fmla="*/ 6 w 8"/>
                    <a:gd name="T9" fmla="*/ 83 h 152"/>
                    <a:gd name="T10" fmla="*/ 8 w 8"/>
                    <a:gd name="T11" fmla="*/ 152 h 152"/>
                    <a:gd name="T12" fmla="*/ 8 w 8"/>
                    <a:gd name="T13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52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14"/>
                      </a:lnTo>
                      <a:lnTo>
                        <a:pt x="4" y="83"/>
                      </a:lnTo>
                      <a:lnTo>
                        <a:pt x="6" y="83"/>
                      </a:lnTo>
                      <a:lnTo>
                        <a:pt x="8" y="152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30" name="Line 4666"/>
                <p:cNvSpPr>
                  <a:spLocks noChangeShapeType="1"/>
                </p:cNvSpPr>
                <p:nvPr/>
              </p:nvSpPr>
              <p:spPr bwMode="auto">
                <a:xfrm flipV="1">
                  <a:off x="1730375" y="93551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31" name="Freeform 4667"/>
                <p:cNvSpPr>
                  <a:spLocks/>
                </p:cNvSpPr>
                <p:nvPr/>
              </p:nvSpPr>
              <p:spPr bwMode="auto">
                <a:xfrm flipV="1">
                  <a:off x="1733550" y="9358313"/>
                  <a:ext cx="1588" cy="4763"/>
                </a:xfrm>
                <a:custGeom>
                  <a:avLst/>
                  <a:gdLst>
                    <a:gd name="T0" fmla="*/ 0 w 8"/>
                    <a:gd name="T1" fmla="*/ 0 h 66"/>
                    <a:gd name="T2" fmla="*/ 0 w 8"/>
                    <a:gd name="T3" fmla="*/ 66 h 66"/>
                    <a:gd name="T4" fmla="*/ 2 w 8"/>
                    <a:gd name="T5" fmla="*/ 55 h 66"/>
                    <a:gd name="T6" fmla="*/ 4 w 8"/>
                    <a:gd name="T7" fmla="*/ 41 h 66"/>
                    <a:gd name="T8" fmla="*/ 6 w 8"/>
                    <a:gd name="T9" fmla="*/ 22 h 66"/>
                    <a:gd name="T10" fmla="*/ 8 w 8"/>
                    <a:gd name="T11" fmla="*/ 21 h 66"/>
                    <a:gd name="T12" fmla="*/ 8 w 8"/>
                    <a:gd name="T13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6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55"/>
                      </a:lnTo>
                      <a:lnTo>
                        <a:pt x="4" y="41"/>
                      </a:lnTo>
                      <a:lnTo>
                        <a:pt x="6" y="22"/>
                      </a:lnTo>
                      <a:lnTo>
                        <a:pt x="8" y="2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32" name="Freeform 4668"/>
                <p:cNvSpPr>
                  <a:spLocks/>
                </p:cNvSpPr>
                <p:nvPr/>
              </p:nvSpPr>
              <p:spPr bwMode="auto">
                <a:xfrm flipV="1">
                  <a:off x="1738313" y="8091488"/>
                  <a:ext cx="4763" cy="1271588"/>
                </a:xfrm>
                <a:custGeom>
                  <a:avLst/>
                  <a:gdLst>
                    <a:gd name="T0" fmla="*/ 0 w 48"/>
                    <a:gd name="T1" fmla="*/ 0 h 16780"/>
                    <a:gd name="T2" fmla="*/ 0 w 48"/>
                    <a:gd name="T3" fmla="*/ 50 h 16780"/>
                    <a:gd name="T4" fmla="*/ 2 w 48"/>
                    <a:gd name="T5" fmla="*/ 871 h 16780"/>
                    <a:gd name="T6" fmla="*/ 4 w 48"/>
                    <a:gd name="T7" fmla="*/ 2854 h 16780"/>
                    <a:gd name="T8" fmla="*/ 6 w 48"/>
                    <a:gd name="T9" fmla="*/ 10073 h 16780"/>
                    <a:gd name="T10" fmla="*/ 8 w 48"/>
                    <a:gd name="T11" fmla="*/ 16411 h 16780"/>
                    <a:gd name="T12" fmla="*/ 10 w 48"/>
                    <a:gd name="T13" fmla="*/ 16780 h 16780"/>
                    <a:gd name="T14" fmla="*/ 12 w 48"/>
                    <a:gd name="T15" fmla="*/ 13444 h 16780"/>
                    <a:gd name="T16" fmla="*/ 14 w 48"/>
                    <a:gd name="T17" fmla="*/ 9711 h 16780"/>
                    <a:gd name="T18" fmla="*/ 16 w 48"/>
                    <a:gd name="T19" fmla="*/ 5008 h 16780"/>
                    <a:gd name="T20" fmla="*/ 18 w 48"/>
                    <a:gd name="T21" fmla="*/ 2150 h 16780"/>
                    <a:gd name="T22" fmla="*/ 20 w 48"/>
                    <a:gd name="T23" fmla="*/ 1260 h 16780"/>
                    <a:gd name="T24" fmla="*/ 22 w 48"/>
                    <a:gd name="T25" fmla="*/ 768 h 16780"/>
                    <a:gd name="T26" fmla="*/ 24 w 48"/>
                    <a:gd name="T27" fmla="*/ 530 h 16780"/>
                    <a:gd name="T28" fmla="*/ 26 w 48"/>
                    <a:gd name="T29" fmla="*/ 320 h 16780"/>
                    <a:gd name="T30" fmla="*/ 28 w 48"/>
                    <a:gd name="T31" fmla="*/ 152 h 16780"/>
                    <a:gd name="T32" fmla="*/ 30 w 48"/>
                    <a:gd name="T33" fmla="*/ 168 h 16780"/>
                    <a:gd name="T34" fmla="*/ 32 w 48"/>
                    <a:gd name="T35" fmla="*/ 80 h 16780"/>
                    <a:gd name="T36" fmla="*/ 34 w 48"/>
                    <a:gd name="T37" fmla="*/ 63 h 16780"/>
                    <a:gd name="T38" fmla="*/ 36 w 48"/>
                    <a:gd name="T39" fmla="*/ 55 h 16780"/>
                    <a:gd name="T40" fmla="*/ 38 w 48"/>
                    <a:gd name="T41" fmla="*/ 45 h 16780"/>
                    <a:gd name="T42" fmla="*/ 40 w 48"/>
                    <a:gd name="T43" fmla="*/ 10 h 16780"/>
                    <a:gd name="T44" fmla="*/ 42 w 48"/>
                    <a:gd name="T45" fmla="*/ 10 h 16780"/>
                    <a:gd name="T46" fmla="*/ 44 w 48"/>
                    <a:gd name="T47" fmla="*/ 10 h 16780"/>
                    <a:gd name="T48" fmla="*/ 46 w 48"/>
                    <a:gd name="T49" fmla="*/ 38 h 16780"/>
                    <a:gd name="T50" fmla="*/ 48 w 48"/>
                    <a:gd name="T51" fmla="*/ 132 h 16780"/>
                    <a:gd name="T52" fmla="*/ 48 w 48"/>
                    <a:gd name="T53" fmla="*/ 0 h 167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8" h="16780">
                      <a:moveTo>
                        <a:pt x="0" y="0"/>
                      </a:moveTo>
                      <a:lnTo>
                        <a:pt x="0" y="50"/>
                      </a:lnTo>
                      <a:lnTo>
                        <a:pt x="2" y="871"/>
                      </a:lnTo>
                      <a:lnTo>
                        <a:pt x="4" y="2854"/>
                      </a:lnTo>
                      <a:lnTo>
                        <a:pt x="6" y="10073"/>
                      </a:lnTo>
                      <a:lnTo>
                        <a:pt x="8" y="16411"/>
                      </a:lnTo>
                      <a:lnTo>
                        <a:pt x="10" y="16780"/>
                      </a:lnTo>
                      <a:lnTo>
                        <a:pt x="12" y="13444"/>
                      </a:lnTo>
                      <a:lnTo>
                        <a:pt x="14" y="9711"/>
                      </a:lnTo>
                      <a:lnTo>
                        <a:pt x="16" y="5008"/>
                      </a:lnTo>
                      <a:lnTo>
                        <a:pt x="18" y="2150"/>
                      </a:lnTo>
                      <a:lnTo>
                        <a:pt x="20" y="1260"/>
                      </a:lnTo>
                      <a:lnTo>
                        <a:pt x="22" y="768"/>
                      </a:lnTo>
                      <a:lnTo>
                        <a:pt x="24" y="530"/>
                      </a:lnTo>
                      <a:lnTo>
                        <a:pt x="26" y="320"/>
                      </a:lnTo>
                      <a:lnTo>
                        <a:pt x="28" y="152"/>
                      </a:lnTo>
                      <a:lnTo>
                        <a:pt x="30" y="168"/>
                      </a:lnTo>
                      <a:lnTo>
                        <a:pt x="32" y="80"/>
                      </a:lnTo>
                      <a:lnTo>
                        <a:pt x="34" y="63"/>
                      </a:lnTo>
                      <a:lnTo>
                        <a:pt x="36" y="55"/>
                      </a:lnTo>
                      <a:lnTo>
                        <a:pt x="38" y="45"/>
                      </a:lnTo>
                      <a:lnTo>
                        <a:pt x="40" y="10"/>
                      </a:lnTo>
                      <a:lnTo>
                        <a:pt x="42" y="10"/>
                      </a:lnTo>
                      <a:lnTo>
                        <a:pt x="44" y="10"/>
                      </a:lnTo>
                      <a:lnTo>
                        <a:pt x="46" y="38"/>
                      </a:lnTo>
                      <a:lnTo>
                        <a:pt x="48" y="132"/>
                      </a:lnTo>
                      <a:lnTo>
                        <a:pt x="4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33" name="Line 4669"/>
                <p:cNvSpPr>
                  <a:spLocks noChangeShapeType="1"/>
                </p:cNvSpPr>
                <p:nvPr/>
              </p:nvSpPr>
              <p:spPr bwMode="auto">
                <a:xfrm flipV="1">
                  <a:off x="174307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34" name="Line 4670"/>
                <p:cNvSpPr>
                  <a:spLocks noChangeShapeType="1"/>
                </p:cNvSpPr>
                <p:nvPr/>
              </p:nvSpPr>
              <p:spPr bwMode="auto">
                <a:xfrm flipV="1">
                  <a:off x="17446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35" name="Freeform 4671"/>
                <p:cNvSpPr>
                  <a:spLocks/>
                </p:cNvSpPr>
                <p:nvPr/>
              </p:nvSpPr>
              <p:spPr bwMode="auto">
                <a:xfrm flipV="1">
                  <a:off x="1747838" y="9355138"/>
                  <a:ext cx="0" cy="7938"/>
                </a:xfrm>
                <a:custGeom>
                  <a:avLst/>
                  <a:gdLst>
                    <a:gd name="T0" fmla="*/ 0 w 10"/>
                    <a:gd name="T1" fmla="*/ 0 h 111"/>
                    <a:gd name="T2" fmla="*/ 0 w 10"/>
                    <a:gd name="T3" fmla="*/ 83 h 111"/>
                    <a:gd name="T4" fmla="*/ 2 w 10"/>
                    <a:gd name="T5" fmla="*/ 66 h 111"/>
                    <a:gd name="T6" fmla="*/ 4 w 10"/>
                    <a:gd name="T7" fmla="*/ 55 h 111"/>
                    <a:gd name="T8" fmla="*/ 6 w 10"/>
                    <a:gd name="T9" fmla="*/ 111 h 111"/>
                    <a:gd name="T10" fmla="*/ 8 w 10"/>
                    <a:gd name="T11" fmla="*/ 87 h 111"/>
                    <a:gd name="T12" fmla="*/ 10 w 10"/>
                    <a:gd name="T13" fmla="*/ 103 h 111"/>
                    <a:gd name="T14" fmla="*/ 10 w 10"/>
                    <a:gd name="T15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11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2" y="66"/>
                      </a:lnTo>
                      <a:lnTo>
                        <a:pt x="4" y="55"/>
                      </a:lnTo>
                      <a:lnTo>
                        <a:pt x="6" y="111"/>
                      </a:lnTo>
                      <a:lnTo>
                        <a:pt x="8" y="87"/>
                      </a:lnTo>
                      <a:lnTo>
                        <a:pt x="10" y="103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36" name="Line 4672"/>
                <p:cNvSpPr>
                  <a:spLocks noChangeShapeType="1"/>
                </p:cNvSpPr>
                <p:nvPr/>
              </p:nvSpPr>
              <p:spPr bwMode="auto">
                <a:xfrm flipV="1">
                  <a:off x="17494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37" name="Freeform 4673"/>
                <p:cNvSpPr>
                  <a:spLocks/>
                </p:cNvSpPr>
                <p:nvPr/>
              </p:nvSpPr>
              <p:spPr bwMode="auto">
                <a:xfrm flipV="1">
                  <a:off x="1751013" y="9355138"/>
                  <a:ext cx="1588" cy="7938"/>
                </a:xfrm>
                <a:custGeom>
                  <a:avLst/>
                  <a:gdLst>
                    <a:gd name="T0" fmla="*/ 0 w 4"/>
                    <a:gd name="T1" fmla="*/ 0 h 104"/>
                    <a:gd name="T2" fmla="*/ 0 w 4"/>
                    <a:gd name="T3" fmla="*/ 104 h 104"/>
                    <a:gd name="T4" fmla="*/ 2 w 4"/>
                    <a:gd name="T5" fmla="*/ 27 h 104"/>
                    <a:gd name="T6" fmla="*/ 4 w 4"/>
                    <a:gd name="T7" fmla="*/ 27 h 104"/>
                    <a:gd name="T8" fmla="*/ 4 w 4"/>
                    <a:gd name="T9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4">
                      <a:moveTo>
                        <a:pt x="0" y="0"/>
                      </a:moveTo>
                      <a:lnTo>
                        <a:pt x="0" y="104"/>
                      </a:lnTo>
                      <a:lnTo>
                        <a:pt x="2" y="27"/>
                      </a:lnTo>
                      <a:lnTo>
                        <a:pt x="4" y="2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38" name="Line 4674"/>
                <p:cNvSpPr>
                  <a:spLocks noChangeShapeType="1"/>
                </p:cNvSpPr>
                <p:nvPr/>
              </p:nvSpPr>
              <p:spPr bwMode="auto">
                <a:xfrm flipV="1">
                  <a:off x="175260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39" name="Line 4675"/>
                <p:cNvSpPr>
                  <a:spLocks noChangeShapeType="1"/>
                </p:cNvSpPr>
                <p:nvPr/>
              </p:nvSpPr>
              <p:spPr bwMode="auto">
                <a:xfrm flipV="1">
                  <a:off x="175260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40" name="Line 4676"/>
                <p:cNvSpPr>
                  <a:spLocks noChangeShapeType="1"/>
                </p:cNvSpPr>
                <p:nvPr/>
              </p:nvSpPr>
              <p:spPr bwMode="auto">
                <a:xfrm flipV="1">
                  <a:off x="17541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41" name="Line 4677"/>
                <p:cNvSpPr>
                  <a:spLocks noChangeShapeType="1"/>
                </p:cNvSpPr>
                <p:nvPr/>
              </p:nvSpPr>
              <p:spPr bwMode="auto">
                <a:xfrm flipV="1">
                  <a:off x="175577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42" name="Line 4678"/>
                <p:cNvSpPr>
                  <a:spLocks noChangeShapeType="1"/>
                </p:cNvSpPr>
                <p:nvPr/>
              </p:nvSpPr>
              <p:spPr bwMode="auto">
                <a:xfrm flipV="1">
                  <a:off x="175736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43" name="Line 4679"/>
                <p:cNvSpPr>
                  <a:spLocks noChangeShapeType="1"/>
                </p:cNvSpPr>
                <p:nvPr/>
              </p:nvSpPr>
              <p:spPr bwMode="auto">
                <a:xfrm>
                  <a:off x="17605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44" name="Freeform 4680"/>
                <p:cNvSpPr>
                  <a:spLocks/>
                </p:cNvSpPr>
                <p:nvPr/>
              </p:nvSpPr>
              <p:spPr bwMode="auto">
                <a:xfrm flipV="1">
                  <a:off x="1763713" y="9332913"/>
                  <a:ext cx="3175" cy="30163"/>
                </a:xfrm>
                <a:custGeom>
                  <a:avLst/>
                  <a:gdLst>
                    <a:gd name="T0" fmla="*/ 0 w 18"/>
                    <a:gd name="T1" fmla="*/ 0 h 393"/>
                    <a:gd name="T2" fmla="*/ 0 w 18"/>
                    <a:gd name="T3" fmla="*/ 27 h 393"/>
                    <a:gd name="T4" fmla="*/ 2 w 18"/>
                    <a:gd name="T5" fmla="*/ 125 h 393"/>
                    <a:gd name="T6" fmla="*/ 4 w 18"/>
                    <a:gd name="T7" fmla="*/ 359 h 393"/>
                    <a:gd name="T8" fmla="*/ 6 w 18"/>
                    <a:gd name="T9" fmla="*/ 261 h 393"/>
                    <a:gd name="T10" fmla="*/ 8 w 18"/>
                    <a:gd name="T11" fmla="*/ 351 h 393"/>
                    <a:gd name="T12" fmla="*/ 10 w 18"/>
                    <a:gd name="T13" fmla="*/ 393 h 393"/>
                    <a:gd name="T14" fmla="*/ 12 w 18"/>
                    <a:gd name="T15" fmla="*/ 287 h 393"/>
                    <a:gd name="T16" fmla="*/ 14 w 18"/>
                    <a:gd name="T17" fmla="*/ 213 h 393"/>
                    <a:gd name="T18" fmla="*/ 16 w 18"/>
                    <a:gd name="T19" fmla="*/ 198 h 393"/>
                    <a:gd name="T20" fmla="*/ 18 w 18"/>
                    <a:gd name="T21" fmla="*/ 34 h 393"/>
                    <a:gd name="T22" fmla="*/ 18 w 18"/>
                    <a:gd name="T23" fmla="*/ 0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393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25"/>
                      </a:lnTo>
                      <a:lnTo>
                        <a:pt x="4" y="359"/>
                      </a:lnTo>
                      <a:lnTo>
                        <a:pt x="6" y="261"/>
                      </a:lnTo>
                      <a:lnTo>
                        <a:pt x="8" y="351"/>
                      </a:lnTo>
                      <a:lnTo>
                        <a:pt x="10" y="393"/>
                      </a:lnTo>
                      <a:lnTo>
                        <a:pt x="12" y="287"/>
                      </a:lnTo>
                      <a:lnTo>
                        <a:pt x="14" y="213"/>
                      </a:lnTo>
                      <a:lnTo>
                        <a:pt x="16" y="198"/>
                      </a:lnTo>
                      <a:lnTo>
                        <a:pt x="18" y="34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45" name="Line 4681"/>
                <p:cNvSpPr>
                  <a:spLocks noChangeShapeType="1"/>
                </p:cNvSpPr>
                <p:nvPr/>
              </p:nvSpPr>
              <p:spPr bwMode="auto">
                <a:xfrm flipV="1">
                  <a:off x="17668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46" name="Freeform 4682"/>
                <p:cNvSpPr>
                  <a:spLocks/>
                </p:cNvSpPr>
                <p:nvPr/>
              </p:nvSpPr>
              <p:spPr bwMode="auto">
                <a:xfrm flipV="1">
                  <a:off x="1770063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27 h 55"/>
                    <a:gd name="T4" fmla="*/ 2 w 2"/>
                    <a:gd name="T5" fmla="*/ 55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47" name="Line 4683"/>
                <p:cNvSpPr>
                  <a:spLocks noChangeShapeType="1"/>
                </p:cNvSpPr>
                <p:nvPr/>
              </p:nvSpPr>
              <p:spPr bwMode="auto">
                <a:xfrm flipV="1">
                  <a:off x="17700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48" name="Line 4684"/>
                <p:cNvSpPr>
                  <a:spLocks noChangeShapeType="1"/>
                </p:cNvSpPr>
                <p:nvPr/>
              </p:nvSpPr>
              <p:spPr bwMode="auto">
                <a:xfrm>
                  <a:off x="17732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49" name="Freeform 4685"/>
                <p:cNvSpPr>
                  <a:spLocks/>
                </p:cNvSpPr>
                <p:nvPr/>
              </p:nvSpPr>
              <p:spPr bwMode="auto">
                <a:xfrm flipV="1">
                  <a:off x="1773238" y="9361488"/>
                  <a:ext cx="1588" cy="1588"/>
                </a:xfrm>
                <a:custGeom>
                  <a:avLst/>
                  <a:gdLst>
                    <a:gd name="T0" fmla="*/ 0 w 2"/>
                    <a:gd name="T1" fmla="*/ 0 h 21"/>
                    <a:gd name="T2" fmla="*/ 0 w 2"/>
                    <a:gd name="T3" fmla="*/ 10 h 21"/>
                    <a:gd name="T4" fmla="*/ 2 w 2"/>
                    <a:gd name="T5" fmla="*/ 21 h 21"/>
                    <a:gd name="T6" fmla="*/ 2 w 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1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50" name="Line 4686"/>
                <p:cNvSpPr>
                  <a:spLocks noChangeShapeType="1"/>
                </p:cNvSpPr>
                <p:nvPr/>
              </p:nvSpPr>
              <p:spPr bwMode="auto">
                <a:xfrm>
                  <a:off x="17764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51" name="Freeform 4687"/>
                <p:cNvSpPr>
                  <a:spLocks/>
                </p:cNvSpPr>
                <p:nvPr/>
              </p:nvSpPr>
              <p:spPr bwMode="auto">
                <a:xfrm flipV="1">
                  <a:off x="1782763" y="9356726"/>
                  <a:ext cx="0" cy="6350"/>
                </a:xfrm>
                <a:custGeom>
                  <a:avLst/>
                  <a:gdLst>
                    <a:gd name="T0" fmla="*/ 0 w 14"/>
                    <a:gd name="T1" fmla="*/ 0 h 97"/>
                    <a:gd name="T2" fmla="*/ 0 w 14"/>
                    <a:gd name="T3" fmla="*/ 13 h 97"/>
                    <a:gd name="T4" fmla="*/ 2 w 14"/>
                    <a:gd name="T5" fmla="*/ 55 h 97"/>
                    <a:gd name="T6" fmla="*/ 4 w 14"/>
                    <a:gd name="T7" fmla="*/ 97 h 97"/>
                    <a:gd name="T8" fmla="*/ 6 w 14"/>
                    <a:gd name="T9" fmla="*/ 27 h 97"/>
                    <a:gd name="T10" fmla="*/ 8 w 14"/>
                    <a:gd name="T11" fmla="*/ 43 h 97"/>
                    <a:gd name="T12" fmla="*/ 10 w 14"/>
                    <a:gd name="T13" fmla="*/ 77 h 97"/>
                    <a:gd name="T14" fmla="*/ 12 w 14"/>
                    <a:gd name="T15" fmla="*/ 74 h 97"/>
                    <a:gd name="T16" fmla="*/ 14 w 14"/>
                    <a:gd name="T17" fmla="*/ 21 h 97"/>
                    <a:gd name="T18" fmla="*/ 14 w 14"/>
                    <a:gd name="T19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97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55"/>
                      </a:lnTo>
                      <a:lnTo>
                        <a:pt x="4" y="97"/>
                      </a:lnTo>
                      <a:lnTo>
                        <a:pt x="6" y="27"/>
                      </a:lnTo>
                      <a:lnTo>
                        <a:pt x="8" y="43"/>
                      </a:lnTo>
                      <a:lnTo>
                        <a:pt x="10" y="77"/>
                      </a:lnTo>
                      <a:lnTo>
                        <a:pt x="12" y="74"/>
                      </a:lnTo>
                      <a:lnTo>
                        <a:pt x="14" y="21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52" name="Line 4688"/>
                <p:cNvSpPr>
                  <a:spLocks noChangeShapeType="1"/>
                </p:cNvSpPr>
                <p:nvPr/>
              </p:nvSpPr>
              <p:spPr bwMode="auto">
                <a:xfrm>
                  <a:off x="17875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53" name="Freeform 4689"/>
                <p:cNvSpPr>
                  <a:spLocks/>
                </p:cNvSpPr>
                <p:nvPr/>
              </p:nvSpPr>
              <p:spPr bwMode="auto">
                <a:xfrm flipV="1">
                  <a:off x="1790700" y="9339263"/>
                  <a:ext cx="3175" cy="23813"/>
                </a:xfrm>
                <a:custGeom>
                  <a:avLst/>
                  <a:gdLst>
                    <a:gd name="T0" fmla="*/ 0 w 20"/>
                    <a:gd name="T1" fmla="*/ 0 h 321"/>
                    <a:gd name="T2" fmla="*/ 0 w 20"/>
                    <a:gd name="T3" fmla="*/ 41 h 321"/>
                    <a:gd name="T4" fmla="*/ 2 w 20"/>
                    <a:gd name="T5" fmla="*/ 121 h 321"/>
                    <a:gd name="T6" fmla="*/ 4 w 20"/>
                    <a:gd name="T7" fmla="*/ 160 h 321"/>
                    <a:gd name="T8" fmla="*/ 6 w 20"/>
                    <a:gd name="T9" fmla="*/ 321 h 321"/>
                    <a:gd name="T10" fmla="*/ 8 w 20"/>
                    <a:gd name="T11" fmla="*/ 168 h 321"/>
                    <a:gd name="T12" fmla="*/ 10 w 20"/>
                    <a:gd name="T13" fmla="*/ 142 h 321"/>
                    <a:gd name="T14" fmla="*/ 12 w 20"/>
                    <a:gd name="T15" fmla="*/ 115 h 321"/>
                    <a:gd name="T16" fmla="*/ 14 w 20"/>
                    <a:gd name="T17" fmla="*/ 10 h 321"/>
                    <a:gd name="T18" fmla="*/ 16 w 20"/>
                    <a:gd name="T19" fmla="*/ 10 h 321"/>
                    <a:gd name="T20" fmla="*/ 18 w 20"/>
                    <a:gd name="T21" fmla="*/ 13 h 321"/>
                    <a:gd name="T22" fmla="*/ 20 w 20"/>
                    <a:gd name="T23" fmla="*/ 108 h 321"/>
                    <a:gd name="T24" fmla="*/ 20 w 20"/>
                    <a:gd name="T25" fmla="*/ 0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321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121"/>
                      </a:lnTo>
                      <a:lnTo>
                        <a:pt x="4" y="160"/>
                      </a:lnTo>
                      <a:lnTo>
                        <a:pt x="6" y="321"/>
                      </a:lnTo>
                      <a:lnTo>
                        <a:pt x="8" y="168"/>
                      </a:lnTo>
                      <a:lnTo>
                        <a:pt x="10" y="142"/>
                      </a:lnTo>
                      <a:lnTo>
                        <a:pt x="12" y="115"/>
                      </a:lnTo>
                      <a:lnTo>
                        <a:pt x="14" y="10"/>
                      </a:lnTo>
                      <a:lnTo>
                        <a:pt x="16" y="10"/>
                      </a:lnTo>
                      <a:lnTo>
                        <a:pt x="18" y="13"/>
                      </a:lnTo>
                      <a:lnTo>
                        <a:pt x="20" y="108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54" name="Line 4690"/>
                <p:cNvSpPr>
                  <a:spLocks noChangeShapeType="1"/>
                </p:cNvSpPr>
                <p:nvPr/>
              </p:nvSpPr>
              <p:spPr bwMode="auto">
                <a:xfrm>
                  <a:off x="17970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55" name="Line 4691"/>
                <p:cNvSpPr>
                  <a:spLocks noChangeShapeType="1"/>
                </p:cNvSpPr>
                <p:nvPr/>
              </p:nvSpPr>
              <p:spPr bwMode="auto">
                <a:xfrm flipV="1">
                  <a:off x="17986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56" name="Line 4692"/>
                <p:cNvSpPr>
                  <a:spLocks noChangeShapeType="1"/>
                </p:cNvSpPr>
                <p:nvPr/>
              </p:nvSpPr>
              <p:spPr bwMode="auto">
                <a:xfrm flipV="1">
                  <a:off x="17986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57" name="Freeform 4693"/>
                <p:cNvSpPr>
                  <a:spLocks/>
                </p:cNvSpPr>
                <p:nvPr/>
              </p:nvSpPr>
              <p:spPr bwMode="auto">
                <a:xfrm flipV="1">
                  <a:off x="1800225" y="9334501"/>
                  <a:ext cx="1588" cy="28575"/>
                </a:xfrm>
                <a:custGeom>
                  <a:avLst/>
                  <a:gdLst>
                    <a:gd name="T0" fmla="*/ 0 w 16"/>
                    <a:gd name="T1" fmla="*/ 0 h 385"/>
                    <a:gd name="T2" fmla="*/ 0 w 16"/>
                    <a:gd name="T3" fmla="*/ 27 h 385"/>
                    <a:gd name="T4" fmla="*/ 2 w 16"/>
                    <a:gd name="T5" fmla="*/ 158 h 385"/>
                    <a:gd name="T6" fmla="*/ 4 w 16"/>
                    <a:gd name="T7" fmla="*/ 385 h 385"/>
                    <a:gd name="T8" fmla="*/ 6 w 16"/>
                    <a:gd name="T9" fmla="*/ 344 h 385"/>
                    <a:gd name="T10" fmla="*/ 8 w 16"/>
                    <a:gd name="T11" fmla="*/ 275 h 385"/>
                    <a:gd name="T12" fmla="*/ 10 w 16"/>
                    <a:gd name="T13" fmla="*/ 199 h 385"/>
                    <a:gd name="T14" fmla="*/ 12 w 16"/>
                    <a:gd name="T15" fmla="*/ 177 h 385"/>
                    <a:gd name="T16" fmla="*/ 14 w 16"/>
                    <a:gd name="T17" fmla="*/ 43 h 385"/>
                    <a:gd name="T18" fmla="*/ 16 w 16"/>
                    <a:gd name="T19" fmla="*/ 22 h 385"/>
                    <a:gd name="T20" fmla="*/ 16 w 16"/>
                    <a:gd name="T21" fmla="*/ 0 h 3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85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58"/>
                      </a:lnTo>
                      <a:lnTo>
                        <a:pt x="4" y="385"/>
                      </a:lnTo>
                      <a:lnTo>
                        <a:pt x="6" y="344"/>
                      </a:lnTo>
                      <a:lnTo>
                        <a:pt x="8" y="275"/>
                      </a:lnTo>
                      <a:lnTo>
                        <a:pt x="10" y="199"/>
                      </a:lnTo>
                      <a:lnTo>
                        <a:pt x="12" y="177"/>
                      </a:lnTo>
                      <a:lnTo>
                        <a:pt x="14" y="43"/>
                      </a:lnTo>
                      <a:lnTo>
                        <a:pt x="16" y="22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58" name="Line 4694"/>
                <p:cNvSpPr>
                  <a:spLocks noChangeShapeType="1"/>
                </p:cNvSpPr>
                <p:nvPr/>
              </p:nvSpPr>
              <p:spPr bwMode="auto">
                <a:xfrm flipV="1">
                  <a:off x="18018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59" name="Line 4695"/>
                <p:cNvSpPr>
                  <a:spLocks noChangeShapeType="1"/>
                </p:cNvSpPr>
                <p:nvPr/>
              </p:nvSpPr>
              <p:spPr bwMode="auto">
                <a:xfrm flipV="1">
                  <a:off x="1804988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60" name="Freeform 4696"/>
                <p:cNvSpPr>
                  <a:spLocks/>
                </p:cNvSpPr>
                <p:nvPr/>
              </p:nvSpPr>
              <p:spPr bwMode="auto">
                <a:xfrm flipV="1">
                  <a:off x="1808163" y="9301163"/>
                  <a:ext cx="1588" cy="61913"/>
                </a:xfrm>
                <a:custGeom>
                  <a:avLst/>
                  <a:gdLst>
                    <a:gd name="T0" fmla="*/ 0 w 12"/>
                    <a:gd name="T1" fmla="*/ 0 h 820"/>
                    <a:gd name="T2" fmla="*/ 0 w 12"/>
                    <a:gd name="T3" fmla="*/ 66 h 820"/>
                    <a:gd name="T4" fmla="*/ 2 w 12"/>
                    <a:gd name="T5" fmla="*/ 100 h 820"/>
                    <a:gd name="T6" fmla="*/ 4 w 12"/>
                    <a:gd name="T7" fmla="*/ 306 h 820"/>
                    <a:gd name="T8" fmla="*/ 6 w 12"/>
                    <a:gd name="T9" fmla="*/ 820 h 820"/>
                    <a:gd name="T10" fmla="*/ 8 w 12"/>
                    <a:gd name="T11" fmla="*/ 293 h 820"/>
                    <a:gd name="T12" fmla="*/ 10 w 12"/>
                    <a:gd name="T13" fmla="*/ 253 h 820"/>
                    <a:gd name="T14" fmla="*/ 12 w 12"/>
                    <a:gd name="T15" fmla="*/ 165 h 820"/>
                    <a:gd name="T16" fmla="*/ 12 w 12"/>
                    <a:gd name="T17" fmla="*/ 0 h 8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820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100"/>
                      </a:lnTo>
                      <a:lnTo>
                        <a:pt x="4" y="306"/>
                      </a:lnTo>
                      <a:lnTo>
                        <a:pt x="6" y="820"/>
                      </a:lnTo>
                      <a:lnTo>
                        <a:pt x="8" y="293"/>
                      </a:lnTo>
                      <a:lnTo>
                        <a:pt x="10" y="253"/>
                      </a:lnTo>
                      <a:lnTo>
                        <a:pt x="12" y="165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61" name="Line 4697"/>
                <p:cNvSpPr>
                  <a:spLocks noChangeShapeType="1"/>
                </p:cNvSpPr>
                <p:nvPr/>
              </p:nvSpPr>
              <p:spPr bwMode="auto">
                <a:xfrm flipV="1">
                  <a:off x="18113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62" name="Line 4698"/>
                <p:cNvSpPr>
                  <a:spLocks noChangeShapeType="1"/>
                </p:cNvSpPr>
                <p:nvPr/>
              </p:nvSpPr>
              <p:spPr bwMode="auto">
                <a:xfrm>
                  <a:off x="18113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63" name="Line 4699"/>
                <p:cNvSpPr>
                  <a:spLocks noChangeShapeType="1"/>
                </p:cNvSpPr>
                <p:nvPr/>
              </p:nvSpPr>
              <p:spPr bwMode="auto">
                <a:xfrm flipV="1">
                  <a:off x="18129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64" name="Freeform 4700"/>
                <p:cNvSpPr>
                  <a:spLocks/>
                </p:cNvSpPr>
                <p:nvPr/>
              </p:nvSpPr>
              <p:spPr bwMode="auto">
                <a:xfrm flipV="1">
                  <a:off x="1814513" y="9356726"/>
                  <a:ext cx="0" cy="6350"/>
                </a:xfrm>
                <a:custGeom>
                  <a:avLst/>
                  <a:gdLst>
                    <a:gd name="T0" fmla="*/ 0 w 2"/>
                    <a:gd name="T1" fmla="*/ 0 h 85"/>
                    <a:gd name="T2" fmla="*/ 0 w 2"/>
                    <a:gd name="T3" fmla="*/ 85 h 85"/>
                    <a:gd name="T4" fmla="*/ 2 w 2"/>
                    <a:gd name="T5" fmla="*/ 10 h 85"/>
                    <a:gd name="T6" fmla="*/ 2 w 2"/>
                    <a:gd name="T7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5">
                      <a:moveTo>
                        <a:pt x="0" y="0"/>
                      </a:moveTo>
                      <a:lnTo>
                        <a:pt x="0" y="85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65" name="Freeform 4701"/>
                <p:cNvSpPr>
                  <a:spLocks/>
                </p:cNvSpPr>
                <p:nvPr/>
              </p:nvSpPr>
              <p:spPr bwMode="auto">
                <a:xfrm flipV="1">
                  <a:off x="1817688" y="9345613"/>
                  <a:ext cx="1588" cy="17463"/>
                </a:xfrm>
                <a:custGeom>
                  <a:avLst/>
                  <a:gdLst>
                    <a:gd name="T0" fmla="*/ 0 w 14"/>
                    <a:gd name="T1" fmla="*/ 0 h 243"/>
                    <a:gd name="T2" fmla="*/ 0 w 14"/>
                    <a:gd name="T3" fmla="*/ 55 h 243"/>
                    <a:gd name="T4" fmla="*/ 2 w 14"/>
                    <a:gd name="T5" fmla="*/ 243 h 243"/>
                    <a:gd name="T6" fmla="*/ 4 w 14"/>
                    <a:gd name="T7" fmla="*/ 41 h 243"/>
                    <a:gd name="T8" fmla="*/ 6 w 14"/>
                    <a:gd name="T9" fmla="*/ 22 h 243"/>
                    <a:gd name="T10" fmla="*/ 8 w 14"/>
                    <a:gd name="T11" fmla="*/ 114 h 243"/>
                    <a:gd name="T12" fmla="*/ 10 w 14"/>
                    <a:gd name="T13" fmla="*/ 27 h 243"/>
                    <a:gd name="T14" fmla="*/ 12 w 14"/>
                    <a:gd name="T15" fmla="*/ 31 h 243"/>
                    <a:gd name="T16" fmla="*/ 14 w 14"/>
                    <a:gd name="T17" fmla="*/ 13 h 243"/>
                    <a:gd name="T18" fmla="*/ 14 w 14"/>
                    <a:gd name="T19" fmla="*/ 0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43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243"/>
                      </a:lnTo>
                      <a:lnTo>
                        <a:pt x="4" y="41"/>
                      </a:lnTo>
                      <a:lnTo>
                        <a:pt x="6" y="22"/>
                      </a:lnTo>
                      <a:lnTo>
                        <a:pt x="8" y="114"/>
                      </a:lnTo>
                      <a:lnTo>
                        <a:pt x="10" y="27"/>
                      </a:lnTo>
                      <a:lnTo>
                        <a:pt x="12" y="31"/>
                      </a:lnTo>
                      <a:lnTo>
                        <a:pt x="14" y="1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66" name="Line 4702"/>
                <p:cNvSpPr>
                  <a:spLocks noChangeShapeType="1"/>
                </p:cNvSpPr>
                <p:nvPr/>
              </p:nvSpPr>
              <p:spPr bwMode="auto">
                <a:xfrm flipV="1">
                  <a:off x="182086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67" name="Freeform 4703"/>
                <p:cNvSpPr>
                  <a:spLocks/>
                </p:cNvSpPr>
                <p:nvPr/>
              </p:nvSpPr>
              <p:spPr bwMode="auto">
                <a:xfrm flipV="1">
                  <a:off x="1822450" y="9359901"/>
                  <a:ext cx="1588" cy="3175"/>
                </a:xfrm>
                <a:custGeom>
                  <a:avLst/>
                  <a:gdLst>
                    <a:gd name="T0" fmla="*/ 0 w 4"/>
                    <a:gd name="T1" fmla="*/ 0 h 55"/>
                    <a:gd name="T2" fmla="*/ 0 w 4"/>
                    <a:gd name="T3" fmla="*/ 27 h 55"/>
                    <a:gd name="T4" fmla="*/ 2 w 4"/>
                    <a:gd name="T5" fmla="*/ 55 h 55"/>
                    <a:gd name="T6" fmla="*/ 4 w 4"/>
                    <a:gd name="T7" fmla="*/ 27 h 55"/>
                    <a:gd name="T8" fmla="*/ 4 w 4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5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55"/>
                      </a:lnTo>
                      <a:lnTo>
                        <a:pt x="4" y="2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68" name="Line 4704"/>
                <p:cNvSpPr>
                  <a:spLocks noChangeShapeType="1"/>
                </p:cNvSpPr>
                <p:nvPr/>
              </p:nvSpPr>
              <p:spPr bwMode="auto">
                <a:xfrm>
                  <a:off x="18256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69" name="Freeform 4705"/>
                <p:cNvSpPr>
                  <a:spLocks/>
                </p:cNvSpPr>
                <p:nvPr/>
              </p:nvSpPr>
              <p:spPr bwMode="auto">
                <a:xfrm flipV="1">
                  <a:off x="1827213" y="9351963"/>
                  <a:ext cx="0" cy="11113"/>
                </a:xfrm>
                <a:custGeom>
                  <a:avLst/>
                  <a:gdLst>
                    <a:gd name="T0" fmla="*/ 0 w 4"/>
                    <a:gd name="T1" fmla="*/ 0 h 155"/>
                    <a:gd name="T2" fmla="*/ 0 w 4"/>
                    <a:gd name="T3" fmla="*/ 83 h 155"/>
                    <a:gd name="T4" fmla="*/ 2 w 4"/>
                    <a:gd name="T5" fmla="*/ 155 h 155"/>
                    <a:gd name="T6" fmla="*/ 4 w 4"/>
                    <a:gd name="T7" fmla="*/ 133 h 155"/>
                    <a:gd name="T8" fmla="*/ 4 w 4"/>
                    <a:gd name="T9" fmla="*/ 0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55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2" y="155"/>
                      </a:lnTo>
                      <a:lnTo>
                        <a:pt x="4" y="13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70" name="Freeform 4706"/>
                <p:cNvSpPr>
                  <a:spLocks/>
                </p:cNvSpPr>
                <p:nvPr/>
              </p:nvSpPr>
              <p:spPr bwMode="auto">
                <a:xfrm flipV="1">
                  <a:off x="1831975" y="9353551"/>
                  <a:ext cx="0" cy="9525"/>
                </a:xfrm>
                <a:custGeom>
                  <a:avLst/>
                  <a:gdLst>
                    <a:gd name="T0" fmla="*/ 0 w 11"/>
                    <a:gd name="T1" fmla="*/ 0 h 139"/>
                    <a:gd name="T2" fmla="*/ 0 w 11"/>
                    <a:gd name="T3" fmla="*/ 22 h 139"/>
                    <a:gd name="T4" fmla="*/ 2 w 11"/>
                    <a:gd name="T5" fmla="*/ 77 h 139"/>
                    <a:gd name="T6" fmla="*/ 5 w 11"/>
                    <a:gd name="T7" fmla="*/ 139 h 139"/>
                    <a:gd name="T8" fmla="*/ 7 w 11"/>
                    <a:gd name="T9" fmla="*/ 10 h 139"/>
                    <a:gd name="T10" fmla="*/ 9 w 11"/>
                    <a:gd name="T11" fmla="*/ 44 h 139"/>
                    <a:gd name="T12" fmla="*/ 11 w 11"/>
                    <a:gd name="T13" fmla="*/ 94 h 139"/>
                    <a:gd name="T14" fmla="*/ 11 w 11"/>
                    <a:gd name="T15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" h="139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77"/>
                      </a:lnTo>
                      <a:lnTo>
                        <a:pt x="5" y="139"/>
                      </a:lnTo>
                      <a:lnTo>
                        <a:pt x="7" y="10"/>
                      </a:lnTo>
                      <a:lnTo>
                        <a:pt x="9" y="44"/>
                      </a:lnTo>
                      <a:lnTo>
                        <a:pt x="11" y="94"/>
                      </a:lnTo>
                      <a:lnTo>
                        <a:pt x="1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71" name="Line 4707"/>
                <p:cNvSpPr>
                  <a:spLocks noChangeShapeType="1"/>
                </p:cNvSpPr>
                <p:nvPr/>
              </p:nvSpPr>
              <p:spPr bwMode="auto">
                <a:xfrm flipV="1">
                  <a:off x="184150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72" name="Line 4708"/>
                <p:cNvSpPr>
                  <a:spLocks noChangeShapeType="1"/>
                </p:cNvSpPr>
                <p:nvPr/>
              </p:nvSpPr>
              <p:spPr bwMode="auto">
                <a:xfrm>
                  <a:off x="18446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73" name="Line 4709"/>
                <p:cNvSpPr>
                  <a:spLocks noChangeShapeType="1"/>
                </p:cNvSpPr>
                <p:nvPr/>
              </p:nvSpPr>
              <p:spPr bwMode="auto">
                <a:xfrm>
                  <a:off x="18446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74" name="Line 4710"/>
                <p:cNvSpPr>
                  <a:spLocks noChangeShapeType="1"/>
                </p:cNvSpPr>
                <p:nvPr/>
              </p:nvSpPr>
              <p:spPr bwMode="auto">
                <a:xfrm flipV="1">
                  <a:off x="18510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75" name="Freeform 4711"/>
                <p:cNvSpPr>
                  <a:spLocks/>
                </p:cNvSpPr>
                <p:nvPr/>
              </p:nvSpPr>
              <p:spPr bwMode="auto">
                <a:xfrm flipV="1">
                  <a:off x="1854200" y="9347201"/>
                  <a:ext cx="0" cy="15875"/>
                </a:xfrm>
                <a:custGeom>
                  <a:avLst/>
                  <a:gdLst>
                    <a:gd name="T0" fmla="*/ 0 w 10"/>
                    <a:gd name="T1" fmla="*/ 0 h 222"/>
                    <a:gd name="T2" fmla="*/ 0 w 10"/>
                    <a:gd name="T3" fmla="*/ 73 h 222"/>
                    <a:gd name="T4" fmla="*/ 2 w 10"/>
                    <a:gd name="T5" fmla="*/ 69 h 222"/>
                    <a:gd name="T6" fmla="*/ 4 w 10"/>
                    <a:gd name="T7" fmla="*/ 222 h 222"/>
                    <a:gd name="T8" fmla="*/ 6 w 10"/>
                    <a:gd name="T9" fmla="*/ 62 h 222"/>
                    <a:gd name="T10" fmla="*/ 8 w 10"/>
                    <a:gd name="T11" fmla="*/ 10 h 222"/>
                    <a:gd name="T12" fmla="*/ 10 w 10"/>
                    <a:gd name="T13" fmla="*/ 66 h 222"/>
                    <a:gd name="T14" fmla="*/ 10 w 10"/>
                    <a:gd name="T15" fmla="*/ 0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22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69"/>
                      </a:lnTo>
                      <a:lnTo>
                        <a:pt x="4" y="222"/>
                      </a:lnTo>
                      <a:lnTo>
                        <a:pt x="6" y="62"/>
                      </a:lnTo>
                      <a:lnTo>
                        <a:pt x="8" y="10"/>
                      </a:lnTo>
                      <a:lnTo>
                        <a:pt x="10" y="6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76" name="Line 4712"/>
                <p:cNvSpPr>
                  <a:spLocks noChangeShapeType="1"/>
                </p:cNvSpPr>
                <p:nvPr/>
              </p:nvSpPr>
              <p:spPr bwMode="auto">
                <a:xfrm flipV="1">
                  <a:off x="185420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77" name="Line 4713"/>
                <p:cNvSpPr>
                  <a:spLocks noChangeShapeType="1"/>
                </p:cNvSpPr>
                <p:nvPr/>
              </p:nvSpPr>
              <p:spPr bwMode="auto">
                <a:xfrm>
                  <a:off x="18573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78" name="Freeform 4714"/>
                <p:cNvSpPr>
                  <a:spLocks/>
                </p:cNvSpPr>
                <p:nvPr/>
              </p:nvSpPr>
              <p:spPr bwMode="auto">
                <a:xfrm flipV="1">
                  <a:off x="1862138" y="9353551"/>
                  <a:ext cx="1588" cy="9525"/>
                </a:xfrm>
                <a:custGeom>
                  <a:avLst/>
                  <a:gdLst>
                    <a:gd name="T0" fmla="*/ 0 w 12"/>
                    <a:gd name="T1" fmla="*/ 0 h 139"/>
                    <a:gd name="T2" fmla="*/ 0 w 12"/>
                    <a:gd name="T3" fmla="*/ 27 h 139"/>
                    <a:gd name="T4" fmla="*/ 2 w 12"/>
                    <a:gd name="T5" fmla="*/ 139 h 139"/>
                    <a:gd name="T6" fmla="*/ 4 w 12"/>
                    <a:gd name="T7" fmla="*/ 119 h 139"/>
                    <a:gd name="T8" fmla="*/ 6 w 12"/>
                    <a:gd name="T9" fmla="*/ 55 h 139"/>
                    <a:gd name="T10" fmla="*/ 8 w 12"/>
                    <a:gd name="T11" fmla="*/ 114 h 139"/>
                    <a:gd name="T12" fmla="*/ 10 w 12"/>
                    <a:gd name="T13" fmla="*/ 52 h 139"/>
                    <a:gd name="T14" fmla="*/ 12 w 12"/>
                    <a:gd name="T15" fmla="*/ 21 h 139"/>
                    <a:gd name="T16" fmla="*/ 12 w 12"/>
                    <a:gd name="T17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39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39"/>
                      </a:lnTo>
                      <a:lnTo>
                        <a:pt x="4" y="119"/>
                      </a:lnTo>
                      <a:lnTo>
                        <a:pt x="6" y="55"/>
                      </a:lnTo>
                      <a:lnTo>
                        <a:pt x="8" y="114"/>
                      </a:lnTo>
                      <a:lnTo>
                        <a:pt x="10" y="52"/>
                      </a:lnTo>
                      <a:lnTo>
                        <a:pt x="12" y="21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79" name="Line 4715"/>
                <p:cNvSpPr>
                  <a:spLocks noChangeShapeType="1"/>
                </p:cNvSpPr>
                <p:nvPr/>
              </p:nvSpPr>
              <p:spPr bwMode="auto">
                <a:xfrm flipV="1">
                  <a:off x="1866900" y="935355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80" name="Freeform 4716"/>
                <p:cNvSpPr>
                  <a:spLocks/>
                </p:cNvSpPr>
                <p:nvPr/>
              </p:nvSpPr>
              <p:spPr bwMode="auto">
                <a:xfrm flipV="1">
                  <a:off x="1866900" y="9356726"/>
                  <a:ext cx="0" cy="6350"/>
                </a:xfrm>
                <a:custGeom>
                  <a:avLst/>
                  <a:gdLst>
                    <a:gd name="T0" fmla="*/ 0 w 8"/>
                    <a:gd name="T1" fmla="*/ 0 h 80"/>
                    <a:gd name="T2" fmla="*/ 0 w 8"/>
                    <a:gd name="T3" fmla="*/ 80 h 80"/>
                    <a:gd name="T4" fmla="*/ 2 w 8"/>
                    <a:gd name="T5" fmla="*/ 22 h 80"/>
                    <a:gd name="T6" fmla="*/ 4 w 8"/>
                    <a:gd name="T7" fmla="*/ 10 h 80"/>
                    <a:gd name="T8" fmla="*/ 6 w 8"/>
                    <a:gd name="T9" fmla="*/ 22 h 80"/>
                    <a:gd name="T10" fmla="*/ 8 w 8"/>
                    <a:gd name="T11" fmla="*/ 27 h 80"/>
                    <a:gd name="T12" fmla="*/ 8 w 8"/>
                    <a:gd name="T13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0">
                      <a:moveTo>
                        <a:pt x="0" y="0"/>
                      </a:moveTo>
                      <a:lnTo>
                        <a:pt x="0" y="80"/>
                      </a:lnTo>
                      <a:lnTo>
                        <a:pt x="2" y="22"/>
                      </a:lnTo>
                      <a:lnTo>
                        <a:pt x="4" y="10"/>
                      </a:lnTo>
                      <a:lnTo>
                        <a:pt x="6" y="22"/>
                      </a:lnTo>
                      <a:lnTo>
                        <a:pt x="8" y="27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81" name="Line 4717"/>
                <p:cNvSpPr>
                  <a:spLocks noChangeShapeType="1"/>
                </p:cNvSpPr>
                <p:nvPr/>
              </p:nvSpPr>
              <p:spPr bwMode="auto">
                <a:xfrm>
                  <a:off x="18684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82" name="Freeform 4718"/>
                <p:cNvSpPr>
                  <a:spLocks/>
                </p:cNvSpPr>
                <p:nvPr/>
              </p:nvSpPr>
              <p:spPr bwMode="auto">
                <a:xfrm flipV="1">
                  <a:off x="1870075" y="9355138"/>
                  <a:ext cx="1588" cy="7938"/>
                </a:xfrm>
                <a:custGeom>
                  <a:avLst/>
                  <a:gdLst>
                    <a:gd name="T0" fmla="*/ 0 w 8"/>
                    <a:gd name="T1" fmla="*/ 0 h 101"/>
                    <a:gd name="T2" fmla="*/ 0 w 8"/>
                    <a:gd name="T3" fmla="*/ 91 h 101"/>
                    <a:gd name="T4" fmla="*/ 2 w 8"/>
                    <a:gd name="T5" fmla="*/ 41 h 101"/>
                    <a:gd name="T6" fmla="*/ 4 w 8"/>
                    <a:gd name="T7" fmla="*/ 66 h 101"/>
                    <a:gd name="T8" fmla="*/ 6 w 8"/>
                    <a:gd name="T9" fmla="*/ 101 h 101"/>
                    <a:gd name="T10" fmla="*/ 8 w 8"/>
                    <a:gd name="T11" fmla="*/ 85 h 101"/>
                    <a:gd name="T12" fmla="*/ 8 w 8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1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2" y="41"/>
                      </a:lnTo>
                      <a:lnTo>
                        <a:pt x="4" y="66"/>
                      </a:lnTo>
                      <a:lnTo>
                        <a:pt x="6" y="101"/>
                      </a:lnTo>
                      <a:lnTo>
                        <a:pt x="8" y="85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83" name="Freeform 4719"/>
                <p:cNvSpPr>
                  <a:spLocks/>
                </p:cNvSpPr>
                <p:nvPr/>
              </p:nvSpPr>
              <p:spPr bwMode="auto">
                <a:xfrm flipV="1">
                  <a:off x="1871663" y="93614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10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84" name="Line 4720"/>
                <p:cNvSpPr>
                  <a:spLocks noChangeShapeType="1"/>
                </p:cNvSpPr>
                <p:nvPr/>
              </p:nvSpPr>
              <p:spPr bwMode="auto">
                <a:xfrm flipV="1">
                  <a:off x="18748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85" name="Line 4721"/>
                <p:cNvSpPr>
                  <a:spLocks noChangeShapeType="1"/>
                </p:cNvSpPr>
                <p:nvPr/>
              </p:nvSpPr>
              <p:spPr bwMode="auto">
                <a:xfrm>
                  <a:off x="18764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86" name="Line 4722"/>
                <p:cNvSpPr>
                  <a:spLocks noChangeShapeType="1"/>
                </p:cNvSpPr>
                <p:nvPr/>
              </p:nvSpPr>
              <p:spPr bwMode="auto">
                <a:xfrm flipV="1">
                  <a:off x="18764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87" name="Freeform 4723"/>
                <p:cNvSpPr>
                  <a:spLocks/>
                </p:cNvSpPr>
                <p:nvPr/>
              </p:nvSpPr>
              <p:spPr bwMode="auto">
                <a:xfrm flipV="1">
                  <a:off x="1879600" y="9356726"/>
                  <a:ext cx="1588" cy="6350"/>
                </a:xfrm>
                <a:custGeom>
                  <a:avLst/>
                  <a:gdLst>
                    <a:gd name="T0" fmla="*/ 0 w 4"/>
                    <a:gd name="T1" fmla="*/ 0 h 91"/>
                    <a:gd name="T2" fmla="*/ 0 w 4"/>
                    <a:gd name="T3" fmla="*/ 91 h 91"/>
                    <a:gd name="T4" fmla="*/ 2 w 4"/>
                    <a:gd name="T5" fmla="*/ 83 h 91"/>
                    <a:gd name="T6" fmla="*/ 4 w 4"/>
                    <a:gd name="T7" fmla="*/ 82 h 91"/>
                    <a:gd name="T8" fmla="*/ 4 w 4"/>
                    <a:gd name="T9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1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2" y="83"/>
                      </a:lnTo>
                      <a:lnTo>
                        <a:pt x="4" y="8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88" name="Line 4724"/>
                <p:cNvSpPr>
                  <a:spLocks noChangeShapeType="1"/>
                </p:cNvSpPr>
                <p:nvPr/>
              </p:nvSpPr>
              <p:spPr bwMode="auto">
                <a:xfrm flipV="1">
                  <a:off x="1881188" y="935355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89" name="Freeform 4725"/>
                <p:cNvSpPr>
                  <a:spLocks/>
                </p:cNvSpPr>
                <p:nvPr/>
              </p:nvSpPr>
              <p:spPr bwMode="auto">
                <a:xfrm flipV="1">
                  <a:off x="1884363" y="9361488"/>
                  <a:ext cx="0" cy="1588"/>
                </a:xfrm>
                <a:custGeom>
                  <a:avLst/>
                  <a:gdLst>
                    <a:gd name="T0" fmla="*/ 0 w 2"/>
                    <a:gd name="T1" fmla="*/ 0 h 21"/>
                    <a:gd name="T2" fmla="*/ 0 w 2"/>
                    <a:gd name="T3" fmla="*/ 10 h 21"/>
                    <a:gd name="T4" fmla="*/ 2 w 2"/>
                    <a:gd name="T5" fmla="*/ 21 h 21"/>
                    <a:gd name="T6" fmla="*/ 2 w 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1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90" name="Freeform 4726"/>
                <p:cNvSpPr>
                  <a:spLocks/>
                </p:cNvSpPr>
                <p:nvPr/>
              </p:nvSpPr>
              <p:spPr bwMode="auto">
                <a:xfrm flipV="1">
                  <a:off x="1884363" y="9359901"/>
                  <a:ext cx="1588" cy="3175"/>
                </a:xfrm>
                <a:custGeom>
                  <a:avLst/>
                  <a:gdLst>
                    <a:gd name="T0" fmla="*/ 0 w 9"/>
                    <a:gd name="T1" fmla="*/ 0 h 52"/>
                    <a:gd name="T2" fmla="*/ 0 w 9"/>
                    <a:gd name="T3" fmla="*/ 41 h 52"/>
                    <a:gd name="T4" fmla="*/ 2 w 9"/>
                    <a:gd name="T5" fmla="*/ 31 h 52"/>
                    <a:gd name="T6" fmla="*/ 4 w 9"/>
                    <a:gd name="T7" fmla="*/ 13 h 52"/>
                    <a:gd name="T8" fmla="*/ 7 w 9"/>
                    <a:gd name="T9" fmla="*/ 21 h 52"/>
                    <a:gd name="T10" fmla="*/ 9 w 9"/>
                    <a:gd name="T11" fmla="*/ 52 h 52"/>
                    <a:gd name="T12" fmla="*/ 9 w 9"/>
                    <a:gd name="T13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52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31"/>
                      </a:lnTo>
                      <a:lnTo>
                        <a:pt x="4" y="13"/>
                      </a:lnTo>
                      <a:lnTo>
                        <a:pt x="7" y="21"/>
                      </a:lnTo>
                      <a:lnTo>
                        <a:pt x="9" y="52"/>
                      </a:lnTo>
                      <a:lnTo>
                        <a:pt x="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91" name="Freeform 4727"/>
                <p:cNvSpPr>
                  <a:spLocks/>
                </p:cNvSpPr>
                <p:nvPr/>
              </p:nvSpPr>
              <p:spPr bwMode="auto">
                <a:xfrm>
                  <a:off x="1885950" y="9363076"/>
                  <a:ext cx="0" cy="0"/>
                </a:xfrm>
                <a:custGeom>
                  <a:avLst/>
                  <a:gdLst>
                    <a:gd name="T0" fmla="*/ 0 w 2"/>
                    <a:gd name="T1" fmla="*/ 0 h 10"/>
                    <a:gd name="T2" fmla="*/ 0 w 2"/>
                    <a:gd name="T3" fmla="*/ 10 h 10"/>
                    <a:gd name="T4" fmla="*/ 2 w 2"/>
                    <a:gd name="T5" fmla="*/ 10 h 10"/>
                    <a:gd name="T6" fmla="*/ 2 w 2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92" name="Line 4728"/>
                <p:cNvSpPr>
                  <a:spLocks noChangeShapeType="1"/>
                </p:cNvSpPr>
                <p:nvPr/>
              </p:nvSpPr>
              <p:spPr bwMode="auto">
                <a:xfrm flipV="1">
                  <a:off x="18875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93" name="Freeform 4729"/>
                <p:cNvSpPr>
                  <a:spLocks/>
                </p:cNvSpPr>
                <p:nvPr/>
              </p:nvSpPr>
              <p:spPr bwMode="auto">
                <a:xfrm flipV="1">
                  <a:off x="1889125" y="9355138"/>
                  <a:ext cx="1588" cy="7938"/>
                </a:xfrm>
                <a:custGeom>
                  <a:avLst/>
                  <a:gdLst>
                    <a:gd name="T0" fmla="*/ 0 w 18"/>
                    <a:gd name="T1" fmla="*/ 0 h 116"/>
                    <a:gd name="T2" fmla="*/ 0 w 18"/>
                    <a:gd name="T3" fmla="*/ 66 h 116"/>
                    <a:gd name="T4" fmla="*/ 2 w 18"/>
                    <a:gd name="T5" fmla="*/ 27 h 116"/>
                    <a:gd name="T6" fmla="*/ 4 w 18"/>
                    <a:gd name="T7" fmla="*/ 108 h 116"/>
                    <a:gd name="T8" fmla="*/ 6 w 18"/>
                    <a:gd name="T9" fmla="*/ 116 h 116"/>
                    <a:gd name="T10" fmla="*/ 8 w 18"/>
                    <a:gd name="T11" fmla="*/ 27 h 116"/>
                    <a:gd name="T12" fmla="*/ 10 w 18"/>
                    <a:gd name="T13" fmla="*/ 50 h 116"/>
                    <a:gd name="T14" fmla="*/ 12 w 18"/>
                    <a:gd name="T15" fmla="*/ 66 h 116"/>
                    <a:gd name="T16" fmla="*/ 14 w 18"/>
                    <a:gd name="T17" fmla="*/ 38 h 116"/>
                    <a:gd name="T18" fmla="*/ 16 w 18"/>
                    <a:gd name="T19" fmla="*/ 24 h 116"/>
                    <a:gd name="T20" fmla="*/ 18 w 18"/>
                    <a:gd name="T21" fmla="*/ 27 h 116"/>
                    <a:gd name="T22" fmla="*/ 18 w 18"/>
                    <a:gd name="T23" fmla="*/ 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116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27"/>
                      </a:lnTo>
                      <a:lnTo>
                        <a:pt x="4" y="108"/>
                      </a:lnTo>
                      <a:lnTo>
                        <a:pt x="6" y="116"/>
                      </a:lnTo>
                      <a:lnTo>
                        <a:pt x="8" y="27"/>
                      </a:lnTo>
                      <a:lnTo>
                        <a:pt x="10" y="50"/>
                      </a:lnTo>
                      <a:lnTo>
                        <a:pt x="12" y="66"/>
                      </a:lnTo>
                      <a:lnTo>
                        <a:pt x="14" y="38"/>
                      </a:lnTo>
                      <a:lnTo>
                        <a:pt x="16" y="24"/>
                      </a:lnTo>
                      <a:lnTo>
                        <a:pt x="18" y="27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94" name="Freeform 4730"/>
                <p:cNvSpPr>
                  <a:spLocks/>
                </p:cNvSpPr>
                <p:nvPr/>
              </p:nvSpPr>
              <p:spPr bwMode="auto">
                <a:xfrm flipV="1">
                  <a:off x="1893888" y="9353551"/>
                  <a:ext cx="0" cy="9525"/>
                </a:xfrm>
                <a:custGeom>
                  <a:avLst/>
                  <a:gdLst>
                    <a:gd name="T0" fmla="*/ 0 w 6"/>
                    <a:gd name="T1" fmla="*/ 0 h 125"/>
                    <a:gd name="T2" fmla="*/ 0 w 6"/>
                    <a:gd name="T3" fmla="*/ 27 h 125"/>
                    <a:gd name="T4" fmla="*/ 2 w 6"/>
                    <a:gd name="T5" fmla="*/ 38 h 125"/>
                    <a:gd name="T6" fmla="*/ 4 w 6"/>
                    <a:gd name="T7" fmla="*/ 125 h 125"/>
                    <a:gd name="T8" fmla="*/ 6 w 6"/>
                    <a:gd name="T9" fmla="*/ 44 h 125"/>
                    <a:gd name="T10" fmla="*/ 6 w 6"/>
                    <a:gd name="T11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25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38"/>
                      </a:lnTo>
                      <a:lnTo>
                        <a:pt x="4" y="125"/>
                      </a:lnTo>
                      <a:lnTo>
                        <a:pt x="6" y="4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95" name="Line 4731"/>
                <p:cNvSpPr>
                  <a:spLocks noChangeShapeType="1"/>
                </p:cNvSpPr>
                <p:nvPr/>
              </p:nvSpPr>
              <p:spPr bwMode="auto">
                <a:xfrm flipV="1">
                  <a:off x="18938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96" name="Line 4732"/>
                <p:cNvSpPr>
                  <a:spLocks noChangeShapeType="1"/>
                </p:cNvSpPr>
                <p:nvPr/>
              </p:nvSpPr>
              <p:spPr bwMode="auto">
                <a:xfrm flipV="1">
                  <a:off x="18970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97" name="Freeform 4733"/>
                <p:cNvSpPr>
                  <a:spLocks/>
                </p:cNvSpPr>
                <p:nvPr/>
              </p:nvSpPr>
              <p:spPr bwMode="auto">
                <a:xfrm flipV="1">
                  <a:off x="1897063" y="9353551"/>
                  <a:ext cx="0" cy="9525"/>
                </a:xfrm>
                <a:custGeom>
                  <a:avLst/>
                  <a:gdLst>
                    <a:gd name="T0" fmla="*/ 0 w 2"/>
                    <a:gd name="T1" fmla="*/ 0 h 131"/>
                    <a:gd name="T2" fmla="*/ 0 w 2"/>
                    <a:gd name="T3" fmla="*/ 131 h 131"/>
                    <a:gd name="T4" fmla="*/ 2 w 2"/>
                    <a:gd name="T5" fmla="*/ 27 h 131"/>
                    <a:gd name="T6" fmla="*/ 2 w 2"/>
                    <a:gd name="T7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1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98" name="Freeform 4734"/>
                <p:cNvSpPr>
                  <a:spLocks/>
                </p:cNvSpPr>
                <p:nvPr/>
              </p:nvSpPr>
              <p:spPr bwMode="auto">
                <a:xfrm flipV="1">
                  <a:off x="1898650" y="9350376"/>
                  <a:ext cx="0" cy="12700"/>
                </a:xfrm>
                <a:custGeom>
                  <a:avLst/>
                  <a:gdLst>
                    <a:gd name="T0" fmla="*/ 0 w 6"/>
                    <a:gd name="T1" fmla="*/ 0 h 165"/>
                    <a:gd name="T2" fmla="*/ 0 w 6"/>
                    <a:gd name="T3" fmla="*/ 165 h 165"/>
                    <a:gd name="T4" fmla="*/ 2 w 6"/>
                    <a:gd name="T5" fmla="*/ 115 h 165"/>
                    <a:gd name="T6" fmla="*/ 4 w 6"/>
                    <a:gd name="T7" fmla="*/ 41 h 165"/>
                    <a:gd name="T8" fmla="*/ 6 w 6"/>
                    <a:gd name="T9" fmla="*/ 27 h 165"/>
                    <a:gd name="T10" fmla="*/ 6 w 6"/>
                    <a:gd name="T11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65">
                      <a:moveTo>
                        <a:pt x="0" y="0"/>
                      </a:moveTo>
                      <a:lnTo>
                        <a:pt x="0" y="165"/>
                      </a:lnTo>
                      <a:lnTo>
                        <a:pt x="2" y="115"/>
                      </a:lnTo>
                      <a:lnTo>
                        <a:pt x="4" y="41"/>
                      </a:lnTo>
                      <a:lnTo>
                        <a:pt x="6" y="2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799" name="Line 4735"/>
                <p:cNvSpPr>
                  <a:spLocks noChangeShapeType="1"/>
                </p:cNvSpPr>
                <p:nvPr/>
              </p:nvSpPr>
              <p:spPr bwMode="auto">
                <a:xfrm flipV="1">
                  <a:off x="19018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00" name="Line 4736"/>
                <p:cNvSpPr>
                  <a:spLocks noChangeShapeType="1"/>
                </p:cNvSpPr>
                <p:nvPr/>
              </p:nvSpPr>
              <p:spPr bwMode="auto">
                <a:xfrm flipV="1">
                  <a:off x="19097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01" name="Line 4737"/>
                <p:cNvSpPr>
                  <a:spLocks noChangeShapeType="1"/>
                </p:cNvSpPr>
                <p:nvPr/>
              </p:nvSpPr>
              <p:spPr bwMode="auto">
                <a:xfrm flipV="1">
                  <a:off x="191135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02" name="Freeform 4738"/>
                <p:cNvSpPr>
                  <a:spLocks/>
                </p:cNvSpPr>
                <p:nvPr/>
              </p:nvSpPr>
              <p:spPr bwMode="auto">
                <a:xfrm flipV="1">
                  <a:off x="1914525" y="9361488"/>
                  <a:ext cx="1588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13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03" name="Line 4739"/>
                <p:cNvSpPr>
                  <a:spLocks noChangeShapeType="1"/>
                </p:cNvSpPr>
                <p:nvPr/>
              </p:nvSpPr>
              <p:spPr bwMode="auto">
                <a:xfrm flipV="1">
                  <a:off x="19161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04" name="Line 4740"/>
                <p:cNvSpPr>
                  <a:spLocks noChangeShapeType="1"/>
                </p:cNvSpPr>
                <p:nvPr/>
              </p:nvSpPr>
              <p:spPr bwMode="auto">
                <a:xfrm>
                  <a:off x="19208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05" name="Line 4741"/>
                <p:cNvSpPr>
                  <a:spLocks noChangeShapeType="1"/>
                </p:cNvSpPr>
                <p:nvPr/>
              </p:nvSpPr>
              <p:spPr bwMode="auto">
                <a:xfrm flipV="1">
                  <a:off x="19240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06" name="Line 4742"/>
                <p:cNvSpPr>
                  <a:spLocks noChangeShapeType="1"/>
                </p:cNvSpPr>
                <p:nvPr/>
              </p:nvSpPr>
              <p:spPr bwMode="auto">
                <a:xfrm>
                  <a:off x="19240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07" name="Freeform 4743"/>
                <p:cNvSpPr>
                  <a:spLocks/>
                </p:cNvSpPr>
                <p:nvPr/>
              </p:nvSpPr>
              <p:spPr bwMode="auto">
                <a:xfrm flipV="1">
                  <a:off x="1924050" y="93614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22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08" name="Line 4744"/>
                <p:cNvSpPr>
                  <a:spLocks noChangeShapeType="1"/>
                </p:cNvSpPr>
                <p:nvPr/>
              </p:nvSpPr>
              <p:spPr bwMode="auto">
                <a:xfrm flipV="1">
                  <a:off x="19256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09" name="Line 4745"/>
                <p:cNvSpPr>
                  <a:spLocks noChangeShapeType="1"/>
                </p:cNvSpPr>
                <p:nvPr/>
              </p:nvSpPr>
              <p:spPr bwMode="auto">
                <a:xfrm>
                  <a:off x="19272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10" name="Line 4746"/>
                <p:cNvSpPr>
                  <a:spLocks noChangeShapeType="1"/>
                </p:cNvSpPr>
                <p:nvPr/>
              </p:nvSpPr>
              <p:spPr bwMode="auto">
                <a:xfrm>
                  <a:off x="19272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11" name="Freeform 4747"/>
                <p:cNvSpPr>
                  <a:spLocks/>
                </p:cNvSpPr>
                <p:nvPr/>
              </p:nvSpPr>
              <p:spPr bwMode="auto">
                <a:xfrm flipV="1">
                  <a:off x="1928813" y="9358313"/>
                  <a:ext cx="1588" cy="4763"/>
                </a:xfrm>
                <a:custGeom>
                  <a:avLst/>
                  <a:gdLst>
                    <a:gd name="T0" fmla="*/ 0 w 10"/>
                    <a:gd name="T1" fmla="*/ 0 h 69"/>
                    <a:gd name="T2" fmla="*/ 0 w 10"/>
                    <a:gd name="T3" fmla="*/ 69 h 69"/>
                    <a:gd name="T4" fmla="*/ 2 w 10"/>
                    <a:gd name="T5" fmla="*/ 13 h 69"/>
                    <a:gd name="T6" fmla="*/ 4 w 10"/>
                    <a:gd name="T7" fmla="*/ 24 h 69"/>
                    <a:gd name="T8" fmla="*/ 6 w 10"/>
                    <a:gd name="T9" fmla="*/ 10 h 69"/>
                    <a:gd name="T10" fmla="*/ 8 w 10"/>
                    <a:gd name="T11" fmla="*/ 55 h 69"/>
                    <a:gd name="T12" fmla="*/ 10 w 10"/>
                    <a:gd name="T13" fmla="*/ 10 h 69"/>
                    <a:gd name="T14" fmla="*/ 10 w 10"/>
                    <a:gd name="T15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69">
                      <a:moveTo>
                        <a:pt x="0" y="0"/>
                      </a:moveTo>
                      <a:lnTo>
                        <a:pt x="0" y="69"/>
                      </a:lnTo>
                      <a:lnTo>
                        <a:pt x="2" y="13"/>
                      </a:lnTo>
                      <a:lnTo>
                        <a:pt x="4" y="24"/>
                      </a:lnTo>
                      <a:lnTo>
                        <a:pt x="6" y="10"/>
                      </a:lnTo>
                      <a:lnTo>
                        <a:pt x="8" y="55"/>
                      </a:lnTo>
                      <a:lnTo>
                        <a:pt x="10" y="10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12" name="Line 4748"/>
                <p:cNvSpPr>
                  <a:spLocks noChangeShapeType="1"/>
                </p:cNvSpPr>
                <p:nvPr/>
              </p:nvSpPr>
              <p:spPr bwMode="auto">
                <a:xfrm flipV="1">
                  <a:off x="193040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13" name="Freeform 4749"/>
                <p:cNvSpPr>
                  <a:spLocks/>
                </p:cNvSpPr>
                <p:nvPr/>
              </p:nvSpPr>
              <p:spPr bwMode="auto">
                <a:xfrm flipV="1">
                  <a:off x="1933575" y="93614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22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14" name="Line 4750"/>
                <p:cNvSpPr>
                  <a:spLocks noChangeShapeType="1"/>
                </p:cNvSpPr>
                <p:nvPr/>
              </p:nvSpPr>
              <p:spPr bwMode="auto">
                <a:xfrm>
                  <a:off x="19335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15" name="Line 4751"/>
                <p:cNvSpPr>
                  <a:spLocks noChangeShapeType="1"/>
                </p:cNvSpPr>
                <p:nvPr/>
              </p:nvSpPr>
              <p:spPr bwMode="auto">
                <a:xfrm flipV="1">
                  <a:off x="19383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16" name="Line 4752"/>
                <p:cNvSpPr>
                  <a:spLocks noChangeShapeType="1"/>
                </p:cNvSpPr>
                <p:nvPr/>
              </p:nvSpPr>
              <p:spPr bwMode="auto">
                <a:xfrm flipV="1">
                  <a:off x="194151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17" name="Freeform 4753"/>
                <p:cNvSpPr>
                  <a:spLocks/>
                </p:cNvSpPr>
                <p:nvPr/>
              </p:nvSpPr>
              <p:spPr bwMode="auto">
                <a:xfrm flipV="1">
                  <a:off x="1946275" y="9351963"/>
                  <a:ext cx="0" cy="11113"/>
                </a:xfrm>
                <a:custGeom>
                  <a:avLst/>
                  <a:gdLst>
                    <a:gd name="T0" fmla="*/ 0 w 2"/>
                    <a:gd name="T1" fmla="*/ 0 h 149"/>
                    <a:gd name="T2" fmla="*/ 0 w 2"/>
                    <a:gd name="T3" fmla="*/ 77 h 149"/>
                    <a:gd name="T4" fmla="*/ 2 w 2"/>
                    <a:gd name="T5" fmla="*/ 149 h 149"/>
                    <a:gd name="T6" fmla="*/ 2 w 2"/>
                    <a:gd name="T7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9">
                      <a:moveTo>
                        <a:pt x="0" y="0"/>
                      </a:moveTo>
                      <a:lnTo>
                        <a:pt x="0" y="77"/>
                      </a:lnTo>
                      <a:lnTo>
                        <a:pt x="2" y="14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18" name="Line 4754"/>
                <p:cNvSpPr>
                  <a:spLocks noChangeShapeType="1"/>
                </p:cNvSpPr>
                <p:nvPr/>
              </p:nvSpPr>
              <p:spPr bwMode="auto">
                <a:xfrm>
                  <a:off x="19478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19" name="Line 4755"/>
                <p:cNvSpPr>
                  <a:spLocks noChangeShapeType="1"/>
                </p:cNvSpPr>
                <p:nvPr/>
              </p:nvSpPr>
              <p:spPr bwMode="auto">
                <a:xfrm flipV="1">
                  <a:off x="1951038" y="93551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20" name="Freeform 4756"/>
                <p:cNvSpPr>
                  <a:spLocks/>
                </p:cNvSpPr>
                <p:nvPr/>
              </p:nvSpPr>
              <p:spPr bwMode="auto">
                <a:xfrm flipV="1">
                  <a:off x="1951038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55 h 55"/>
                    <a:gd name="T4" fmla="*/ 2 w 2"/>
                    <a:gd name="T5" fmla="*/ 13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21" name="Freeform 4757"/>
                <p:cNvSpPr>
                  <a:spLocks/>
                </p:cNvSpPr>
                <p:nvPr/>
              </p:nvSpPr>
              <p:spPr bwMode="auto">
                <a:xfrm>
                  <a:off x="1951038" y="9363076"/>
                  <a:ext cx="0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0 h 13"/>
                    <a:gd name="T4" fmla="*/ 2 w 2"/>
                    <a:gd name="T5" fmla="*/ 13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22" name="Line 4758"/>
                <p:cNvSpPr>
                  <a:spLocks noChangeShapeType="1"/>
                </p:cNvSpPr>
                <p:nvPr/>
              </p:nvSpPr>
              <p:spPr bwMode="auto">
                <a:xfrm flipV="1">
                  <a:off x="1954213" y="93551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23" name="Freeform 4759"/>
                <p:cNvSpPr>
                  <a:spLocks/>
                </p:cNvSpPr>
                <p:nvPr/>
              </p:nvSpPr>
              <p:spPr bwMode="auto">
                <a:xfrm flipV="1">
                  <a:off x="1955800" y="9350376"/>
                  <a:ext cx="0" cy="12700"/>
                </a:xfrm>
                <a:custGeom>
                  <a:avLst/>
                  <a:gdLst>
                    <a:gd name="T0" fmla="*/ 0 w 8"/>
                    <a:gd name="T1" fmla="*/ 0 h 175"/>
                    <a:gd name="T2" fmla="*/ 0 w 8"/>
                    <a:gd name="T3" fmla="*/ 128 h 175"/>
                    <a:gd name="T4" fmla="*/ 2 w 8"/>
                    <a:gd name="T5" fmla="*/ 103 h 175"/>
                    <a:gd name="T6" fmla="*/ 4 w 8"/>
                    <a:gd name="T7" fmla="*/ 74 h 175"/>
                    <a:gd name="T8" fmla="*/ 6 w 8"/>
                    <a:gd name="T9" fmla="*/ 175 h 175"/>
                    <a:gd name="T10" fmla="*/ 8 w 8"/>
                    <a:gd name="T11" fmla="*/ 22 h 175"/>
                    <a:gd name="T12" fmla="*/ 8 w 8"/>
                    <a:gd name="T13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75">
                      <a:moveTo>
                        <a:pt x="0" y="0"/>
                      </a:moveTo>
                      <a:lnTo>
                        <a:pt x="0" y="128"/>
                      </a:lnTo>
                      <a:lnTo>
                        <a:pt x="2" y="103"/>
                      </a:lnTo>
                      <a:lnTo>
                        <a:pt x="4" y="74"/>
                      </a:lnTo>
                      <a:lnTo>
                        <a:pt x="6" y="175"/>
                      </a:lnTo>
                      <a:lnTo>
                        <a:pt x="8" y="22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24" name="Line 4760"/>
                <p:cNvSpPr>
                  <a:spLocks noChangeShapeType="1"/>
                </p:cNvSpPr>
                <p:nvPr/>
              </p:nvSpPr>
              <p:spPr bwMode="auto">
                <a:xfrm>
                  <a:off x="19558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25" name="Line 4761"/>
                <p:cNvSpPr>
                  <a:spLocks noChangeShapeType="1"/>
                </p:cNvSpPr>
                <p:nvPr/>
              </p:nvSpPr>
              <p:spPr bwMode="auto">
                <a:xfrm flipV="1">
                  <a:off x="19573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26" name="Line 4762"/>
                <p:cNvSpPr>
                  <a:spLocks noChangeShapeType="1"/>
                </p:cNvSpPr>
                <p:nvPr/>
              </p:nvSpPr>
              <p:spPr bwMode="auto">
                <a:xfrm>
                  <a:off x="19589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27" name="Line 4763"/>
                <p:cNvSpPr>
                  <a:spLocks noChangeShapeType="1"/>
                </p:cNvSpPr>
                <p:nvPr/>
              </p:nvSpPr>
              <p:spPr bwMode="auto">
                <a:xfrm flipV="1">
                  <a:off x="19589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28" name="Freeform 4764"/>
                <p:cNvSpPr>
                  <a:spLocks/>
                </p:cNvSpPr>
                <p:nvPr/>
              </p:nvSpPr>
              <p:spPr bwMode="auto">
                <a:xfrm flipV="1">
                  <a:off x="1960563" y="9358313"/>
                  <a:ext cx="0" cy="4763"/>
                </a:xfrm>
                <a:custGeom>
                  <a:avLst/>
                  <a:gdLst>
                    <a:gd name="T0" fmla="*/ 0 w 2"/>
                    <a:gd name="T1" fmla="*/ 0 h 69"/>
                    <a:gd name="T2" fmla="*/ 0 w 2"/>
                    <a:gd name="T3" fmla="*/ 55 h 69"/>
                    <a:gd name="T4" fmla="*/ 2 w 2"/>
                    <a:gd name="T5" fmla="*/ 69 h 69"/>
                    <a:gd name="T6" fmla="*/ 2 w 2"/>
                    <a:gd name="T7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9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6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29" name="Line 4765"/>
                <p:cNvSpPr>
                  <a:spLocks noChangeShapeType="1"/>
                </p:cNvSpPr>
                <p:nvPr/>
              </p:nvSpPr>
              <p:spPr bwMode="auto">
                <a:xfrm>
                  <a:off x="19605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30" name="Freeform 4766"/>
                <p:cNvSpPr>
                  <a:spLocks/>
                </p:cNvSpPr>
                <p:nvPr/>
              </p:nvSpPr>
              <p:spPr bwMode="auto">
                <a:xfrm flipV="1">
                  <a:off x="1963738" y="9350376"/>
                  <a:ext cx="1588" cy="12700"/>
                </a:xfrm>
                <a:custGeom>
                  <a:avLst/>
                  <a:gdLst>
                    <a:gd name="T0" fmla="*/ 0 w 8"/>
                    <a:gd name="T1" fmla="*/ 0 h 176"/>
                    <a:gd name="T2" fmla="*/ 0 w 8"/>
                    <a:gd name="T3" fmla="*/ 27 h 176"/>
                    <a:gd name="T4" fmla="*/ 2 w 8"/>
                    <a:gd name="T5" fmla="*/ 41 h 176"/>
                    <a:gd name="T6" fmla="*/ 4 w 8"/>
                    <a:gd name="T7" fmla="*/ 176 h 176"/>
                    <a:gd name="T8" fmla="*/ 6 w 8"/>
                    <a:gd name="T9" fmla="*/ 27 h 176"/>
                    <a:gd name="T10" fmla="*/ 8 w 8"/>
                    <a:gd name="T11" fmla="*/ 21 h 176"/>
                    <a:gd name="T12" fmla="*/ 8 w 8"/>
                    <a:gd name="T13" fmla="*/ 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76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41"/>
                      </a:lnTo>
                      <a:lnTo>
                        <a:pt x="4" y="176"/>
                      </a:lnTo>
                      <a:lnTo>
                        <a:pt x="6" y="27"/>
                      </a:lnTo>
                      <a:lnTo>
                        <a:pt x="8" y="2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31" name="Line 4767"/>
                <p:cNvSpPr>
                  <a:spLocks noChangeShapeType="1"/>
                </p:cNvSpPr>
                <p:nvPr/>
              </p:nvSpPr>
              <p:spPr bwMode="auto">
                <a:xfrm flipV="1">
                  <a:off x="196850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32" name="Line 4768"/>
                <p:cNvSpPr>
                  <a:spLocks noChangeShapeType="1"/>
                </p:cNvSpPr>
                <p:nvPr/>
              </p:nvSpPr>
              <p:spPr bwMode="auto">
                <a:xfrm>
                  <a:off x="19716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33" name="Line 4769"/>
                <p:cNvSpPr>
                  <a:spLocks noChangeShapeType="1"/>
                </p:cNvSpPr>
                <p:nvPr/>
              </p:nvSpPr>
              <p:spPr bwMode="auto">
                <a:xfrm flipV="1">
                  <a:off x="197326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34" name="Line 4770"/>
                <p:cNvSpPr>
                  <a:spLocks noChangeShapeType="1"/>
                </p:cNvSpPr>
                <p:nvPr/>
              </p:nvSpPr>
              <p:spPr bwMode="auto">
                <a:xfrm>
                  <a:off x="19732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35" name="Freeform 4771"/>
                <p:cNvSpPr>
                  <a:spLocks/>
                </p:cNvSpPr>
                <p:nvPr/>
              </p:nvSpPr>
              <p:spPr bwMode="auto">
                <a:xfrm flipV="1">
                  <a:off x="1976438" y="9336088"/>
                  <a:ext cx="1588" cy="26988"/>
                </a:xfrm>
                <a:custGeom>
                  <a:avLst/>
                  <a:gdLst>
                    <a:gd name="T0" fmla="*/ 0 w 14"/>
                    <a:gd name="T1" fmla="*/ 0 h 361"/>
                    <a:gd name="T2" fmla="*/ 0 w 14"/>
                    <a:gd name="T3" fmla="*/ 22 h 361"/>
                    <a:gd name="T4" fmla="*/ 2 w 14"/>
                    <a:gd name="T5" fmla="*/ 44 h 361"/>
                    <a:gd name="T6" fmla="*/ 4 w 14"/>
                    <a:gd name="T7" fmla="*/ 180 h 361"/>
                    <a:gd name="T8" fmla="*/ 6 w 14"/>
                    <a:gd name="T9" fmla="*/ 361 h 361"/>
                    <a:gd name="T10" fmla="*/ 8 w 14"/>
                    <a:gd name="T11" fmla="*/ 110 h 361"/>
                    <a:gd name="T12" fmla="*/ 10 w 14"/>
                    <a:gd name="T13" fmla="*/ 78 h 361"/>
                    <a:gd name="T14" fmla="*/ 12 w 14"/>
                    <a:gd name="T15" fmla="*/ 209 h 361"/>
                    <a:gd name="T16" fmla="*/ 14 w 14"/>
                    <a:gd name="T17" fmla="*/ 13 h 361"/>
                    <a:gd name="T18" fmla="*/ 14 w 14"/>
                    <a:gd name="T19" fmla="*/ 0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361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44"/>
                      </a:lnTo>
                      <a:lnTo>
                        <a:pt x="4" y="180"/>
                      </a:lnTo>
                      <a:lnTo>
                        <a:pt x="6" y="361"/>
                      </a:lnTo>
                      <a:lnTo>
                        <a:pt x="8" y="110"/>
                      </a:lnTo>
                      <a:lnTo>
                        <a:pt x="10" y="78"/>
                      </a:lnTo>
                      <a:lnTo>
                        <a:pt x="12" y="209"/>
                      </a:lnTo>
                      <a:lnTo>
                        <a:pt x="14" y="1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36" name="Freeform 4772"/>
                <p:cNvSpPr>
                  <a:spLocks/>
                </p:cNvSpPr>
                <p:nvPr/>
              </p:nvSpPr>
              <p:spPr bwMode="auto">
                <a:xfrm flipV="1">
                  <a:off x="1981200" y="9358313"/>
                  <a:ext cx="1588" cy="4763"/>
                </a:xfrm>
                <a:custGeom>
                  <a:avLst/>
                  <a:gdLst>
                    <a:gd name="T0" fmla="*/ 0 w 6"/>
                    <a:gd name="T1" fmla="*/ 0 h 66"/>
                    <a:gd name="T2" fmla="*/ 0 w 6"/>
                    <a:gd name="T3" fmla="*/ 32 h 66"/>
                    <a:gd name="T4" fmla="*/ 2 w 6"/>
                    <a:gd name="T5" fmla="*/ 66 h 66"/>
                    <a:gd name="T6" fmla="*/ 4 w 6"/>
                    <a:gd name="T7" fmla="*/ 31 h 66"/>
                    <a:gd name="T8" fmla="*/ 6 w 6"/>
                    <a:gd name="T9" fmla="*/ 13 h 66"/>
                    <a:gd name="T10" fmla="*/ 6 w 6"/>
                    <a:gd name="T11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6">
                      <a:moveTo>
                        <a:pt x="0" y="0"/>
                      </a:moveTo>
                      <a:lnTo>
                        <a:pt x="0" y="32"/>
                      </a:lnTo>
                      <a:lnTo>
                        <a:pt x="2" y="66"/>
                      </a:lnTo>
                      <a:lnTo>
                        <a:pt x="4" y="31"/>
                      </a:lnTo>
                      <a:lnTo>
                        <a:pt x="6" y="1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37" name="Freeform 4773"/>
                <p:cNvSpPr>
                  <a:spLocks/>
                </p:cNvSpPr>
                <p:nvPr/>
              </p:nvSpPr>
              <p:spPr bwMode="auto">
                <a:xfrm flipV="1">
                  <a:off x="1985963" y="9355138"/>
                  <a:ext cx="0" cy="7938"/>
                </a:xfrm>
                <a:custGeom>
                  <a:avLst/>
                  <a:gdLst>
                    <a:gd name="T0" fmla="*/ 0 w 4"/>
                    <a:gd name="T1" fmla="*/ 0 h 111"/>
                    <a:gd name="T2" fmla="*/ 0 w 4"/>
                    <a:gd name="T3" fmla="*/ 83 h 111"/>
                    <a:gd name="T4" fmla="*/ 2 w 4"/>
                    <a:gd name="T5" fmla="*/ 27 h 111"/>
                    <a:gd name="T6" fmla="*/ 4 w 4"/>
                    <a:gd name="T7" fmla="*/ 111 h 111"/>
                    <a:gd name="T8" fmla="*/ 4 w 4"/>
                    <a:gd name="T9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1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2" y="27"/>
                      </a:lnTo>
                      <a:lnTo>
                        <a:pt x="4" y="11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38" name="Line 4774"/>
                <p:cNvSpPr>
                  <a:spLocks noChangeShapeType="1"/>
                </p:cNvSpPr>
                <p:nvPr/>
              </p:nvSpPr>
              <p:spPr bwMode="auto">
                <a:xfrm flipV="1">
                  <a:off x="1987550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39" name="Freeform 4775"/>
                <p:cNvSpPr>
                  <a:spLocks/>
                </p:cNvSpPr>
                <p:nvPr/>
              </p:nvSpPr>
              <p:spPr bwMode="auto">
                <a:xfrm flipV="1">
                  <a:off x="1990725" y="9356726"/>
                  <a:ext cx="0" cy="6350"/>
                </a:xfrm>
                <a:custGeom>
                  <a:avLst/>
                  <a:gdLst>
                    <a:gd name="T0" fmla="*/ 0 w 10"/>
                    <a:gd name="T1" fmla="*/ 0 h 94"/>
                    <a:gd name="T2" fmla="*/ 0 w 10"/>
                    <a:gd name="T3" fmla="*/ 55 h 94"/>
                    <a:gd name="T4" fmla="*/ 2 w 10"/>
                    <a:gd name="T5" fmla="*/ 21 h 94"/>
                    <a:gd name="T6" fmla="*/ 4 w 10"/>
                    <a:gd name="T7" fmla="*/ 13 h 94"/>
                    <a:gd name="T8" fmla="*/ 6 w 10"/>
                    <a:gd name="T9" fmla="*/ 55 h 94"/>
                    <a:gd name="T10" fmla="*/ 8 w 10"/>
                    <a:gd name="T11" fmla="*/ 94 h 94"/>
                    <a:gd name="T12" fmla="*/ 10 w 10"/>
                    <a:gd name="T13" fmla="*/ 86 h 94"/>
                    <a:gd name="T14" fmla="*/ 10 w 10"/>
                    <a:gd name="T15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94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21"/>
                      </a:lnTo>
                      <a:lnTo>
                        <a:pt x="4" y="13"/>
                      </a:lnTo>
                      <a:lnTo>
                        <a:pt x="6" y="55"/>
                      </a:lnTo>
                      <a:lnTo>
                        <a:pt x="8" y="94"/>
                      </a:lnTo>
                      <a:lnTo>
                        <a:pt x="10" y="86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40" name="Line 4776"/>
                <p:cNvSpPr>
                  <a:spLocks noChangeShapeType="1"/>
                </p:cNvSpPr>
                <p:nvPr/>
              </p:nvSpPr>
              <p:spPr bwMode="auto">
                <a:xfrm flipV="1">
                  <a:off x="1995488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41" name="Line 4777"/>
                <p:cNvSpPr>
                  <a:spLocks noChangeShapeType="1"/>
                </p:cNvSpPr>
                <p:nvPr/>
              </p:nvSpPr>
              <p:spPr bwMode="auto">
                <a:xfrm flipV="1">
                  <a:off x="19954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42" name="Line 4778"/>
                <p:cNvSpPr>
                  <a:spLocks noChangeShapeType="1"/>
                </p:cNvSpPr>
                <p:nvPr/>
              </p:nvSpPr>
              <p:spPr bwMode="auto">
                <a:xfrm flipV="1">
                  <a:off x="1995488" y="935355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43" name="Freeform 4779"/>
                <p:cNvSpPr>
                  <a:spLocks/>
                </p:cNvSpPr>
                <p:nvPr/>
              </p:nvSpPr>
              <p:spPr bwMode="auto">
                <a:xfrm flipV="1">
                  <a:off x="1998663" y="9342438"/>
                  <a:ext cx="1588" cy="20638"/>
                </a:xfrm>
                <a:custGeom>
                  <a:avLst/>
                  <a:gdLst>
                    <a:gd name="T0" fmla="*/ 0 w 14"/>
                    <a:gd name="T1" fmla="*/ 0 h 278"/>
                    <a:gd name="T2" fmla="*/ 0 w 14"/>
                    <a:gd name="T3" fmla="*/ 22 h 278"/>
                    <a:gd name="T4" fmla="*/ 2 w 14"/>
                    <a:gd name="T5" fmla="*/ 278 h 278"/>
                    <a:gd name="T6" fmla="*/ 4 w 14"/>
                    <a:gd name="T7" fmla="*/ 264 h 278"/>
                    <a:gd name="T8" fmla="*/ 6 w 14"/>
                    <a:gd name="T9" fmla="*/ 166 h 278"/>
                    <a:gd name="T10" fmla="*/ 8 w 14"/>
                    <a:gd name="T11" fmla="*/ 142 h 278"/>
                    <a:gd name="T12" fmla="*/ 10 w 14"/>
                    <a:gd name="T13" fmla="*/ 63 h 278"/>
                    <a:gd name="T14" fmla="*/ 12 w 14"/>
                    <a:gd name="T15" fmla="*/ 22 h 278"/>
                    <a:gd name="T16" fmla="*/ 14 w 14"/>
                    <a:gd name="T17" fmla="*/ 34 h 278"/>
                    <a:gd name="T18" fmla="*/ 14 w 14"/>
                    <a:gd name="T19" fmla="*/ 0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78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278"/>
                      </a:lnTo>
                      <a:lnTo>
                        <a:pt x="4" y="264"/>
                      </a:lnTo>
                      <a:lnTo>
                        <a:pt x="6" y="166"/>
                      </a:lnTo>
                      <a:lnTo>
                        <a:pt x="8" y="142"/>
                      </a:lnTo>
                      <a:lnTo>
                        <a:pt x="10" y="63"/>
                      </a:lnTo>
                      <a:lnTo>
                        <a:pt x="12" y="22"/>
                      </a:lnTo>
                      <a:lnTo>
                        <a:pt x="14" y="34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44" name="Line 4780"/>
                <p:cNvSpPr>
                  <a:spLocks noChangeShapeType="1"/>
                </p:cNvSpPr>
                <p:nvPr/>
              </p:nvSpPr>
              <p:spPr bwMode="auto">
                <a:xfrm>
                  <a:off x="20018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45" name="Line 4781"/>
                <p:cNvSpPr>
                  <a:spLocks noChangeShapeType="1"/>
                </p:cNvSpPr>
                <p:nvPr/>
              </p:nvSpPr>
              <p:spPr bwMode="auto">
                <a:xfrm flipV="1">
                  <a:off x="20018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46" name="Line 4782"/>
                <p:cNvSpPr>
                  <a:spLocks noChangeShapeType="1"/>
                </p:cNvSpPr>
                <p:nvPr/>
              </p:nvSpPr>
              <p:spPr bwMode="auto">
                <a:xfrm flipV="1">
                  <a:off x="20050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47" name="Line 4783"/>
                <p:cNvSpPr>
                  <a:spLocks noChangeShapeType="1"/>
                </p:cNvSpPr>
                <p:nvPr/>
              </p:nvSpPr>
              <p:spPr bwMode="auto">
                <a:xfrm flipV="1">
                  <a:off x="200501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48" name="Line 4784"/>
                <p:cNvSpPr>
                  <a:spLocks noChangeShapeType="1"/>
                </p:cNvSpPr>
                <p:nvPr/>
              </p:nvSpPr>
              <p:spPr bwMode="auto">
                <a:xfrm>
                  <a:off x="20066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49" name="Freeform 4785"/>
                <p:cNvSpPr>
                  <a:spLocks/>
                </p:cNvSpPr>
                <p:nvPr/>
              </p:nvSpPr>
              <p:spPr bwMode="auto">
                <a:xfrm flipV="1">
                  <a:off x="2008188" y="9323388"/>
                  <a:ext cx="1588" cy="39688"/>
                </a:xfrm>
                <a:custGeom>
                  <a:avLst/>
                  <a:gdLst>
                    <a:gd name="T0" fmla="*/ 0 w 22"/>
                    <a:gd name="T1" fmla="*/ 0 h 523"/>
                    <a:gd name="T2" fmla="*/ 0 w 22"/>
                    <a:gd name="T3" fmla="*/ 44 h 523"/>
                    <a:gd name="T4" fmla="*/ 2 w 22"/>
                    <a:gd name="T5" fmla="*/ 44 h 523"/>
                    <a:gd name="T6" fmla="*/ 4 w 22"/>
                    <a:gd name="T7" fmla="*/ 114 h 523"/>
                    <a:gd name="T8" fmla="*/ 6 w 22"/>
                    <a:gd name="T9" fmla="*/ 97 h 523"/>
                    <a:gd name="T10" fmla="*/ 8 w 22"/>
                    <a:gd name="T11" fmla="*/ 523 h 523"/>
                    <a:gd name="T12" fmla="*/ 10 w 22"/>
                    <a:gd name="T13" fmla="*/ 146 h 523"/>
                    <a:gd name="T14" fmla="*/ 12 w 22"/>
                    <a:gd name="T15" fmla="*/ 237 h 523"/>
                    <a:gd name="T16" fmla="*/ 14 w 22"/>
                    <a:gd name="T17" fmla="*/ 142 h 523"/>
                    <a:gd name="T18" fmla="*/ 16 w 22"/>
                    <a:gd name="T19" fmla="*/ 132 h 523"/>
                    <a:gd name="T20" fmla="*/ 18 w 22"/>
                    <a:gd name="T21" fmla="*/ 111 h 523"/>
                    <a:gd name="T22" fmla="*/ 20 w 22"/>
                    <a:gd name="T23" fmla="*/ 42 h 523"/>
                    <a:gd name="T24" fmla="*/ 22 w 22"/>
                    <a:gd name="T25" fmla="*/ 44 h 523"/>
                    <a:gd name="T26" fmla="*/ 22 w 22"/>
                    <a:gd name="T27" fmla="*/ 0 h 5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523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44"/>
                      </a:lnTo>
                      <a:lnTo>
                        <a:pt x="4" y="114"/>
                      </a:lnTo>
                      <a:lnTo>
                        <a:pt x="6" y="97"/>
                      </a:lnTo>
                      <a:lnTo>
                        <a:pt x="8" y="523"/>
                      </a:lnTo>
                      <a:lnTo>
                        <a:pt x="10" y="146"/>
                      </a:lnTo>
                      <a:lnTo>
                        <a:pt x="12" y="237"/>
                      </a:lnTo>
                      <a:lnTo>
                        <a:pt x="14" y="142"/>
                      </a:lnTo>
                      <a:lnTo>
                        <a:pt x="16" y="132"/>
                      </a:lnTo>
                      <a:lnTo>
                        <a:pt x="18" y="111"/>
                      </a:lnTo>
                      <a:lnTo>
                        <a:pt x="20" y="42"/>
                      </a:lnTo>
                      <a:lnTo>
                        <a:pt x="22" y="44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50" name="Line 4786"/>
                <p:cNvSpPr>
                  <a:spLocks noChangeShapeType="1"/>
                </p:cNvSpPr>
                <p:nvPr/>
              </p:nvSpPr>
              <p:spPr bwMode="auto">
                <a:xfrm flipV="1">
                  <a:off x="2012950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51" name="Line 4787"/>
                <p:cNvSpPr>
                  <a:spLocks noChangeShapeType="1"/>
                </p:cNvSpPr>
                <p:nvPr/>
              </p:nvSpPr>
              <p:spPr bwMode="auto">
                <a:xfrm>
                  <a:off x="20129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52" name="Freeform 4788"/>
                <p:cNvSpPr>
                  <a:spLocks/>
                </p:cNvSpPr>
                <p:nvPr/>
              </p:nvSpPr>
              <p:spPr bwMode="auto">
                <a:xfrm flipV="1">
                  <a:off x="2017713" y="9359901"/>
                  <a:ext cx="0" cy="3175"/>
                </a:xfrm>
                <a:custGeom>
                  <a:avLst/>
                  <a:gdLst>
                    <a:gd name="T0" fmla="*/ 0 w 4"/>
                    <a:gd name="T1" fmla="*/ 0 h 55"/>
                    <a:gd name="T2" fmla="*/ 0 w 4"/>
                    <a:gd name="T3" fmla="*/ 55 h 55"/>
                    <a:gd name="T4" fmla="*/ 2 w 4"/>
                    <a:gd name="T5" fmla="*/ 55 h 55"/>
                    <a:gd name="T6" fmla="*/ 4 w 4"/>
                    <a:gd name="T7" fmla="*/ 21 h 55"/>
                    <a:gd name="T8" fmla="*/ 4 w 4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55"/>
                      </a:lnTo>
                      <a:lnTo>
                        <a:pt x="4" y="2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53" name="Freeform 4789"/>
                <p:cNvSpPr>
                  <a:spLocks/>
                </p:cNvSpPr>
                <p:nvPr/>
              </p:nvSpPr>
              <p:spPr bwMode="auto">
                <a:xfrm flipV="1">
                  <a:off x="2020888" y="9361488"/>
                  <a:ext cx="0" cy="1588"/>
                </a:xfrm>
                <a:custGeom>
                  <a:avLst/>
                  <a:gdLst>
                    <a:gd name="T0" fmla="*/ 0 w 4"/>
                    <a:gd name="T1" fmla="*/ 0 h 27"/>
                    <a:gd name="T2" fmla="*/ 0 w 4"/>
                    <a:gd name="T3" fmla="*/ 27 h 27"/>
                    <a:gd name="T4" fmla="*/ 2 w 4"/>
                    <a:gd name="T5" fmla="*/ 22 h 27"/>
                    <a:gd name="T6" fmla="*/ 4 w 4"/>
                    <a:gd name="T7" fmla="*/ 13 h 27"/>
                    <a:gd name="T8" fmla="*/ 4 w 4"/>
                    <a:gd name="T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2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54" name="Line 4790"/>
                <p:cNvSpPr>
                  <a:spLocks noChangeShapeType="1"/>
                </p:cNvSpPr>
                <p:nvPr/>
              </p:nvSpPr>
              <p:spPr bwMode="auto">
                <a:xfrm flipV="1">
                  <a:off x="20256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55" name="Line 4791"/>
                <p:cNvSpPr>
                  <a:spLocks noChangeShapeType="1"/>
                </p:cNvSpPr>
                <p:nvPr/>
              </p:nvSpPr>
              <p:spPr bwMode="auto">
                <a:xfrm flipV="1">
                  <a:off x="20256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56" name="Line 4792"/>
                <p:cNvSpPr>
                  <a:spLocks noChangeShapeType="1"/>
                </p:cNvSpPr>
                <p:nvPr/>
              </p:nvSpPr>
              <p:spPr bwMode="auto">
                <a:xfrm>
                  <a:off x="20304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57" name="Line 4793"/>
                <p:cNvSpPr>
                  <a:spLocks noChangeShapeType="1"/>
                </p:cNvSpPr>
                <p:nvPr/>
              </p:nvSpPr>
              <p:spPr bwMode="auto">
                <a:xfrm flipV="1">
                  <a:off x="203517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58" name="Line 4794"/>
                <p:cNvSpPr>
                  <a:spLocks noChangeShapeType="1"/>
                </p:cNvSpPr>
                <p:nvPr/>
              </p:nvSpPr>
              <p:spPr bwMode="auto">
                <a:xfrm flipV="1">
                  <a:off x="20399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59" name="Line 4795"/>
                <p:cNvSpPr>
                  <a:spLocks noChangeShapeType="1"/>
                </p:cNvSpPr>
                <p:nvPr/>
              </p:nvSpPr>
              <p:spPr bwMode="auto">
                <a:xfrm flipV="1">
                  <a:off x="20399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60" name="Freeform 4796"/>
                <p:cNvSpPr>
                  <a:spLocks/>
                </p:cNvSpPr>
                <p:nvPr/>
              </p:nvSpPr>
              <p:spPr bwMode="auto">
                <a:xfrm flipV="1">
                  <a:off x="2043113" y="9347201"/>
                  <a:ext cx="1588" cy="15875"/>
                </a:xfrm>
                <a:custGeom>
                  <a:avLst/>
                  <a:gdLst>
                    <a:gd name="T0" fmla="*/ 0 w 12"/>
                    <a:gd name="T1" fmla="*/ 0 h 216"/>
                    <a:gd name="T2" fmla="*/ 0 w 12"/>
                    <a:gd name="T3" fmla="*/ 55 h 216"/>
                    <a:gd name="T4" fmla="*/ 2 w 12"/>
                    <a:gd name="T5" fmla="*/ 150 h 216"/>
                    <a:gd name="T6" fmla="*/ 4 w 12"/>
                    <a:gd name="T7" fmla="*/ 69 h 216"/>
                    <a:gd name="T8" fmla="*/ 6 w 12"/>
                    <a:gd name="T9" fmla="*/ 158 h 216"/>
                    <a:gd name="T10" fmla="*/ 8 w 12"/>
                    <a:gd name="T11" fmla="*/ 216 h 216"/>
                    <a:gd name="T12" fmla="*/ 10 w 12"/>
                    <a:gd name="T13" fmla="*/ 130 h 216"/>
                    <a:gd name="T14" fmla="*/ 12 w 12"/>
                    <a:gd name="T15" fmla="*/ 10 h 216"/>
                    <a:gd name="T16" fmla="*/ 12 w 12"/>
                    <a:gd name="T17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16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150"/>
                      </a:lnTo>
                      <a:lnTo>
                        <a:pt x="4" y="69"/>
                      </a:lnTo>
                      <a:lnTo>
                        <a:pt x="6" y="158"/>
                      </a:lnTo>
                      <a:lnTo>
                        <a:pt x="8" y="216"/>
                      </a:lnTo>
                      <a:lnTo>
                        <a:pt x="10" y="130"/>
                      </a:lnTo>
                      <a:lnTo>
                        <a:pt x="12" y="10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861" name="Line 4797"/>
                <p:cNvSpPr>
                  <a:spLocks noChangeShapeType="1"/>
                </p:cNvSpPr>
                <p:nvPr/>
              </p:nvSpPr>
              <p:spPr bwMode="auto">
                <a:xfrm flipV="1">
                  <a:off x="204470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62" name="Line 4799"/>
                <p:cNvSpPr>
                  <a:spLocks noChangeShapeType="1"/>
                </p:cNvSpPr>
                <p:nvPr/>
              </p:nvSpPr>
              <p:spPr bwMode="auto">
                <a:xfrm flipV="1">
                  <a:off x="20462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63" name="Line 4800"/>
                <p:cNvSpPr>
                  <a:spLocks noChangeShapeType="1"/>
                </p:cNvSpPr>
                <p:nvPr/>
              </p:nvSpPr>
              <p:spPr bwMode="auto">
                <a:xfrm>
                  <a:off x="2047876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64" name="Line 4801"/>
                <p:cNvSpPr>
                  <a:spLocks noChangeShapeType="1"/>
                </p:cNvSpPr>
                <p:nvPr/>
              </p:nvSpPr>
              <p:spPr bwMode="auto">
                <a:xfrm flipV="1">
                  <a:off x="20494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65" name="Freeform 4802"/>
                <p:cNvSpPr>
                  <a:spLocks/>
                </p:cNvSpPr>
                <p:nvPr/>
              </p:nvSpPr>
              <p:spPr bwMode="auto">
                <a:xfrm flipV="1">
                  <a:off x="2052638" y="9361488"/>
                  <a:ext cx="0" cy="1588"/>
                </a:xfrm>
                <a:custGeom>
                  <a:avLst/>
                  <a:gdLst>
                    <a:gd name="T0" fmla="*/ 0 w 4"/>
                    <a:gd name="T1" fmla="*/ 0 h 27"/>
                    <a:gd name="T2" fmla="*/ 0 w 4"/>
                    <a:gd name="T3" fmla="*/ 27 h 27"/>
                    <a:gd name="T4" fmla="*/ 2 w 4"/>
                    <a:gd name="T5" fmla="*/ 10 h 27"/>
                    <a:gd name="T6" fmla="*/ 4 w 4"/>
                    <a:gd name="T7" fmla="*/ 10 h 27"/>
                    <a:gd name="T8" fmla="*/ 4 w 4"/>
                    <a:gd name="T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0"/>
                      </a:lnTo>
                      <a:lnTo>
                        <a:pt x="4" y="1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66" name="Line 4803"/>
                <p:cNvSpPr>
                  <a:spLocks noChangeShapeType="1"/>
                </p:cNvSpPr>
                <p:nvPr/>
              </p:nvSpPr>
              <p:spPr bwMode="auto">
                <a:xfrm flipV="1">
                  <a:off x="2057401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67" name="Freeform 4804"/>
                <p:cNvSpPr>
                  <a:spLocks/>
                </p:cNvSpPr>
                <p:nvPr/>
              </p:nvSpPr>
              <p:spPr bwMode="auto">
                <a:xfrm flipV="1">
                  <a:off x="2060576" y="9351963"/>
                  <a:ext cx="1588" cy="11113"/>
                </a:xfrm>
                <a:custGeom>
                  <a:avLst/>
                  <a:gdLst>
                    <a:gd name="T0" fmla="*/ 0 w 10"/>
                    <a:gd name="T1" fmla="*/ 0 h 150"/>
                    <a:gd name="T2" fmla="*/ 0 w 10"/>
                    <a:gd name="T3" fmla="*/ 52 h 150"/>
                    <a:gd name="T4" fmla="*/ 2 w 10"/>
                    <a:gd name="T5" fmla="*/ 150 h 150"/>
                    <a:gd name="T6" fmla="*/ 4 w 10"/>
                    <a:gd name="T7" fmla="*/ 76 h 150"/>
                    <a:gd name="T8" fmla="*/ 6 w 10"/>
                    <a:gd name="T9" fmla="*/ 138 h 150"/>
                    <a:gd name="T10" fmla="*/ 8 w 10"/>
                    <a:gd name="T11" fmla="*/ 36 h 150"/>
                    <a:gd name="T12" fmla="*/ 10 w 10"/>
                    <a:gd name="T13" fmla="*/ 55 h 150"/>
                    <a:gd name="T14" fmla="*/ 10 w 10"/>
                    <a:gd name="T15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50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" y="150"/>
                      </a:lnTo>
                      <a:lnTo>
                        <a:pt x="4" y="76"/>
                      </a:lnTo>
                      <a:lnTo>
                        <a:pt x="6" y="138"/>
                      </a:lnTo>
                      <a:lnTo>
                        <a:pt x="8" y="36"/>
                      </a:lnTo>
                      <a:lnTo>
                        <a:pt x="10" y="5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68" name="Freeform 4805"/>
                <p:cNvSpPr>
                  <a:spLocks/>
                </p:cNvSpPr>
                <p:nvPr/>
              </p:nvSpPr>
              <p:spPr bwMode="auto">
                <a:xfrm flipV="1">
                  <a:off x="2062163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55 h 55"/>
                    <a:gd name="T4" fmla="*/ 2 w 2"/>
                    <a:gd name="T5" fmla="*/ 21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69" name="Line 4806"/>
                <p:cNvSpPr>
                  <a:spLocks noChangeShapeType="1"/>
                </p:cNvSpPr>
                <p:nvPr/>
              </p:nvSpPr>
              <p:spPr bwMode="auto">
                <a:xfrm flipV="1">
                  <a:off x="20653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70" name="Line 4807"/>
                <p:cNvSpPr>
                  <a:spLocks noChangeShapeType="1"/>
                </p:cNvSpPr>
                <p:nvPr/>
              </p:nvSpPr>
              <p:spPr bwMode="auto">
                <a:xfrm>
                  <a:off x="20653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71" name="Line 4808"/>
                <p:cNvSpPr>
                  <a:spLocks noChangeShapeType="1"/>
                </p:cNvSpPr>
                <p:nvPr/>
              </p:nvSpPr>
              <p:spPr bwMode="auto">
                <a:xfrm>
                  <a:off x="20685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72" name="Freeform 4809"/>
                <p:cNvSpPr>
                  <a:spLocks/>
                </p:cNvSpPr>
                <p:nvPr/>
              </p:nvSpPr>
              <p:spPr bwMode="auto">
                <a:xfrm flipV="1">
                  <a:off x="2070101" y="9340851"/>
                  <a:ext cx="1588" cy="22225"/>
                </a:xfrm>
                <a:custGeom>
                  <a:avLst/>
                  <a:gdLst>
                    <a:gd name="T0" fmla="*/ 0 w 12"/>
                    <a:gd name="T1" fmla="*/ 0 h 305"/>
                    <a:gd name="T2" fmla="*/ 0 w 12"/>
                    <a:gd name="T3" fmla="*/ 69 h 305"/>
                    <a:gd name="T4" fmla="*/ 2 w 12"/>
                    <a:gd name="T5" fmla="*/ 27 h 305"/>
                    <a:gd name="T6" fmla="*/ 4 w 12"/>
                    <a:gd name="T7" fmla="*/ 305 h 305"/>
                    <a:gd name="T8" fmla="*/ 6 w 12"/>
                    <a:gd name="T9" fmla="*/ 246 h 305"/>
                    <a:gd name="T10" fmla="*/ 8 w 12"/>
                    <a:gd name="T11" fmla="*/ 31 h 305"/>
                    <a:gd name="T12" fmla="*/ 10 w 12"/>
                    <a:gd name="T13" fmla="*/ 50 h 305"/>
                    <a:gd name="T14" fmla="*/ 12 w 12"/>
                    <a:gd name="T15" fmla="*/ 10 h 305"/>
                    <a:gd name="T16" fmla="*/ 12 w 12"/>
                    <a:gd name="T17" fmla="*/ 0 h 3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05">
                      <a:moveTo>
                        <a:pt x="0" y="0"/>
                      </a:moveTo>
                      <a:lnTo>
                        <a:pt x="0" y="69"/>
                      </a:lnTo>
                      <a:lnTo>
                        <a:pt x="2" y="27"/>
                      </a:lnTo>
                      <a:lnTo>
                        <a:pt x="4" y="305"/>
                      </a:lnTo>
                      <a:lnTo>
                        <a:pt x="6" y="246"/>
                      </a:lnTo>
                      <a:lnTo>
                        <a:pt x="8" y="31"/>
                      </a:lnTo>
                      <a:lnTo>
                        <a:pt x="10" y="50"/>
                      </a:lnTo>
                      <a:lnTo>
                        <a:pt x="12" y="10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73" name="Line 4810"/>
                <p:cNvSpPr>
                  <a:spLocks noChangeShapeType="1"/>
                </p:cNvSpPr>
                <p:nvPr/>
              </p:nvSpPr>
              <p:spPr bwMode="auto">
                <a:xfrm>
                  <a:off x="2073276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74" name="Freeform 4811"/>
                <p:cNvSpPr>
                  <a:spLocks/>
                </p:cNvSpPr>
                <p:nvPr/>
              </p:nvSpPr>
              <p:spPr bwMode="auto">
                <a:xfrm flipV="1">
                  <a:off x="2074863" y="9359901"/>
                  <a:ext cx="0" cy="3175"/>
                </a:xfrm>
                <a:custGeom>
                  <a:avLst/>
                  <a:gdLst>
                    <a:gd name="T0" fmla="*/ 0 w 2"/>
                    <a:gd name="T1" fmla="*/ 0 h 52"/>
                    <a:gd name="T2" fmla="*/ 0 w 2"/>
                    <a:gd name="T3" fmla="*/ 52 h 52"/>
                    <a:gd name="T4" fmla="*/ 2 w 2"/>
                    <a:gd name="T5" fmla="*/ 22 h 52"/>
                    <a:gd name="T6" fmla="*/ 2 w 2"/>
                    <a:gd name="T7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2">
                      <a:moveTo>
                        <a:pt x="0" y="0"/>
                      </a:moveTo>
                      <a:lnTo>
                        <a:pt x="0" y="52"/>
                      </a:lnTo>
                      <a:lnTo>
                        <a:pt x="2" y="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75" name="Line 4812"/>
                <p:cNvSpPr>
                  <a:spLocks noChangeShapeType="1"/>
                </p:cNvSpPr>
                <p:nvPr/>
              </p:nvSpPr>
              <p:spPr bwMode="auto">
                <a:xfrm flipV="1">
                  <a:off x="207486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76" name="Freeform 4813"/>
                <p:cNvSpPr>
                  <a:spLocks/>
                </p:cNvSpPr>
                <p:nvPr/>
              </p:nvSpPr>
              <p:spPr bwMode="auto">
                <a:xfrm flipV="1">
                  <a:off x="2078038" y="9240838"/>
                  <a:ext cx="3175" cy="122238"/>
                </a:xfrm>
                <a:custGeom>
                  <a:avLst/>
                  <a:gdLst>
                    <a:gd name="T0" fmla="*/ 0 w 26"/>
                    <a:gd name="T1" fmla="*/ 0 h 1618"/>
                    <a:gd name="T2" fmla="*/ 0 w 26"/>
                    <a:gd name="T3" fmla="*/ 32 h 1618"/>
                    <a:gd name="T4" fmla="*/ 2 w 26"/>
                    <a:gd name="T5" fmla="*/ 55 h 1618"/>
                    <a:gd name="T6" fmla="*/ 4 w 26"/>
                    <a:gd name="T7" fmla="*/ 286 h 1618"/>
                    <a:gd name="T8" fmla="*/ 6 w 26"/>
                    <a:gd name="T9" fmla="*/ 1192 h 1618"/>
                    <a:gd name="T10" fmla="*/ 8 w 26"/>
                    <a:gd name="T11" fmla="*/ 1562 h 1618"/>
                    <a:gd name="T12" fmla="*/ 10 w 26"/>
                    <a:gd name="T13" fmla="*/ 1618 h 1618"/>
                    <a:gd name="T14" fmla="*/ 12 w 26"/>
                    <a:gd name="T15" fmla="*/ 1296 h 1618"/>
                    <a:gd name="T16" fmla="*/ 14 w 26"/>
                    <a:gd name="T17" fmla="*/ 472 h 1618"/>
                    <a:gd name="T18" fmla="*/ 16 w 26"/>
                    <a:gd name="T19" fmla="*/ 406 h 1618"/>
                    <a:gd name="T20" fmla="*/ 18 w 26"/>
                    <a:gd name="T21" fmla="*/ 352 h 1618"/>
                    <a:gd name="T22" fmla="*/ 20 w 26"/>
                    <a:gd name="T23" fmla="*/ 108 h 1618"/>
                    <a:gd name="T24" fmla="*/ 22 w 26"/>
                    <a:gd name="T25" fmla="*/ 21 h 1618"/>
                    <a:gd name="T26" fmla="*/ 24 w 26"/>
                    <a:gd name="T27" fmla="*/ 90 h 1618"/>
                    <a:gd name="T28" fmla="*/ 26 w 26"/>
                    <a:gd name="T29" fmla="*/ 13 h 1618"/>
                    <a:gd name="T30" fmla="*/ 26 w 26"/>
                    <a:gd name="T31" fmla="*/ 0 h 16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6" h="1618">
                      <a:moveTo>
                        <a:pt x="0" y="0"/>
                      </a:moveTo>
                      <a:lnTo>
                        <a:pt x="0" y="32"/>
                      </a:lnTo>
                      <a:lnTo>
                        <a:pt x="2" y="55"/>
                      </a:lnTo>
                      <a:lnTo>
                        <a:pt x="4" y="286"/>
                      </a:lnTo>
                      <a:lnTo>
                        <a:pt x="6" y="1192"/>
                      </a:lnTo>
                      <a:lnTo>
                        <a:pt x="8" y="1562"/>
                      </a:lnTo>
                      <a:lnTo>
                        <a:pt x="10" y="1618"/>
                      </a:lnTo>
                      <a:lnTo>
                        <a:pt x="12" y="1296"/>
                      </a:lnTo>
                      <a:lnTo>
                        <a:pt x="14" y="472"/>
                      </a:lnTo>
                      <a:lnTo>
                        <a:pt x="16" y="406"/>
                      </a:lnTo>
                      <a:lnTo>
                        <a:pt x="18" y="352"/>
                      </a:lnTo>
                      <a:lnTo>
                        <a:pt x="20" y="108"/>
                      </a:lnTo>
                      <a:lnTo>
                        <a:pt x="22" y="21"/>
                      </a:lnTo>
                      <a:lnTo>
                        <a:pt x="24" y="90"/>
                      </a:lnTo>
                      <a:lnTo>
                        <a:pt x="26" y="13"/>
                      </a:lnTo>
                      <a:lnTo>
                        <a:pt x="2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77" name="Line 4814"/>
                <p:cNvSpPr>
                  <a:spLocks noChangeShapeType="1"/>
                </p:cNvSpPr>
                <p:nvPr/>
              </p:nvSpPr>
              <p:spPr bwMode="auto">
                <a:xfrm flipV="1">
                  <a:off x="2082801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78" name="Freeform 4815"/>
                <p:cNvSpPr>
                  <a:spLocks/>
                </p:cNvSpPr>
                <p:nvPr/>
              </p:nvSpPr>
              <p:spPr bwMode="auto">
                <a:xfrm flipV="1">
                  <a:off x="2084388" y="9359901"/>
                  <a:ext cx="0" cy="3175"/>
                </a:xfrm>
                <a:custGeom>
                  <a:avLst/>
                  <a:gdLst>
                    <a:gd name="T0" fmla="*/ 0 w 4"/>
                    <a:gd name="T1" fmla="*/ 0 h 42"/>
                    <a:gd name="T2" fmla="*/ 0 w 4"/>
                    <a:gd name="T3" fmla="*/ 13 h 42"/>
                    <a:gd name="T4" fmla="*/ 2 w 4"/>
                    <a:gd name="T5" fmla="*/ 42 h 42"/>
                    <a:gd name="T6" fmla="*/ 4 w 4"/>
                    <a:gd name="T7" fmla="*/ 13 h 42"/>
                    <a:gd name="T8" fmla="*/ 4 w 4"/>
                    <a:gd name="T9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2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2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79" name="Line 4816"/>
                <p:cNvSpPr>
                  <a:spLocks noChangeShapeType="1"/>
                </p:cNvSpPr>
                <p:nvPr/>
              </p:nvSpPr>
              <p:spPr bwMode="auto">
                <a:xfrm>
                  <a:off x="20843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80" name="Line 4817"/>
                <p:cNvSpPr>
                  <a:spLocks noChangeShapeType="1"/>
                </p:cNvSpPr>
                <p:nvPr/>
              </p:nvSpPr>
              <p:spPr bwMode="auto">
                <a:xfrm flipV="1">
                  <a:off x="2089151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81" name="Line 4818"/>
                <p:cNvSpPr>
                  <a:spLocks noChangeShapeType="1"/>
                </p:cNvSpPr>
                <p:nvPr/>
              </p:nvSpPr>
              <p:spPr bwMode="auto">
                <a:xfrm flipV="1">
                  <a:off x="2092326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82" name="Line 4819"/>
                <p:cNvSpPr>
                  <a:spLocks noChangeShapeType="1"/>
                </p:cNvSpPr>
                <p:nvPr/>
              </p:nvSpPr>
              <p:spPr bwMode="auto">
                <a:xfrm>
                  <a:off x="20970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83" name="Line 4820"/>
                <p:cNvSpPr>
                  <a:spLocks noChangeShapeType="1"/>
                </p:cNvSpPr>
                <p:nvPr/>
              </p:nvSpPr>
              <p:spPr bwMode="auto">
                <a:xfrm flipV="1">
                  <a:off x="2097088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84" name="Line 4821"/>
                <p:cNvSpPr>
                  <a:spLocks noChangeShapeType="1"/>
                </p:cNvSpPr>
                <p:nvPr/>
              </p:nvSpPr>
              <p:spPr bwMode="auto">
                <a:xfrm flipV="1">
                  <a:off x="20970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85" name="Line 4822"/>
                <p:cNvSpPr>
                  <a:spLocks noChangeShapeType="1"/>
                </p:cNvSpPr>
                <p:nvPr/>
              </p:nvSpPr>
              <p:spPr bwMode="auto">
                <a:xfrm flipV="1">
                  <a:off x="2101851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86" name="Line 4823"/>
                <p:cNvSpPr>
                  <a:spLocks noChangeShapeType="1"/>
                </p:cNvSpPr>
                <p:nvPr/>
              </p:nvSpPr>
              <p:spPr bwMode="auto">
                <a:xfrm>
                  <a:off x="2105026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87" name="Line 4824"/>
                <p:cNvSpPr>
                  <a:spLocks noChangeShapeType="1"/>
                </p:cNvSpPr>
                <p:nvPr/>
              </p:nvSpPr>
              <p:spPr bwMode="auto">
                <a:xfrm>
                  <a:off x="21066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88" name="Line 4825"/>
                <p:cNvSpPr>
                  <a:spLocks noChangeShapeType="1"/>
                </p:cNvSpPr>
                <p:nvPr/>
              </p:nvSpPr>
              <p:spPr bwMode="auto">
                <a:xfrm flipV="1">
                  <a:off x="21066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89" name="Line 4826"/>
                <p:cNvSpPr>
                  <a:spLocks noChangeShapeType="1"/>
                </p:cNvSpPr>
                <p:nvPr/>
              </p:nvSpPr>
              <p:spPr bwMode="auto">
                <a:xfrm>
                  <a:off x="21097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90" name="Line 4827"/>
                <p:cNvSpPr>
                  <a:spLocks noChangeShapeType="1"/>
                </p:cNvSpPr>
                <p:nvPr/>
              </p:nvSpPr>
              <p:spPr bwMode="auto">
                <a:xfrm flipV="1">
                  <a:off x="21097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91" name="Line 4828"/>
                <p:cNvSpPr>
                  <a:spLocks noChangeShapeType="1"/>
                </p:cNvSpPr>
                <p:nvPr/>
              </p:nvSpPr>
              <p:spPr bwMode="auto">
                <a:xfrm flipV="1">
                  <a:off x="2114551" y="93551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92" name="Freeform 4829"/>
                <p:cNvSpPr>
                  <a:spLocks/>
                </p:cNvSpPr>
                <p:nvPr/>
              </p:nvSpPr>
              <p:spPr bwMode="auto">
                <a:xfrm flipV="1">
                  <a:off x="2114551" y="9355138"/>
                  <a:ext cx="0" cy="7938"/>
                </a:xfrm>
                <a:custGeom>
                  <a:avLst/>
                  <a:gdLst>
                    <a:gd name="T0" fmla="*/ 0 w 2"/>
                    <a:gd name="T1" fmla="*/ 0 h 105"/>
                    <a:gd name="T2" fmla="*/ 0 w 2"/>
                    <a:gd name="T3" fmla="*/ 50 h 105"/>
                    <a:gd name="T4" fmla="*/ 2 w 2"/>
                    <a:gd name="T5" fmla="*/ 105 h 105"/>
                    <a:gd name="T6" fmla="*/ 2 w 2"/>
                    <a:gd name="T7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5">
                      <a:moveTo>
                        <a:pt x="0" y="0"/>
                      </a:moveTo>
                      <a:lnTo>
                        <a:pt x="0" y="50"/>
                      </a:lnTo>
                      <a:lnTo>
                        <a:pt x="2" y="10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93" name="Line 4830"/>
                <p:cNvSpPr>
                  <a:spLocks noChangeShapeType="1"/>
                </p:cNvSpPr>
                <p:nvPr/>
              </p:nvSpPr>
              <p:spPr bwMode="auto">
                <a:xfrm flipV="1">
                  <a:off x="21161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94" name="Freeform 4831"/>
                <p:cNvSpPr>
                  <a:spLocks/>
                </p:cNvSpPr>
                <p:nvPr/>
              </p:nvSpPr>
              <p:spPr bwMode="auto">
                <a:xfrm flipV="1">
                  <a:off x="2122488" y="9351963"/>
                  <a:ext cx="1588" cy="11113"/>
                </a:xfrm>
                <a:custGeom>
                  <a:avLst/>
                  <a:gdLst>
                    <a:gd name="T0" fmla="*/ 0 w 8"/>
                    <a:gd name="T1" fmla="*/ 0 h 153"/>
                    <a:gd name="T2" fmla="*/ 0 w 8"/>
                    <a:gd name="T3" fmla="*/ 100 h 153"/>
                    <a:gd name="T4" fmla="*/ 2 w 8"/>
                    <a:gd name="T5" fmla="*/ 27 h 153"/>
                    <a:gd name="T6" fmla="*/ 4 w 8"/>
                    <a:gd name="T7" fmla="*/ 153 h 153"/>
                    <a:gd name="T8" fmla="*/ 6 w 8"/>
                    <a:gd name="T9" fmla="*/ 24 h 153"/>
                    <a:gd name="T10" fmla="*/ 8 w 8"/>
                    <a:gd name="T11" fmla="*/ 27 h 153"/>
                    <a:gd name="T12" fmla="*/ 8 w 8"/>
                    <a:gd name="T13" fmla="*/ 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53">
                      <a:moveTo>
                        <a:pt x="0" y="0"/>
                      </a:moveTo>
                      <a:lnTo>
                        <a:pt x="0" y="100"/>
                      </a:lnTo>
                      <a:lnTo>
                        <a:pt x="2" y="27"/>
                      </a:lnTo>
                      <a:lnTo>
                        <a:pt x="4" y="153"/>
                      </a:lnTo>
                      <a:lnTo>
                        <a:pt x="6" y="24"/>
                      </a:lnTo>
                      <a:lnTo>
                        <a:pt x="8" y="27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95" name="Line 4832"/>
                <p:cNvSpPr>
                  <a:spLocks noChangeShapeType="1"/>
                </p:cNvSpPr>
                <p:nvPr/>
              </p:nvSpPr>
              <p:spPr bwMode="auto">
                <a:xfrm flipV="1">
                  <a:off x="2124076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96" name="Freeform 4833"/>
                <p:cNvSpPr>
                  <a:spLocks/>
                </p:cNvSpPr>
                <p:nvPr/>
              </p:nvSpPr>
              <p:spPr bwMode="auto">
                <a:xfrm flipV="1">
                  <a:off x="2127251" y="9356726"/>
                  <a:ext cx="0" cy="6350"/>
                </a:xfrm>
                <a:custGeom>
                  <a:avLst/>
                  <a:gdLst>
                    <a:gd name="T0" fmla="*/ 0 w 2"/>
                    <a:gd name="T1" fmla="*/ 0 h 89"/>
                    <a:gd name="T2" fmla="*/ 0 w 2"/>
                    <a:gd name="T3" fmla="*/ 89 h 89"/>
                    <a:gd name="T4" fmla="*/ 2 w 2"/>
                    <a:gd name="T5" fmla="*/ 31 h 89"/>
                    <a:gd name="T6" fmla="*/ 2 w 2"/>
                    <a:gd name="T7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9">
                      <a:moveTo>
                        <a:pt x="0" y="0"/>
                      </a:moveTo>
                      <a:lnTo>
                        <a:pt x="0" y="89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97" name="Line 4834"/>
                <p:cNvSpPr>
                  <a:spLocks noChangeShapeType="1"/>
                </p:cNvSpPr>
                <p:nvPr/>
              </p:nvSpPr>
              <p:spPr bwMode="auto">
                <a:xfrm flipV="1">
                  <a:off x="21288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98" name="Line 4835"/>
                <p:cNvSpPr>
                  <a:spLocks noChangeShapeType="1"/>
                </p:cNvSpPr>
                <p:nvPr/>
              </p:nvSpPr>
              <p:spPr bwMode="auto">
                <a:xfrm flipV="1">
                  <a:off x="21320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99" name="Line 4836"/>
                <p:cNvSpPr>
                  <a:spLocks noChangeShapeType="1"/>
                </p:cNvSpPr>
                <p:nvPr/>
              </p:nvSpPr>
              <p:spPr bwMode="auto">
                <a:xfrm>
                  <a:off x="2133601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00" name="Line 4837"/>
                <p:cNvSpPr>
                  <a:spLocks noChangeShapeType="1"/>
                </p:cNvSpPr>
                <p:nvPr/>
              </p:nvSpPr>
              <p:spPr bwMode="auto">
                <a:xfrm flipV="1">
                  <a:off x="2136776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01" name="Freeform 4838"/>
                <p:cNvSpPr>
                  <a:spLocks/>
                </p:cNvSpPr>
                <p:nvPr/>
              </p:nvSpPr>
              <p:spPr bwMode="auto">
                <a:xfrm flipV="1">
                  <a:off x="2139951" y="9358313"/>
                  <a:ext cx="1588" cy="4763"/>
                </a:xfrm>
                <a:custGeom>
                  <a:avLst/>
                  <a:gdLst>
                    <a:gd name="T0" fmla="*/ 0 w 4"/>
                    <a:gd name="T1" fmla="*/ 0 h 66"/>
                    <a:gd name="T2" fmla="*/ 0 w 4"/>
                    <a:gd name="T3" fmla="*/ 13 h 66"/>
                    <a:gd name="T4" fmla="*/ 2 w 4"/>
                    <a:gd name="T5" fmla="*/ 66 h 66"/>
                    <a:gd name="T6" fmla="*/ 4 w 4"/>
                    <a:gd name="T7" fmla="*/ 10 h 66"/>
                    <a:gd name="T8" fmla="*/ 4 w 4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6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66"/>
                      </a:lnTo>
                      <a:lnTo>
                        <a:pt x="4" y="1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02" name="Line 4839"/>
                <p:cNvSpPr>
                  <a:spLocks noChangeShapeType="1"/>
                </p:cNvSpPr>
                <p:nvPr/>
              </p:nvSpPr>
              <p:spPr bwMode="auto">
                <a:xfrm flipV="1">
                  <a:off x="2141538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03" name="Line 4840"/>
                <p:cNvSpPr>
                  <a:spLocks noChangeShapeType="1"/>
                </p:cNvSpPr>
                <p:nvPr/>
              </p:nvSpPr>
              <p:spPr bwMode="auto">
                <a:xfrm>
                  <a:off x="21415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04" name="Line 4841"/>
                <p:cNvSpPr>
                  <a:spLocks noChangeShapeType="1"/>
                </p:cNvSpPr>
                <p:nvPr/>
              </p:nvSpPr>
              <p:spPr bwMode="auto">
                <a:xfrm flipV="1">
                  <a:off x="214471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05" name="Freeform 4842"/>
                <p:cNvSpPr>
                  <a:spLocks/>
                </p:cNvSpPr>
                <p:nvPr/>
              </p:nvSpPr>
              <p:spPr bwMode="auto">
                <a:xfrm flipV="1">
                  <a:off x="2146301" y="9356726"/>
                  <a:ext cx="0" cy="6350"/>
                </a:xfrm>
                <a:custGeom>
                  <a:avLst/>
                  <a:gdLst>
                    <a:gd name="T0" fmla="*/ 0 w 4"/>
                    <a:gd name="T1" fmla="*/ 0 h 90"/>
                    <a:gd name="T2" fmla="*/ 0 w 4"/>
                    <a:gd name="T3" fmla="*/ 55 h 90"/>
                    <a:gd name="T4" fmla="*/ 2 w 4"/>
                    <a:gd name="T5" fmla="*/ 90 h 90"/>
                    <a:gd name="T6" fmla="*/ 4 w 4"/>
                    <a:gd name="T7" fmla="*/ 22 h 90"/>
                    <a:gd name="T8" fmla="*/ 4 w 4"/>
                    <a:gd name="T9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0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90"/>
                      </a:lnTo>
                      <a:lnTo>
                        <a:pt x="4" y="2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06" name="Line 4843"/>
                <p:cNvSpPr>
                  <a:spLocks noChangeShapeType="1"/>
                </p:cNvSpPr>
                <p:nvPr/>
              </p:nvSpPr>
              <p:spPr bwMode="auto">
                <a:xfrm flipV="1">
                  <a:off x="21478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07" name="Line 4844"/>
                <p:cNvSpPr>
                  <a:spLocks noChangeShapeType="1"/>
                </p:cNvSpPr>
                <p:nvPr/>
              </p:nvSpPr>
              <p:spPr bwMode="auto">
                <a:xfrm flipV="1">
                  <a:off x="2149476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08" name="Freeform 4845"/>
                <p:cNvSpPr>
                  <a:spLocks/>
                </p:cNvSpPr>
                <p:nvPr/>
              </p:nvSpPr>
              <p:spPr bwMode="auto">
                <a:xfrm flipV="1">
                  <a:off x="2149476" y="9358313"/>
                  <a:ext cx="0" cy="4763"/>
                </a:xfrm>
                <a:custGeom>
                  <a:avLst/>
                  <a:gdLst>
                    <a:gd name="T0" fmla="*/ 0 w 2"/>
                    <a:gd name="T1" fmla="*/ 0 h 67"/>
                    <a:gd name="T2" fmla="*/ 0 w 2"/>
                    <a:gd name="T3" fmla="*/ 58 h 67"/>
                    <a:gd name="T4" fmla="*/ 2 w 2"/>
                    <a:gd name="T5" fmla="*/ 67 h 67"/>
                    <a:gd name="T6" fmla="*/ 2 w 2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7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6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09" name="Freeform 4846"/>
                <p:cNvSpPr>
                  <a:spLocks/>
                </p:cNvSpPr>
                <p:nvPr/>
              </p:nvSpPr>
              <p:spPr bwMode="auto">
                <a:xfrm flipV="1">
                  <a:off x="2154238" y="9359901"/>
                  <a:ext cx="0" cy="3175"/>
                </a:xfrm>
                <a:custGeom>
                  <a:avLst/>
                  <a:gdLst>
                    <a:gd name="T0" fmla="*/ 0 w 4"/>
                    <a:gd name="T1" fmla="*/ 0 h 41"/>
                    <a:gd name="T2" fmla="*/ 0 w 4"/>
                    <a:gd name="T3" fmla="*/ 22 h 41"/>
                    <a:gd name="T4" fmla="*/ 2 w 4"/>
                    <a:gd name="T5" fmla="*/ 10 h 41"/>
                    <a:gd name="T6" fmla="*/ 4 w 4"/>
                    <a:gd name="T7" fmla="*/ 41 h 41"/>
                    <a:gd name="T8" fmla="*/ 4 w 4"/>
                    <a:gd name="T9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1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10"/>
                      </a:lnTo>
                      <a:lnTo>
                        <a:pt x="4" y="4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10" name="Line 4847"/>
                <p:cNvSpPr>
                  <a:spLocks noChangeShapeType="1"/>
                </p:cNvSpPr>
                <p:nvPr/>
              </p:nvSpPr>
              <p:spPr bwMode="auto">
                <a:xfrm>
                  <a:off x="2155826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11" name="Freeform 4848"/>
                <p:cNvSpPr>
                  <a:spLocks/>
                </p:cNvSpPr>
                <p:nvPr/>
              </p:nvSpPr>
              <p:spPr bwMode="auto">
                <a:xfrm flipV="1">
                  <a:off x="2157413" y="9350376"/>
                  <a:ext cx="1588" cy="12700"/>
                </a:xfrm>
                <a:custGeom>
                  <a:avLst/>
                  <a:gdLst>
                    <a:gd name="T0" fmla="*/ 0 w 14"/>
                    <a:gd name="T1" fmla="*/ 0 h 180"/>
                    <a:gd name="T2" fmla="*/ 0 w 14"/>
                    <a:gd name="T3" fmla="*/ 77 h 180"/>
                    <a:gd name="T4" fmla="*/ 2 w 14"/>
                    <a:gd name="T5" fmla="*/ 43 h 180"/>
                    <a:gd name="T6" fmla="*/ 4 w 14"/>
                    <a:gd name="T7" fmla="*/ 180 h 180"/>
                    <a:gd name="T8" fmla="*/ 6 w 14"/>
                    <a:gd name="T9" fmla="*/ 163 h 180"/>
                    <a:gd name="T10" fmla="*/ 8 w 14"/>
                    <a:gd name="T11" fmla="*/ 83 h 180"/>
                    <a:gd name="T12" fmla="*/ 10 w 14"/>
                    <a:gd name="T13" fmla="*/ 31 h 180"/>
                    <a:gd name="T14" fmla="*/ 12 w 14"/>
                    <a:gd name="T15" fmla="*/ 21 h 180"/>
                    <a:gd name="T16" fmla="*/ 14 w 14"/>
                    <a:gd name="T17" fmla="*/ 136 h 180"/>
                    <a:gd name="T18" fmla="*/ 14 w 14"/>
                    <a:gd name="T19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80">
                      <a:moveTo>
                        <a:pt x="0" y="0"/>
                      </a:moveTo>
                      <a:lnTo>
                        <a:pt x="0" y="77"/>
                      </a:lnTo>
                      <a:lnTo>
                        <a:pt x="2" y="43"/>
                      </a:lnTo>
                      <a:lnTo>
                        <a:pt x="4" y="180"/>
                      </a:lnTo>
                      <a:lnTo>
                        <a:pt x="6" y="163"/>
                      </a:lnTo>
                      <a:lnTo>
                        <a:pt x="8" y="83"/>
                      </a:lnTo>
                      <a:lnTo>
                        <a:pt x="10" y="31"/>
                      </a:lnTo>
                      <a:lnTo>
                        <a:pt x="12" y="21"/>
                      </a:lnTo>
                      <a:lnTo>
                        <a:pt x="14" y="136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12" name="Line 4849"/>
                <p:cNvSpPr>
                  <a:spLocks noChangeShapeType="1"/>
                </p:cNvSpPr>
                <p:nvPr/>
              </p:nvSpPr>
              <p:spPr bwMode="auto">
                <a:xfrm>
                  <a:off x="21605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13" name="Freeform 4850"/>
                <p:cNvSpPr>
                  <a:spLocks/>
                </p:cNvSpPr>
                <p:nvPr/>
              </p:nvSpPr>
              <p:spPr bwMode="auto">
                <a:xfrm flipV="1">
                  <a:off x="2163763" y="9358313"/>
                  <a:ext cx="0" cy="4763"/>
                </a:xfrm>
                <a:custGeom>
                  <a:avLst/>
                  <a:gdLst>
                    <a:gd name="T0" fmla="*/ 0 w 3"/>
                    <a:gd name="T1" fmla="*/ 0 h 66"/>
                    <a:gd name="T2" fmla="*/ 0 w 3"/>
                    <a:gd name="T3" fmla="*/ 66 h 66"/>
                    <a:gd name="T4" fmla="*/ 3 w 3"/>
                    <a:gd name="T5" fmla="*/ 10 h 66"/>
                    <a:gd name="T6" fmla="*/ 3 w 3"/>
                    <a:gd name="T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66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3" y="10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14" name="Freeform 4851"/>
                <p:cNvSpPr>
                  <a:spLocks/>
                </p:cNvSpPr>
                <p:nvPr/>
              </p:nvSpPr>
              <p:spPr bwMode="auto">
                <a:xfrm flipV="1">
                  <a:off x="2166938" y="9282113"/>
                  <a:ext cx="1588" cy="80963"/>
                </a:xfrm>
                <a:custGeom>
                  <a:avLst/>
                  <a:gdLst>
                    <a:gd name="T0" fmla="*/ 0 w 14"/>
                    <a:gd name="T1" fmla="*/ 0 h 1084"/>
                    <a:gd name="T2" fmla="*/ 0 w 14"/>
                    <a:gd name="T3" fmla="*/ 66 h 1084"/>
                    <a:gd name="T4" fmla="*/ 2 w 14"/>
                    <a:gd name="T5" fmla="*/ 77 h 1084"/>
                    <a:gd name="T6" fmla="*/ 4 w 14"/>
                    <a:gd name="T7" fmla="*/ 739 h 1084"/>
                    <a:gd name="T8" fmla="*/ 6 w 14"/>
                    <a:gd name="T9" fmla="*/ 1084 h 1084"/>
                    <a:gd name="T10" fmla="*/ 8 w 14"/>
                    <a:gd name="T11" fmla="*/ 863 h 1084"/>
                    <a:gd name="T12" fmla="*/ 10 w 14"/>
                    <a:gd name="T13" fmla="*/ 541 h 1084"/>
                    <a:gd name="T14" fmla="*/ 12 w 14"/>
                    <a:gd name="T15" fmla="*/ 190 h 1084"/>
                    <a:gd name="T16" fmla="*/ 14 w 14"/>
                    <a:gd name="T17" fmla="*/ 90 h 1084"/>
                    <a:gd name="T18" fmla="*/ 14 w 14"/>
                    <a:gd name="T19" fmla="*/ 0 h 10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084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77"/>
                      </a:lnTo>
                      <a:lnTo>
                        <a:pt x="4" y="739"/>
                      </a:lnTo>
                      <a:lnTo>
                        <a:pt x="6" y="1084"/>
                      </a:lnTo>
                      <a:lnTo>
                        <a:pt x="8" y="863"/>
                      </a:lnTo>
                      <a:lnTo>
                        <a:pt x="10" y="541"/>
                      </a:lnTo>
                      <a:lnTo>
                        <a:pt x="12" y="190"/>
                      </a:lnTo>
                      <a:lnTo>
                        <a:pt x="14" y="90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15" name="Freeform 4852"/>
                <p:cNvSpPr>
                  <a:spLocks/>
                </p:cNvSpPr>
                <p:nvPr/>
              </p:nvSpPr>
              <p:spPr bwMode="auto">
                <a:xfrm flipV="1">
                  <a:off x="2168526" y="9358313"/>
                  <a:ext cx="1588" cy="4763"/>
                </a:xfrm>
                <a:custGeom>
                  <a:avLst/>
                  <a:gdLst>
                    <a:gd name="T0" fmla="*/ 0 w 4"/>
                    <a:gd name="T1" fmla="*/ 0 h 66"/>
                    <a:gd name="T2" fmla="*/ 0 w 4"/>
                    <a:gd name="T3" fmla="*/ 10 h 66"/>
                    <a:gd name="T4" fmla="*/ 2 w 4"/>
                    <a:gd name="T5" fmla="*/ 27 h 66"/>
                    <a:gd name="T6" fmla="*/ 4 w 4"/>
                    <a:gd name="T7" fmla="*/ 66 h 66"/>
                    <a:gd name="T8" fmla="*/ 4 w 4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6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27"/>
                      </a:lnTo>
                      <a:lnTo>
                        <a:pt x="4" y="6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16" name="Line 4853"/>
                <p:cNvSpPr>
                  <a:spLocks noChangeShapeType="1"/>
                </p:cNvSpPr>
                <p:nvPr/>
              </p:nvSpPr>
              <p:spPr bwMode="auto">
                <a:xfrm>
                  <a:off x="2171701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17" name="Freeform 4854"/>
                <p:cNvSpPr>
                  <a:spLocks/>
                </p:cNvSpPr>
                <p:nvPr/>
              </p:nvSpPr>
              <p:spPr bwMode="auto">
                <a:xfrm flipV="1">
                  <a:off x="2171701" y="9358313"/>
                  <a:ext cx="1588" cy="4763"/>
                </a:xfrm>
                <a:custGeom>
                  <a:avLst/>
                  <a:gdLst>
                    <a:gd name="T0" fmla="*/ 0 w 2"/>
                    <a:gd name="T1" fmla="*/ 0 h 77"/>
                    <a:gd name="T2" fmla="*/ 0 w 2"/>
                    <a:gd name="T3" fmla="*/ 77 h 77"/>
                    <a:gd name="T4" fmla="*/ 2 w 2"/>
                    <a:gd name="T5" fmla="*/ 10 h 77"/>
                    <a:gd name="T6" fmla="*/ 2 w 2"/>
                    <a:gd name="T7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7">
                      <a:moveTo>
                        <a:pt x="0" y="0"/>
                      </a:moveTo>
                      <a:lnTo>
                        <a:pt x="0" y="77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18" name="Freeform 4855"/>
                <p:cNvSpPr>
                  <a:spLocks/>
                </p:cNvSpPr>
                <p:nvPr/>
              </p:nvSpPr>
              <p:spPr bwMode="auto">
                <a:xfrm flipV="1">
                  <a:off x="2176463" y="9348788"/>
                  <a:ext cx="0" cy="14288"/>
                </a:xfrm>
                <a:custGeom>
                  <a:avLst/>
                  <a:gdLst>
                    <a:gd name="T0" fmla="*/ 0 w 8"/>
                    <a:gd name="T1" fmla="*/ 0 h 186"/>
                    <a:gd name="T2" fmla="*/ 0 w 8"/>
                    <a:gd name="T3" fmla="*/ 186 h 186"/>
                    <a:gd name="T4" fmla="*/ 2 w 8"/>
                    <a:gd name="T5" fmla="*/ 41 h 186"/>
                    <a:gd name="T6" fmla="*/ 4 w 8"/>
                    <a:gd name="T7" fmla="*/ 119 h 186"/>
                    <a:gd name="T8" fmla="*/ 6 w 8"/>
                    <a:gd name="T9" fmla="*/ 94 h 186"/>
                    <a:gd name="T10" fmla="*/ 8 w 8"/>
                    <a:gd name="T11" fmla="*/ 10 h 186"/>
                    <a:gd name="T12" fmla="*/ 8 w 8"/>
                    <a:gd name="T13" fmla="*/ 0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86">
                      <a:moveTo>
                        <a:pt x="0" y="0"/>
                      </a:moveTo>
                      <a:lnTo>
                        <a:pt x="0" y="186"/>
                      </a:lnTo>
                      <a:lnTo>
                        <a:pt x="2" y="41"/>
                      </a:lnTo>
                      <a:lnTo>
                        <a:pt x="4" y="119"/>
                      </a:lnTo>
                      <a:lnTo>
                        <a:pt x="6" y="94"/>
                      </a:lnTo>
                      <a:lnTo>
                        <a:pt x="8" y="10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19" name="Freeform 4856"/>
                <p:cNvSpPr>
                  <a:spLocks/>
                </p:cNvSpPr>
                <p:nvPr/>
              </p:nvSpPr>
              <p:spPr bwMode="auto">
                <a:xfrm flipV="1">
                  <a:off x="2178051" y="9356726"/>
                  <a:ext cx="0" cy="6350"/>
                </a:xfrm>
                <a:custGeom>
                  <a:avLst/>
                  <a:gdLst>
                    <a:gd name="T0" fmla="*/ 0 w 2"/>
                    <a:gd name="T1" fmla="*/ 0 h 83"/>
                    <a:gd name="T2" fmla="*/ 0 w 2"/>
                    <a:gd name="T3" fmla="*/ 10 h 83"/>
                    <a:gd name="T4" fmla="*/ 2 w 2"/>
                    <a:gd name="T5" fmla="*/ 83 h 83"/>
                    <a:gd name="T6" fmla="*/ 2 w 2"/>
                    <a:gd name="T7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3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8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20" name="Line 4857"/>
                <p:cNvSpPr>
                  <a:spLocks noChangeShapeType="1"/>
                </p:cNvSpPr>
                <p:nvPr/>
              </p:nvSpPr>
              <p:spPr bwMode="auto">
                <a:xfrm>
                  <a:off x="2178051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21" name="Line 4858"/>
                <p:cNvSpPr>
                  <a:spLocks noChangeShapeType="1"/>
                </p:cNvSpPr>
                <p:nvPr/>
              </p:nvSpPr>
              <p:spPr bwMode="auto">
                <a:xfrm flipV="1">
                  <a:off x="2181226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22" name="Freeform 4859"/>
                <p:cNvSpPr>
                  <a:spLocks/>
                </p:cNvSpPr>
                <p:nvPr/>
              </p:nvSpPr>
              <p:spPr bwMode="auto">
                <a:xfrm flipV="1">
                  <a:off x="2184401" y="9342438"/>
                  <a:ext cx="1588" cy="20638"/>
                </a:xfrm>
                <a:custGeom>
                  <a:avLst/>
                  <a:gdLst>
                    <a:gd name="T0" fmla="*/ 0 w 10"/>
                    <a:gd name="T1" fmla="*/ 0 h 281"/>
                    <a:gd name="T2" fmla="*/ 0 w 10"/>
                    <a:gd name="T3" fmla="*/ 22 h 281"/>
                    <a:gd name="T4" fmla="*/ 2 w 10"/>
                    <a:gd name="T5" fmla="*/ 36 h 281"/>
                    <a:gd name="T6" fmla="*/ 4 w 10"/>
                    <a:gd name="T7" fmla="*/ 97 h 281"/>
                    <a:gd name="T8" fmla="*/ 6 w 10"/>
                    <a:gd name="T9" fmla="*/ 281 h 281"/>
                    <a:gd name="T10" fmla="*/ 8 w 10"/>
                    <a:gd name="T11" fmla="*/ 41 h 281"/>
                    <a:gd name="T12" fmla="*/ 10 w 10"/>
                    <a:gd name="T13" fmla="*/ 174 h 281"/>
                    <a:gd name="T14" fmla="*/ 10 w 10"/>
                    <a:gd name="T15" fmla="*/ 0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81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36"/>
                      </a:lnTo>
                      <a:lnTo>
                        <a:pt x="4" y="97"/>
                      </a:lnTo>
                      <a:lnTo>
                        <a:pt x="6" y="281"/>
                      </a:lnTo>
                      <a:lnTo>
                        <a:pt x="8" y="41"/>
                      </a:lnTo>
                      <a:lnTo>
                        <a:pt x="10" y="17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23" name="Line 4860"/>
                <p:cNvSpPr>
                  <a:spLocks noChangeShapeType="1"/>
                </p:cNvSpPr>
                <p:nvPr/>
              </p:nvSpPr>
              <p:spPr bwMode="auto">
                <a:xfrm>
                  <a:off x="21859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24" name="Freeform 4861"/>
                <p:cNvSpPr>
                  <a:spLocks/>
                </p:cNvSpPr>
                <p:nvPr/>
              </p:nvSpPr>
              <p:spPr bwMode="auto">
                <a:xfrm flipV="1">
                  <a:off x="2189163" y="9359901"/>
                  <a:ext cx="1588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21 h 55"/>
                    <a:gd name="T4" fmla="*/ 2 w 2"/>
                    <a:gd name="T5" fmla="*/ 55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25" name="Freeform 4862"/>
                <p:cNvSpPr>
                  <a:spLocks/>
                </p:cNvSpPr>
                <p:nvPr/>
              </p:nvSpPr>
              <p:spPr bwMode="auto">
                <a:xfrm flipV="1">
                  <a:off x="2193926" y="9332913"/>
                  <a:ext cx="1588" cy="30163"/>
                </a:xfrm>
                <a:custGeom>
                  <a:avLst/>
                  <a:gdLst>
                    <a:gd name="T0" fmla="*/ 0 w 14"/>
                    <a:gd name="T1" fmla="*/ 0 h 401"/>
                    <a:gd name="T2" fmla="*/ 0 w 14"/>
                    <a:gd name="T3" fmla="*/ 55 h 401"/>
                    <a:gd name="T4" fmla="*/ 2 w 14"/>
                    <a:gd name="T5" fmla="*/ 41 h 401"/>
                    <a:gd name="T6" fmla="*/ 4 w 14"/>
                    <a:gd name="T7" fmla="*/ 66 h 401"/>
                    <a:gd name="T8" fmla="*/ 6 w 14"/>
                    <a:gd name="T9" fmla="*/ 85 h 401"/>
                    <a:gd name="T10" fmla="*/ 8 w 14"/>
                    <a:gd name="T11" fmla="*/ 401 h 401"/>
                    <a:gd name="T12" fmla="*/ 10 w 14"/>
                    <a:gd name="T13" fmla="*/ 178 h 401"/>
                    <a:gd name="T14" fmla="*/ 12 w 14"/>
                    <a:gd name="T15" fmla="*/ 121 h 401"/>
                    <a:gd name="T16" fmla="*/ 14 w 14"/>
                    <a:gd name="T17" fmla="*/ 27 h 401"/>
                    <a:gd name="T18" fmla="*/ 14 w 14"/>
                    <a:gd name="T19" fmla="*/ 0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401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41"/>
                      </a:lnTo>
                      <a:lnTo>
                        <a:pt x="4" y="66"/>
                      </a:lnTo>
                      <a:lnTo>
                        <a:pt x="6" y="85"/>
                      </a:lnTo>
                      <a:lnTo>
                        <a:pt x="8" y="401"/>
                      </a:lnTo>
                      <a:lnTo>
                        <a:pt x="10" y="178"/>
                      </a:lnTo>
                      <a:lnTo>
                        <a:pt x="12" y="121"/>
                      </a:lnTo>
                      <a:lnTo>
                        <a:pt x="14" y="27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26" name="Line 4863"/>
                <p:cNvSpPr>
                  <a:spLocks noChangeShapeType="1"/>
                </p:cNvSpPr>
                <p:nvPr/>
              </p:nvSpPr>
              <p:spPr bwMode="auto">
                <a:xfrm flipV="1">
                  <a:off x="21986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27" name="Freeform 4864"/>
                <p:cNvSpPr>
                  <a:spLocks/>
                </p:cNvSpPr>
                <p:nvPr/>
              </p:nvSpPr>
              <p:spPr bwMode="auto">
                <a:xfrm flipV="1">
                  <a:off x="2203451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55 h 55"/>
                    <a:gd name="T4" fmla="*/ 2 w 2"/>
                    <a:gd name="T5" fmla="*/ 27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28" name="Line 4865"/>
                <p:cNvSpPr>
                  <a:spLocks noChangeShapeType="1"/>
                </p:cNvSpPr>
                <p:nvPr/>
              </p:nvSpPr>
              <p:spPr bwMode="auto">
                <a:xfrm flipV="1">
                  <a:off x="22113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29" name="Freeform 4866"/>
                <p:cNvSpPr>
                  <a:spLocks/>
                </p:cNvSpPr>
                <p:nvPr/>
              </p:nvSpPr>
              <p:spPr bwMode="auto">
                <a:xfrm flipV="1">
                  <a:off x="2216151" y="9359901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44 h 44"/>
                    <a:gd name="T4" fmla="*/ 2 w 2"/>
                    <a:gd name="T5" fmla="*/ 44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4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30" name="Line 4867"/>
                <p:cNvSpPr>
                  <a:spLocks noChangeShapeType="1"/>
                </p:cNvSpPr>
                <p:nvPr/>
              </p:nvSpPr>
              <p:spPr bwMode="auto">
                <a:xfrm flipV="1">
                  <a:off x="2216151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31" name="Line 4868"/>
                <p:cNvSpPr>
                  <a:spLocks noChangeShapeType="1"/>
                </p:cNvSpPr>
                <p:nvPr/>
              </p:nvSpPr>
              <p:spPr bwMode="auto">
                <a:xfrm flipV="1">
                  <a:off x="22177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32" name="Line 4869"/>
                <p:cNvSpPr>
                  <a:spLocks noChangeShapeType="1"/>
                </p:cNvSpPr>
                <p:nvPr/>
              </p:nvSpPr>
              <p:spPr bwMode="auto">
                <a:xfrm>
                  <a:off x="22209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33" name="Line 4870"/>
                <p:cNvSpPr>
                  <a:spLocks noChangeShapeType="1"/>
                </p:cNvSpPr>
                <p:nvPr/>
              </p:nvSpPr>
              <p:spPr bwMode="auto">
                <a:xfrm>
                  <a:off x="22209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34" name="Line 4871"/>
                <p:cNvSpPr>
                  <a:spLocks noChangeShapeType="1"/>
                </p:cNvSpPr>
                <p:nvPr/>
              </p:nvSpPr>
              <p:spPr bwMode="auto">
                <a:xfrm flipV="1">
                  <a:off x="2225676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35" name="Line 4872"/>
                <p:cNvSpPr>
                  <a:spLocks noChangeShapeType="1"/>
                </p:cNvSpPr>
                <p:nvPr/>
              </p:nvSpPr>
              <p:spPr bwMode="auto">
                <a:xfrm>
                  <a:off x="22304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36" name="Line 4873"/>
                <p:cNvSpPr>
                  <a:spLocks noChangeShapeType="1"/>
                </p:cNvSpPr>
                <p:nvPr/>
              </p:nvSpPr>
              <p:spPr bwMode="auto">
                <a:xfrm flipV="1">
                  <a:off x="22336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37" name="Line 4874"/>
                <p:cNvSpPr>
                  <a:spLocks noChangeShapeType="1"/>
                </p:cNvSpPr>
                <p:nvPr/>
              </p:nvSpPr>
              <p:spPr bwMode="auto">
                <a:xfrm>
                  <a:off x="22336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38" name="Line 4875"/>
                <p:cNvSpPr>
                  <a:spLocks noChangeShapeType="1"/>
                </p:cNvSpPr>
                <p:nvPr/>
              </p:nvSpPr>
              <p:spPr bwMode="auto">
                <a:xfrm>
                  <a:off x="2235201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39" name="Freeform 4876"/>
                <p:cNvSpPr>
                  <a:spLocks/>
                </p:cNvSpPr>
                <p:nvPr/>
              </p:nvSpPr>
              <p:spPr bwMode="auto">
                <a:xfrm flipV="1">
                  <a:off x="2238376" y="9340851"/>
                  <a:ext cx="0" cy="22225"/>
                </a:xfrm>
                <a:custGeom>
                  <a:avLst/>
                  <a:gdLst>
                    <a:gd name="T0" fmla="*/ 0 w 11"/>
                    <a:gd name="T1" fmla="*/ 0 h 297"/>
                    <a:gd name="T2" fmla="*/ 0 w 11"/>
                    <a:gd name="T3" fmla="*/ 83 h 297"/>
                    <a:gd name="T4" fmla="*/ 2 w 11"/>
                    <a:gd name="T5" fmla="*/ 146 h 297"/>
                    <a:gd name="T6" fmla="*/ 5 w 11"/>
                    <a:gd name="T7" fmla="*/ 297 h 297"/>
                    <a:gd name="T8" fmla="*/ 7 w 11"/>
                    <a:gd name="T9" fmla="*/ 31 h 297"/>
                    <a:gd name="T10" fmla="*/ 9 w 11"/>
                    <a:gd name="T11" fmla="*/ 38 h 297"/>
                    <a:gd name="T12" fmla="*/ 11 w 11"/>
                    <a:gd name="T13" fmla="*/ 41 h 297"/>
                    <a:gd name="T14" fmla="*/ 11 w 11"/>
                    <a:gd name="T15" fmla="*/ 0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" h="297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2" y="146"/>
                      </a:lnTo>
                      <a:lnTo>
                        <a:pt x="5" y="297"/>
                      </a:lnTo>
                      <a:lnTo>
                        <a:pt x="7" y="31"/>
                      </a:lnTo>
                      <a:lnTo>
                        <a:pt x="9" y="38"/>
                      </a:lnTo>
                      <a:lnTo>
                        <a:pt x="11" y="41"/>
                      </a:lnTo>
                      <a:lnTo>
                        <a:pt x="1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40" name="Line 4877"/>
                <p:cNvSpPr>
                  <a:spLocks noChangeShapeType="1"/>
                </p:cNvSpPr>
                <p:nvPr/>
              </p:nvSpPr>
              <p:spPr bwMode="auto">
                <a:xfrm>
                  <a:off x="2241551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41" name="Line 4878"/>
                <p:cNvSpPr>
                  <a:spLocks noChangeShapeType="1"/>
                </p:cNvSpPr>
                <p:nvPr/>
              </p:nvSpPr>
              <p:spPr bwMode="auto">
                <a:xfrm flipV="1">
                  <a:off x="22431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42" name="Line 4879"/>
                <p:cNvSpPr>
                  <a:spLocks noChangeShapeType="1"/>
                </p:cNvSpPr>
                <p:nvPr/>
              </p:nvSpPr>
              <p:spPr bwMode="auto">
                <a:xfrm>
                  <a:off x="22431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43" name="Freeform 4880"/>
                <p:cNvSpPr>
                  <a:spLocks/>
                </p:cNvSpPr>
                <p:nvPr/>
              </p:nvSpPr>
              <p:spPr bwMode="auto">
                <a:xfrm flipV="1">
                  <a:off x="2246313" y="9177338"/>
                  <a:ext cx="3175" cy="185738"/>
                </a:xfrm>
                <a:custGeom>
                  <a:avLst/>
                  <a:gdLst>
                    <a:gd name="T0" fmla="*/ 0 w 35"/>
                    <a:gd name="T1" fmla="*/ 0 h 2463"/>
                    <a:gd name="T2" fmla="*/ 0 w 35"/>
                    <a:gd name="T3" fmla="*/ 44 h 2463"/>
                    <a:gd name="T4" fmla="*/ 2 w 35"/>
                    <a:gd name="T5" fmla="*/ 58 h 2463"/>
                    <a:gd name="T6" fmla="*/ 4 w 35"/>
                    <a:gd name="T7" fmla="*/ 272 h 2463"/>
                    <a:gd name="T8" fmla="*/ 6 w 35"/>
                    <a:gd name="T9" fmla="*/ 1086 h 2463"/>
                    <a:gd name="T10" fmla="*/ 8 w 35"/>
                    <a:gd name="T11" fmla="*/ 1557 h 2463"/>
                    <a:gd name="T12" fmla="*/ 10 w 35"/>
                    <a:gd name="T13" fmla="*/ 2463 h 2463"/>
                    <a:gd name="T14" fmla="*/ 12 w 35"/>
                    <a:gd name="T15" fmla="*/ 1676 h 2463"/>
                    <a:gd name="T16" fmla="*/ 14 w 35"/>
                    <a:gd name="T17" fmla="*/ 1667 h 2463"/>
                    <a:gd name="T18" fmla="*/ 16 w 35"/>
                    <a:gd name="T19" fmla="*/ 651 h 2463"/>
                    <a:gd name="T20" fmla="*/ 18 w 35"/>
                    <a:gd name="T21" fmla="*/ 500 h 2463"/>
                    <a:gd name="T22" fmla="*/ 20 w 35"/>
                    <a:gd name="T23" fmla="*/ 417 h 2463"/>
                    <a:gd name="T24" fmla="*/ 22 w 35"/>
                    <a:gd name="T25" fmla="*/ 120 h 2463"/>
                    <a:gd name="T26" fmla="*/ 24 w 35"/>
                    <a:gd name="T27" fmla="*/ 142 h 2463"/>
                    <a:gd name="T28" fmla="*/ 27 w 35"/>
                    <a:gd name="T29" fmla="*/ 31 h 2463"/>
                    <a:gd name="T30" fmla="*/ 29 w 35"/>
                    <a:gd name="T31" fmla="*/ 130 h 2463"/>
                    <a:gd name="T32" fmla="*/ 31 w 35"/>
                    <a:gd name="T33" fmla="*/ 10 h 2463"/>
                    <a:gd name="T34" fmla="*/ 33 w 35"/>
                    <a:gd name="T35" fmla="*/ 13 h 2463"/>
                    <a:gd name="T36" fmla="*/ 35 w 35"/>
                    <a:gd name="T37" fmla="*/ 27 h 2463"/>
                    <a:gd name="T38" fmla="*/ 35 w 35"/>
                    <a:gd name="T39" fmla="*/ 0 h 24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5" h="2463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58"/>
                      </a:lnTo>
                      <a:lnTo>
                        <a:pt x="4" y="272"/>
                      </a:lnTo>
                      <a:lnTo>
                        <a:pt x="6" y="1086"/>
                      </a:lnTo>
                      <a:lnTo>
                        <a:pt x="8" y="1557"/>
                      </a:lnTo>
                      <a:lnTo>
                        <a:pt x="10" y="2463"/>
                      </a:lnTo>
                      <a:lnTo>
                        <a:pt x="12" y="1676"/>
                      </a:lnTo>
                      <a:lnTo>
                        <a:pt x="14" y="1667"/>
                      </a:lnTo>
                      <a:lnTo>
                        <a:pt x="16" y="651"/>
                      </a:lnTo>
                      <a:lnTo>
                        <a:pt x="18" y="500"/>
                      </a:lnTo>
                      <a:lnTo>
                        <a:pt x="20" y="417"/>
                      </a:lnTo>
                      <a:lnTo>
                        <a:pt x="22" y="120"/>
                      </a:lnTo>
                      <a:lnTo>
                        <a:pt x="24" y="142"/>
                      </a:lnTo>
                      <a:lnTo>
                        <a:pt x="27" y="31"/>
                      </a:lnTo>
                      <a:lnTo>
                        <a:pt x="29" y="130"/>
                      </a:lnTo>
                      <a:lnTo>
                        <a:pt x="31" y="10"/>
                      </a:lnTo>
                      <a:lnTo>
                        <a:pt x="33" y="13"/>
                      </a:lnTo>
                      <a:lnTo>
                        <a:pt x="35" y="27"/>
                      </a:lnTo>
                      <a:lnTo>
                        <a:pt x="3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44" name="Freeform 4881"/>
                <p:cNvSpPr>
                  <a:spLocks/>
                </p:cNvSpPr>
                <p:nvPr/>
              </p:nvSpPr>
              <p:spPr bwMode="auto">
                <a:xfrm flipV="1">
                  <a:off x="2251076" y="9350376"/>
                  <a:ext cx="1588" cy="12700"/>
                </a:xfrm>
                <a:custGeom>
                  <a:avLst/>
                  <a:gdLst>
                    <a:gd name="T0" fmla="*/ 0 w 8"/>
                    <a:gd name="T1" fmla="*/ 0 h 178"/>
                    <a:gd name="T2" fmla="*/ 0 w 8"/>
                    <a:gd name="T3" fmla="*/ 44 h 178"/>
                    <a:gd name="T4" fmla="*/ 2 w 8"/>
                    <a:gd name="T5" fmla="*/ 87 h 178"/>
                    <a:gd name="T6" fmla="*/ 4 w 8"/>
                    <a:gd name="T7" fmla="*/ 115 h 178"/>
                    <a:gd name="T8" fmla="*/ 6 w 8"/>
                    <a:gd name="T9" fmla="*/ 178 h 178"/>
                    <a:gd name="T10" fmla="*/ 8 w 8"/>
                    <a:gd name="T11" fmla="*/ 82 h 178"/>
                    <a:gd name="T12" fmla="*/ 8 w 8"/>
                    <a:gd name="T13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78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87"/>
                      </a:lnTo>
                      <a:lnTo>
                        <a:pt x="4" y="115"/>
                      </a:lnTo>
                      <a:lnTo>
                        <a:pt x="6" y="178"/>
                      </a:lnTo>
                      <a:lnTo>
                        <a:pt x="8" y="82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45" name="Line 4882"/>
                <p:cNvSpPr>
                  <a:spLocks noChangeShapeType="1"/>
                </p:cNvSpPr>
                <p:nvPr/>
              </p:nvSpPr>
              <p:spPr bwMode="auto">
                <a:xfrm flipV="1">
                  <a:off x="2252663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46" name="Line 4883"/>
                <p:cNvSpPr>
                  <a:spLocks noChangeShapeType="1"/>
                </p:cNvSpPr>
                <p:nvPr/>
              </p:nvSpPr>
              <p:spPr bwMode="auto">
                <a:xfrm flipV="1">
                  <a:off x="2254251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47" name="Freeform 4884"/>
                <p:cNvSpPr>
                  <a:spLocks/>
                </p:cNvSpPr>
                <p:nvPr/>
              </p:nvSpPr>
              <p:spPr bwMode="auto">
                <a:xfrm flipV="1">
                  <a:off x="2255838" y="9339263"/>
                  <a:ext cx="0" cy="23813"/>
                </a:xfrm>
                <a:custGeom>
                  <a:avLst/>
                  <a:gdLst>
                    <a:gd name="T0" fmla="*/ 0 w 8"/>
                    <a:gd name="T1" fmla="*/ 0 h 311"/>
                    <a:gd name="T2" fmla="*/ 0 w 8"/>
                    <a:gd name="T3" fmla="*/ 27 h 311"/>
                    <a:gd name="T4" fmla="*/ 2 w 8"/>
                    <a:gd name="T5" fmla="*/ 76 h 311"/>
                    <a:gd name="T6" fmla="*/ 4 w 8"/>
                    <a:gd name="T7" fmla="*/ 311 h 311"/>
                    <a:gd name="T8" fmla="*/ 6 w 8"/>
                    <a:gd name="T9" fmla="*/ 212 h 311"/>
                    <a:gd name="T10" fmla="*/ 8 w 8"/>
                    <a:gd name="T11" fmla="*/ 10 h 311"/>
                    <a:gd name="T12" fmla="*/ 8 w 8"/>
                    <a:gd name="T13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311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76"/>
                      </a:lnTo>
                      <a:lnTo>
                        <a:pt x="4" y="311"/>
                      </a:lnTo>
                      <a:lnTo>
                        <a:pt x="6" y="212"/>
                      </a:lnTo>
                      <a:lnTo>
                        <a:pt x="8" y="10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48" name="Line 4885"/>
                <p:cNvSpPr>
                  <a:spLocks noChangeShapeType="1"/>
                </p:cNvSpPr>
                <p:nvPr/>
              </p:nvSpPr>
              <p:spPr bwMode="auto">
                <a:xfrm flipV="1">
                  <a:off x="2257426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49" name="Line 4886"/>
                <p:cNvSpPr>
                  <a:spLocks noChangeShapeType="1"/>
                </p:cNvSpPr>
                <p:nvPr/>
              </p:nvSpPr>
              <p:spPr bwMode="auto">
                <a:xfrm>
                  <a:off x="2260601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50" name="Freeform 4887"/>
                <p:cNvSpPr>
                  <a:spLocks/>
                </p:cNvSpPr>
                <p:nvPr/>
              </p:nvSpPr>
              <p:spPr bwMode="auto">
                <a:xfrm flipV="1">
                  <a:off x="2260601" y="9361488"/>
                  <a:ext cx="0" cy="1588"/>
                </a:xfrm>
                <a:custGeom>
                  <a:avLst/>
                  <a:gdLst>
                    <a:gd name="T0" fmla="*/ 0 w 4"/>
                    <a:gd name="T1" fmla="*/ 0 h 27"/>
                    <a:gd name="T2" fmla="*/ 0 w 4"/>
                    <a:gd name="T3" fmla="*/ 27 h 27"/>
                    <a:gd name="T4" fmla="*/ 2 w 4"/>
                    <a:gd name="T5" fmla="*/ 21 h 27"/>
                    <a:gd name="T6" fmla="*/ 4 w 4"/>
                    <a:gd name="T7" fmla="*/ 21 h 27"/>
                    <a:gd name="T8" fmla="*/ 4 w 4"/>
                    <a:gd name="T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1"/>
                      </a:lnTo>
                      <a:lnTo>
                        <a:pt x="4" y="2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51" name="Freeform 4888"/>
                <p:cNvSpPr>
                  <a:spLocks/>
                </p:cNvSpPr>
                <p:nvPr/>
              </p:nvSpPr>
              <p:spPr bwMode="auto">
                <a:xfrm flipV="1">
                  <a:off x="2263776" y="9358313"/>
                  <a:ext cx="1588" cy="4763"/>
                </a:xfrm>
                <a:custGeom>
                  <a:avLst/>
                  <a:gdLst>
                    <a:gd name="T0" fmla="*/ 0 w 10"/>
                    <a:gd name="T1" fmla="*/ 0 h 77"/>
                    <a:gd name="T2" fmla="*/ 0 w 10"/>
                    <a:gd name="T3" fmla="*/ 21 h 77"/>
                    <a:gd name="T4" fmla="*/ 2 w 10"/>
                    <a:gd name="T5" fmla="*/ 22 h 77"/>
                    <a:gd name="T6" fmla="*/ 4 w 10"/>
                    <a:gd name="T7" fmla="*/ 22 h 77"/>
                    <a:gd name="T8" fmla="*/ 6 w 10"/>
                    <a:gd name="T9" fmla="*/ 77 h 77"/>
                    <a:gd name="T10" fmla="*/ 8 w 10"/>
                    <a:gd name="T11" fmla="*/ 10 h 77"/>
                    <a:gd name="T12" fmla="*/ 10 w 10"/>
                    <a:gd name="T13" fmla="*/ 77 h 77"/>
                    <a:gd name="T14" fmla="*/ 10 w 10"/>
                    <a:gd name="T15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77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22"/>
                      </a:lnTo>
                      <a:lnTo>
                        <a:pt x="4" y="22"/>
                      </a:lnTo>
                      <a:lnTo>
                        <a:pt x="6" y="77"/>
                      </a:lnTo>
                      <a:lnTo>
                        <a:pt x="8" y="10"/>
                      </a:lnTo>
                      <a:lnTo>
                        <a:pt x="10" y="77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52" name="Line 4889"/>
                <p:cNvSpPr>
                  <a:spLocks noChangeShapeType="1"/>
                </p:cNvSpPr>
                <p:nvPr/>
              </p:nvSpPr>
              <p:spPr bwMode="auto">
                <a:xfrm flipV="1">
                  <a:off x="2273301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53" name="Freeform 4890"/>
                <p:cNvSpPr>
                  <a:spLocks/>
                </p:cNvSpPr>
                <p:nvPr/>
              </p:nvSpPr>
              <p:spPr bwMode="auto">
                <a:xfrm flipV="1">
                  <a:off x="2273301" y="9353551"/>
                  <a:ext cx="0" cy="9525"/>
                </a:xfrm>
                <a:custGeom>
                  <a:avLst/>
                  <a:gdLst>
                    <a:gd name="T0" fmla="*/ 0 w 2"/>
                    <a:gd name="T1" fmla="*/ 0 h 139"/>
                    <a:gd name="T2" fmla="*/ 0 w 2"/>
                    <a:gd name="T3" fmla="*/ 139 h 139"/>
                    <a:gd name="T4" fmla="*/ 2 w 2"/>
                    <a:gd name="T5" fmla="*/ 86 h 139"/>
                    <a:gd name="T6" fmla="*/ 2 w 2"/>
                    <a:gd name="T7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9">
                      <a:moveTo>
                        <a:pt x="0" y="0"/>
                      </a:moveTo>
                      <a:lnTo>
                        <a:pt x="0" y="139"/>
                      </a:lnTo>
                      <a:lnTo>
                        <a:pt x="2" y="8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54" name="Freeform 4891"/>
                <p:cNvSpPr>
                  <a:spLocks/>
                </p:cNvSpPr>
                <p:nvPr/>
              </p:nvSpPr>
              <p:spPr bwMode="auto">
                <a:xfrm flipV="1">
                  <a:off x="2274888" y="9361488"/>
                  <a:ext cx="0" cy="1588"/>
                </a:xfrm>
                <a:custGeom>
                  <a:avLst/>
                  <a:gdLst>
                    <a:gd name="T0" fmla="*/ 0 w 2"/>
                    <a:gd name="T1" fmla="*/ 0 h 21"/>
                    <a:gd name="T2" fmla="*/ 0 w 2"/>
                    <a:gd name="T3" fmla="*/ 21 h 21"/>
                    <a:gd name="T4" fmla="*/ 2 w 2"/>
                    <a:gd name="T5" fmla="*/ 10 h 21"/>
                    <a:gd name="T6" fmla="*/ 2 w 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55" name="Line 4892"/>
                <p:cNvSpPr>
                  <a:spLocks noChangeShapeType="1"/>
                </p:cNvSpPr>
                <p:nvPr/>
              </p:nvSpPr>
              <p:spPr bwMode="auto">
                <a:xfrm flipV="1">
                  <a:off x="2279651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56" name="Line 4893"/>
                <p:cNvSpPr>
                  <a:spLocks noChangeShapeType="1"/>
                </p:cNvSpPr>
                <p:nvPr/>
              </p:nvSpPr>
              <p:spPr bwMode="auto">
                <a:xfrm flipV="1">
                  <a:off x="22812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57" name="Freeform 4894"/>
                <p:cNvSpPr>
                  <a:spLocks/>
                </p:cNvSpPr>
                <p:nvPr/>
              </p:nvSpPr>
              <p:spPr bwMode="auto">
                <a:xfrm flipV="1">
                  <a:off x="2282826" y="9359901"/>
                  <a:ext cx="0" cy="3175"/>
                </a:xfrm>
                <a:custGeom>
                  <a:avLst/>
                  <a:gdLst>
                    <a:gd name="T0" fmla="*/ 0 w 6"/>
                    <a:gd name="T1" fmla="*/ 0 h 52"/>
                    <a:gd name="T2" fmla="*/ 0 w 6"/>
                    <a:gd name="T3" fmla="*/ 41 h 52"/>
                    <a:gd name="T4" fmla="*/ 2 w 6"/>
                    <a:gd name="T5" fmla="*/ 13 h 52"/>
                    <a:gd name="T6" fmla="*/ 4 w 6"/>
                    <a:gd name="T7" fmla="*/ 27 h 52"/>
                    <a:gd name="T8" fmla="*/ 6 w 6"/>
                    <a:gd name="T9" fmla="*/ 52 h 52"/>
                    <a:gd name="T10" fmla="*/ 6 w 6"/>
                    <a:gd name="T11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2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13"/>
                      </a:lnTo>
                      <a:lnTo>
                        <a:pt x="4" y="27"/>
                      </a:lnTo>
                      <a:lnTo>
                        <a:pt x="6" y="5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58" name="Line 4895"/>
                <p:cNvSpPr>
                  <a:spLocks noChangeShapeType="1"/>
                </p:cNvSpPr>
                <p:nvPr/>
              </p:nvSpPr>
              <p:spPr bwMode="auto">
                <a:xfrm>
                  <a:off x="22875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59" name="Line 4896"/>
                <p:cNvSpPr>
                  <a:spLocks noChangeShapeType="1"/>
                </p:cNvSpPr>
                <p:nvPr/>
              </p:nvSpPr>
              <p:spPr bwMode="auto">
                <a:xfrm flipV="1">
                  <a:off x="229076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60" name="Freeform 4897"/>
                <p:cNvSpPr>
                  <a:spLocks/>
                </p:cNvSpPr>
                <p:nvPr/>
              </p:nvSpPr>
              <p:spPr bwMode="auto">
                <a:xfrm flipV="1">
                  <a:off x="2300288" y="93614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1 h 27"/>
                    <a:gd name="T4" fmla="*/ 2 w 2"/>
                    <a:gd name="T5" fmla="*/ 2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61" name="Line 4898"/>
                <p:cNvSpPr>
                  <a:spLocks noChangeShapeType="1"/>
                </p:cNvSpPr>
                <p:nvPr/>
              </p:nvSpPr>
              <p:spPr bwMode="auto">
                <a:xfrm flipV="1">
                  <a:off x="23002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62" name="Line 4899"/>
                <p:cNvSpPr>
                  <a:spLocks noChangeShapeType="1"/>
                </p:cNvSpPr>
                <p:nvPr/>
              </p:nvSpPr>
              <p:spPr bwMode="auto">
                <a:xfrm>
                  <a:off x="2301876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63" name="Freeform 4900"/>
                <p:cNvSpPr>
                  <a:spLocks/>
                </p:cNvSpPr>
                <p:nvPr/>
              </p:nvSpPr>
              <p:spPr bwMode="auto">
                <a:xfrm>
                  <a:off x="2303463" y="9363076"/>
                  <a:ext cx="1588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3 h 13"/>
                    <a:gd name="T4" fmla="*/ 2 w 2"/>
                    <a:gd name="T5" fmla="*/ 13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64" name="Freeform 4901"/>
                <p:cNvSpPr>
                  <a:spLocks/>
                </p:cNvSpPr>
                <p:nvPr/>
              </p:nvSpPr>
              <p:spPr bwMode="auto">
                <a:xfrm flipV="1">
                  <a:off x="2309813" y="93614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13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65" name="Line 4902"/>
                <p:cNvSpPr>
                  <a:spLocks noChangeShapeType="1"/>
                </p:cNvSpPr>
                <p:nvPr/>
              </p:nvSpPr>
              <p:spPr bwMode="auto">
                <a:xfrm flipV="1">
                  <a:off x="230981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66" name="Line 4903"/>
                <p:cNvSpPr>
                  <a:spLocks noChangeShapeType="1"/>
                </p:cNvSpPr>
                <p:nvPr/>
              </p:nvSpPr>
              <p:spPr bwMode="auto">
                <a:xfrm flipV="1">
                  <a:off x="23129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67" name="Freeform 4904"/>
                <p:cNvSpPr>
                  <a:spLocks/>
                </p:cNvSpPr>
                <p:nvPr/>
              </p:nvSpPr>
              <p:spPr bwMode="auto">
                <a:xfrm>
                  <a:off x="2317751" y="9363076"/>
                  <a:ext cx="0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0 h 13"/>
                    <a:gd name="T4" fmla="*/ 2 w 2"/>
                    <a:gd name="T5" fmla="*/ 13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68" name="Line 4905"/>
                <p:cNvSpPr>
                  <a:spLocks noChangeShapeType="1"/>
                </p:cNvSpPr>
                <p:nvPr/>
              </p:nvSpPr>
              <p:spPr bwMode="auto">
                <a:xfrm flipV="1">
                  <a:off x="23193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69" name="Line 4906"/>
                <p:cNvSpPr>
                  <a:spLocks noChangeShapeType="1"/>
                </p:cNvSpPr>
                <p:nvPr/>
              </p:nvSpPr>
              <p:spPr bwMode="auto">
                <a:xfrm flipV="1">
                  <a:off x="232251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70" name="Line 4907"/>
                <p:cNvSpPr>
                  <a:spLocks noChangeShapeType="1"/>
                </p:cNvSpPr>
                <p:nvPr/>
              </p:nvSpPr>
              <p:spPr bwMode="auto">
                <a:xfrm flipV="1">
                  <a:off x="2336801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71" name="Freeform 4908"/>
                <p:cNvSpPr>
                  <a:spLocks/>
                </p:cNvSpPr>
                <p:nvPr/>
              </p:nvSpPr>
              <p:spPr bwMode="auto">
                <a:xfrm flipV="1">
                  <a:off x="2343151" y="9361488"/>
                  <a:ext cx="0" cy="1588"/>
                </a:xfrm>
                <a:custGeom>
                  <a:avLst/>
                  <a:gdLst>
                    <a:gd name="T0" fmla="*/ 0 w 2"/>
                    <a:gd name="T1" fmla="*/ 0 h 22"/>
                    <a:gd name="T2" fmla="*/ 0 w 2"/>
                    <a:gd name="T3" fmla="*/ 21 h 22"/>
                    <a:gd name="T4" fmla="*/ 2 w 2"/>
                    <a:gd name="T5" fmla="*/ 22 h 22"/>
                    <a:gd name="T6" fmla="*/ 2 w 2"/>
                    <a:gd name="T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2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72" name="Line 4909"/>
                <p:cNvSpPr>
                  <a:spLocks noChangeShapeType="1"/>
                </p:cNvSpPr>
                <p:nvPr/>
              </p:nvSpPr>
              <p:spPr bwMode="auto">
                <a:xfrm>
                  <a:off x="234473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73" name="Line 4910"/>
                <p:cNvSpPr>
                  <a:spLocks noChangeShapeType="1"/>
                </p:cNvSpPr>
                <p:nvPr/>
              </p:nvSpPr>
              <p:spPr bwMode="auto">
                <a:xfrm flipV="1">
                  <a:off x="23479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74" name="Line 4911"/>
                <p:cNvSpPr>
                  <a:spLocks noChangeShapeType="1"/>
                </p:cNvSpPr>
                <p:nvPr/>
              </p:nvSpPr>
              <p:spPr bwMode="auto">
                <a:xfrm flipV="1">
                  <a:off x="2349501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75" name="Line 4912"/>
                <p:cNvSpPr>
                  <a:spLocks noChangeShapeType="1"/>
                </p:cNvSpPr>
                <p:nvPr/>
              </p:nvSpPr>
              <p:spPr bwMode="auto">
                <a:xfrm>
                  <a:off x="23510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76" name="Line 4913"/>
                <p:cNvSpPr>
                  <a:spLocks noChangeShapeType="1"/>
                </p:cNvSpPr>
                <p:nvPr/>
              </p:nvSpPr>
              <p:spPr bwMode="auto">
                <a:xfrm flipV="1">
                  <a:off x="23574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77" name="Line 4914"/>
                <p:cNvSpPr>
                  <a:spLocks noChangeShapeType="1"/>
                </p:cNvSpPr>
                <p:nvPr/>
              </p:nvSpPr>
              <p:spPr bwMode="auto">
                <a:xfrm flipV="1">
                  <a:off x="23574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78" name="Freeform 4915"/>
                <p:cNvSpPr>
                  <a:spLocks/>
                </p:cNvSpPr>
                <p:nvPr/>
              </p:nvSpPr>
              <p:spPr bwMode="auto">
                <a:xfrm flipV="1">
                  <a:off x="2359026" y="9359901"/>
                  <a:ext cx="0" cy="3175"/>
                </a:xfrm>
                <a:custGeom>
                  <a:avLst/>
                  <a:gdLst>
                    <a:gd name="T0" fmla="*/ 0 w 2"/>
                    <a:gd name="T1" fmla="*/ 0 h 41"/>
                    <a:gd name="T2" fmla="*/ 0 w 2"/>
                    <a:gd name="T3" fmla="*/ 41 h 41"/>
                    <a:gd name="T4" fmla="*/ 2 w 2"/>
                    <a:gd name="T5" fmla="*/ 41 h 41"/>
                    <a:gd name="T6" fmla="*/ 2 w 2"/>
                    <a:gd name="T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1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4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79" name="Freeform 4916"/>
                <p:cNvSpPr>
                  <a:spLocks/>
                </p:cNvSpPr>
                <p:nvPr/>
              </p:nvSpPr>
              <p:spPr bwMode="auto">
                <a:xfrm flipV="1">
                  <a:off x="2360613" y="9312276"/>
                  <a:ext cx="1588" cy="50800"/>
                </a:xfrm>
                <a:custGeom>
                  <a:avLst/>
                  <a:gdLst>
                    <a:gd name="T0" fmla="*/ 0 w 18"/>
                    <a:gd name="T1" fmla="*/ 0 h 683"/>
                    <a:gd name="T2" fmla="*/ 0 w 18"/>
                    <a:gd name="T3" fmla="*/ 41 h 683"/>
                    <a:gd name="T4" fmla="*/ 2 w 18"/>
                    <a:gd name="T5" fmla="*/ 13 h 683"/>
                    <a:gd name="T6" fmla="*/ 4 w 18"/>
                    <a:gd name="T7" fmla="*/ 44 h 683"/>
                    <a:gd name="T8" fmla="*/ 6 w 18"/>
                    <a:gd name="T9" fmla="*/ 180 h 683"/>
                    <a:gd name="T10" fmla="*/ 8 w 18"/>
                    <a:gd name="T11" fmla="*/ 597 h 683"/>
                    <a:gd name="T12" fmla="*/ 10 w 18"/>
                    <a:gd name="T13" fmla="*/ 477 h 683"/>
                    <a:gd name="T14" fmla="*/ 12 w 18"/>
                    <a:gd name="T15" fmla="*/ 683 h 683"/>
                    <a:gd name="T16" fmla="*/ 14 w 18"/>
                    <a:gd name="T17" fmla="*/ 214 h 683"/>
                    <a:gd name="T18" fmla="*/ 16 w 18"/>
                    <a:gd name="T19" fmla="*/ 115 h 683"/>
                    <a:gd name="T20" fmla="*/ 18 w 18"/>
                    <a:gd name="T21" fmla="*/ 21 h 683"/>
                    <a:gd name="T22" fmla="*/ 18 w 18"/>
                    <a:gd name="T23" fmla="*/ 0 h 6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683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13"/>
                      </a:lnTo>
                      <a:lnTo>
                        <a:pt x="4" y="44"/>
                      </a:lnTo>
                      <a:lnTo>
                        <a:pt x="6" y="180"/>
                      </a:lnTo>
                      <a:lnTo>
                        <a:pt x="8" y="597"/>
                      </a:lnTo>
                      <a:lnTo>
                        <a:pt x="10" y="477"/>
                      </a:lnTo>
                      <a:lnTo>
                        <a:pt x="12" y="683"/>
                      </a:lnTo>
                      <a:lnTo>
                        <a:pt x="14" y="214"/>
                      </a:lnTo>
                      <a:lnTo>
                        <a:pt x="16" y="115"/>
                      </a:lnTo>
                      <a:lnTo>
                        <a:pt x="18" y="21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80" name="Freeform 4917"/>
                <p:cNvSpPr>
                  <a:spLocks/>
                </p:cNvSpPr>
                <p:nvPr/>
              </p:nvSpPr>
              <p:spPr bwMode="auto">
                <a:xfrm>
                  <a:off x="2363788" y="9363076"/>
                  <a:ext cx="0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3 h 13"/>
                    <a:gd name="T4" fmla="*/ 2 w 2"/>
                    <a:gd name="T5" fmla="*/ 10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81" name="Line 4918"/>
                <p:cNvSpPr>
                  <a:spLocks noChangeShapeType="1"/>
                </p:cNvSpPr>
                <p:nvPr/>
              </p:nvSpPr>
              <p:spPr bwMode="auto">
                <a:xfrm flipV="1">
                  <a:off x="236696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82" name="Freeform 4919"/>
                <p:cNvSpPr>
                  <a:spLocks/>
                </p:cNvSpPr>
                <p:nvPr/>
              </p:nvSpPr>
              <p:spPr bwMode="auto">
                <a:xfrm flipV="1">
                  <a:off x="2366963" y="9361488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10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83" name="Line 4920"/>
                <p:cNvSpPr>
                  <a:spLocks noChangeShapeType="1"/>
                </p:cNvSpPr>
                <p:nvPr/>
              </p:nvSpPr>
              <p:spPr bwMode="auto">
                <a:xfrm>
                  <a:off x="2368551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84" name="Freeform 4921"/>
                <p:cNvSpPr>
                  <a:spLocks/>
                </p:cNvSpPr>
                <p:nvPr/>
              </p:nvSpPr>
              <p:spPr bwMode="auto">
                <a:xfrm flipV="1">
                  <a:off x="2370138" y="9334501"/>
                  <a:ext cx="1588" cy="28575"/>
                </a:xfrm>
                <a:custGeom>
                  <a:avLst/>
                  <a:gdLst>
                    <a:gd name="T0" fmla="*/ 0 w 18"/>
                    <a:gd name="T1" fmla="*/ 0 h 389"/>
                    <a:gd name="T2" fmla="*/ 0 w 18"/>
                    <a:gd name="T3" fmla="*/ 27 h 389"/>
                    <a:gd name="T4" fmla="*/ 2 w 18"/>
                    <a:gd name="T5" fmla="*/ 181 h 389"/>
                    <a:gd name="T6" fmla="*/ 4 w 18"/>
                    <a:gd name="T7" fmla="*/ 186 h 389"/>
                    <a:gd name="T8" fmla="*/ 6 w 18"/>
                    <a:gd name="T9" fmla="*/ 252 h 389"/>
                    <a:gd name="T10" fmla="*/ 8 w 18"/>
                    <a:gd name="T11" fmla="*/ 389 h 389"/>
                    <a:gd name="T12" fmla="*/ 10 w 18"/>
                    <a:gd name="T13" fmla="*/ 27 h 389"/>
                    <a:gd name="T14" fmla="*/ 12 w 18"/>
                    <a:gd name="T15" fmla="*/ 94 h 389"/>
                    <a:gd name="T16" fmla="*/ 14 w 18"/>
                    <a:gd name="T17" fmla="*/ 73 h 389"/>
                    <a:gd name="T18" fmla="*/ 16 w 18"/>
                    <a:gd name="T19" fmla="*/ 42 h 389"/>
                    <a:gd name="T20" fmla="*/ 18 w 18"/>
                    <a:gd name="T21" fmla="*/ 27 h 389"/>
                    <a:gd name="T22" fmla="*/ 18 w 18"/>
                    <a:gd name="T23" fmla="*/ 0 h 3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389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81"/>
                      </a:lnTo>
                      <a:lnTo>
                        <a:pt x="4" y="186"/>
                      </a:lnTo>
                      <a:lnTo>
                        <a:pt x="6" y="252"/>
                      </a:lnTo>
                      <a:lnTo>
                        <a:pt x="8" y="389"/>
                      </a:lnTo>
                      <a:lnTo>
                        <a:pt x="10" y="27"/>
                      </a:lnTo>
                      <a:lnTo>
                        <a:pt x="12" y="94"/>
                      </a:lnTo>
                      <a:lnTo>
                        <a:pt x="14" y="73"/>
                      </a:lnTo>
                      <a:lnTo>
                        <a:pt x="16" y="42"/>
                      </a:lnTo>
                      <a:lnTo>
                        <a:pt x="18" y="27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85" name="Line 4922"/>
                <p:cNvSpPr>
                  <a:spLocks noChangeShapeType="1"/>
                </p:cNvSpPr>
                <p:nvPr/>
              </p:nvSpPr>
              <p:spPr bwMode="auto">
                <a:xfrm flipV="1">
                  <a:off x="2374901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86" name="Line 4923"/>
                <p:cNvSpPr>
                  <a:spLocks noChangeShapeType="1"/>
                </p:cNvSpPr>
                <p:nvPr/>
              </p:nvSpPr>
              <p:spPr bwMode="auto">
                <a:xfrm flipV="1">
                  <a:off x="23764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87" name="Freeform 4924"/>
                <p:cNvSpPr>
                  <a:spLocks/>
                </p:cNvSpPr>
                <p:nvPr/>
              </p:nvSpPr>
              <p:spPr bwMode="auto">
                <a:xfrm flipV="1">
                  <a:off x="2379663" y="9355138"/>
                  <a:ext cx="1588" cy="7938"/>
                </a:xfrm>
                <a:custGeom>
                  <a:avLst/>
                  <a:gdLst>
                    <a:gd name="T0" fmla="*/ 0 w 8"/>
                    <a:gd name="T1" fmla="*/ 0 h 108"/>
                    <a:gd name="T2" fmla="*/ 0 w 8"/>
                    <a:gd name="T3" fmla="*/ 13 h 108"/>
                    <a:gd name="T4" fmla="*/ 2 w 8"/>
                    <a:gd name="T5" fmla="*/ 108 h 108"/>
                    <a:gd name="T6" fmla="*/ 4 w 8"/>
                    <a:gd name="T7" fmla="*/ 69 h 108"/>
                    <a:gd name="T8" fmla="*/ 6 w 8"/>
                    <a:gd name="T9" fmla="*/ 13 h 108"/>
                    <a:gd name="T10" fmla="*/ 8 w 8"/>
                    <a:gd name="T11" fmla="*/ 10 h 108"/>
                    <a:gd name="T12" fmla="*/ 8 w 8"/>
                    <a:gd name="T13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8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08"/>
                      </a:lnTo>
                      <a:lnTo>
                        <a:pt x="4" y="69"/>
                      </a:lnTo>
                      <a:lnTo>
                        <a:pt x="6" y="13"/>
                      </a:lnTo>
                      <a:lnTo>
                        <a:pt x="8" y="10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88" name="Line 4925"/>
                <p:cNvSpPr>
                  <a:spLocks noChangeShapeType="1"/>
                </p:cNvSpPr>
                <p:nvPr/>
              </p:nvSpPr>
              <p:spPr bwMode="auto">
                <a:xfrm flipV="1">
                  <a:off x="2381251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89" name="Line 4926"/>
                <p:cNvSpPr>
                  <a:spLocks noChangeShapeType="1"/>
                </p:cNvSpPr>
                <p:nvPr/>
              </p:nvSpPr>
              <p:spPr bwMode="auto">
                <a:xfrm flipV="1">
                  <a:off x="23828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90" name="Line 4927"/>
                <p:cNvSpPr>
                  <a:spLocks noChangeShapeType="1"/>
                </p:cNvSpPr>
                <p:nvPr/>
              </p:nvSpPr>
              <p:spPr bwMode="auto">
                <a:xfrm flipV="1">
                  <a:off x="238918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91" name="Line 4928"/>
                <p:cNvSpPr>
                  <a:spLocks noChangeShapeType="1"/>
                </p:cNvSpPr>
                <p:nvPr/>
              </p:nvSpPr>
              <p:spPr bwMode="auto">
                <a:xfrm flipV="1">
                  <a:off x="2397126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92" name="Line 4929"/>
                <p:cNvSpPr>
                  <a:spLocks noChangeShapeType="1"/>
                </p:cNvSpPr>
                <p:nvPr/>
              </p:nvSpPr>
              <p:spPr bwMode="auto">
                <a:xfrm flipV="1">
                  <a:off x="2406651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93" name="Line 4930"/>
                <p:cNvSpPr>
                  <a:spLocks noChangeShapeType="1"/>
                </p:cNvSpPr>
                <p:nvPr/>
              </p:nvSpPr>
              <p:spPr bwMode="auto">
                <a:xfrm>
                  <a:off x="24114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94" name="Line 4931"/>
                <p:cNvSpPr>
                  <a:spLocks noChangeShapeType="1"/>
                </p:cNvSpPr>
                <p:nvPr/>
              </p:nvSpPr>
              <p:spPr bwMode="auto">
                <a:xfrm>
                  <a:off x="24145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95" name="Line 4932"/>
                <p:cNvSpPr>
                  <a:spLocks noChangeShapeType="1"/>
                </p:cNvSpPr>
                <p:nvPr/>
              </p:nvSpPr>
              <p:spPr bwMode="auto">
                <a:xfrm flipV="1">
                  <a:off x="2416176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96" name="Line 4933"/>
                <p:cNvSpPr>
                  <a:spLocks noChangeShapeType="1"/>
                </p:cNvSpPr>
                <p:nvPr/>
              </p:nvSpPr>
              <p:spPr bwMode="auto">
                <a:xfrm flipV="1">
                  <a:off x="2419351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97" name="Line 4934"/>
                <p:cNvSpPr>
                  <a:spLocks noChangeShapeType="1"/>
                </p:cNvSpPr>
                <p:nvPr/>
              </p:nvSpPr>
              <p:spPr bwMode="auto">
                <a:xfrm flipV="1">
                  <a:off x="24209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98" name="Line 4935"/>
                <p:cNvSpPr>
                  <a:spLocks noChangeShapeType="1"/>
                </p:cNvSpPr>
                <p:nvPr/>
              </p:nvSpPr>
              <p:spPr bwMode="auto">
                <a:xfrm flipV="1">
                  <a:off x="24241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599" name="Line 4936"/>
                <p:cNvSpPr>
                  <a:spLocks noChangeShapeType="1"/>
                </p:cNvSpPr>
                <p:nvPr/>
              </p:nvSpPr>
              <p:spPr bwMode="auto">
                <a:xfrm flipV="1">
                  <a:off x="24241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00" name="Line 4937"/>
                <p:cNvSpPr>
                  <a:spLocks noChangeShapeType="1"/>
                </p:cNvSpPr>
                <p:nvPr/>
              </p:nvSpPr>
              <p:spPr bwMode="auto">
                <a:xfrm>
                  <a:off x="24272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01" name="Line 4938"/>
                <p:cNvSpPr>
                  <a:spLocks noChangeShapeType="1"/>
                </p:cNvSpPr>
                <p:nvPr/>
              </p:nvSpPr>
              <p:spPr bwMode="auto">
                <a:xfrm flipV="1">
                  <a:off x="2428876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02" name="Line 4939"/>
                <p:cNvSpPr>
                  <a:spLocks noChangeShapeType="1"/>
                </p:cNvSpPr>
                <p:nvPr/>
              </p:nvSpPr>
              <p:spPr bwMode="auto">
                <a:xfrm flipV="1">
                  <a:off x="2430463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03" name="Line 4940"/>
                <p:cNvSpPr>
                  <a:spLocks noChangeShapeType="1"/>
                </p:cNvSpPr>
                <p:nvPr/>
              </p:nvSpPr>
              <p:spPr bwMode="auto">
                <a:xfrm flipV="1">
                  <a:off x="24336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04" name="Line 4941"/>
                <p:cNvSpPr>
                  <a:spLocks noChangeShapeType="1"/>
                </p:cNvSpPr>
                <p:nvPr/>
              </p:nvSpPr>
              <p:spPr bwMode="auto">
                <a:xfrm flipV="1">
                  <a:off x="24336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05" name="Freeform 4942"/>
                <p:cNvSpPr>
                  <a:spLocks/>
                </p:cNvSpPr>
                <p:nvPr/>
              </p:nvSpPr>
              <p:spPr bwMode="auto">
                <a:xfrm flipV="1">
                  <a:off x="2433638" y="9355138"/>
                  <a:ext cx="0" cy="7938"/>
                </a:xfrm>
                <a:custGeom>
                  <a:avLst/>
                  <a:gdLst>
                    <a:gd name="T0" fmla="*/ 0 w 2"/>
                    <a:gd name="T1" fmla="*/ 0 h 100"/>
                    <a:gd name="T2" fmla="*/ 0 w 2"/>
                    <a:gd name="T3" fmla="*/ 100 h 100"/>
                    <a:gd name="T4" fmla="*/ 2 w 2"/>
                    <a:gd name="T5" fmla="*/ 89 h 100"/>
                    <a:gd name="T6" fmla="*/ 2 w 2"/>
                    <a:gd name="T7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0">
                      <a:moveTo>
                        <a:pt x="0" y="0"/>
                      </a:moveTo>
                      <a:lnTo>
                        <a:pt x="0" y="100"/>
                      </a:lnTo>
                      <a:lnTo>
                        <a:pt x="2" y="8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06" name="Line 4943"/>
                <p:cNvSpPr>
                  <a:spLocks noChangeShapeType="1"/>
                </p:cNvSpPr>
                <p:nvPr/>
              </p:nvSpPr>
              <p:spPr bwMode="auto">
                <a:xfrm flipV="1">
                  <a:off x="2435226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07" name="Line 4944"/>
                <p:cNvSpPr>
                  <a:spLocks noChangeShapeType="1"/>
                </p:cNvSpPr>
                <p:nvPr/>
              </p:nvSpPr>
              <p:spPr bwMode="auto">
                <a:xfrm flipV="1">
                  <a:off x="2441576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08" name="Line 4945"/>
                <p:cNvSpPr>
                  <a:spLocks noChangeShapeType="1"/>
                </p:cNvSpPr>
                <p:nvPr/>
              </p:nvSpPr>
              <p:spPr bwMode="auto">
                <a:xfrm>
                  <a:off x="24431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09" name="Line 4946"/>
                <p:cNvSpPr>
                  <a:spLocks noChangeShapeType="1"/>
                </p:cNvSpPr>
                <p:nvPr/>
              </p:nvSpPr>
              <p:spPr bwMode="auto">
                <a:xfrm flipV="1">
                  <a:off x="2449513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10" name="Line 4947"/>
                <p:cNvSpPr>
                  <a:spLocks noChangeShapeType="1"/>
                </p:cNvSpPr>
                <p:nvPr/>
              </p:nvSpPr>
              <p:spPr bwMode="auto">
                <a:xfrm flipV="1">
                  <a:off x="2451101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11" name="Freeform 4948"/>
                <p:cNvSpPr>
                  <a:spLocks/>
                </p:cNvSpPr>
                <p:nvPr/>
              </p:nvSpPr>
              <p:spPr bwMode="auto">
                <a:xfrm flipV="1">
                  <a:off x="2451101" y="9347201"/>
                  <a:ext cx="1588" cy="15875"/>
                </a:xfrm>
                <a:custGeom>
                  <a:avLst/>
                  <a:gdLst>
                    <a:gd name="T0" fmla="*/ 0 w 8"/>
                    <a:gd name="T1" fmla="*/ 0 h 216"/>
                    <a:gd name="T2" fmla="*/ 0 w 8"/>
                    <a:gd name="T3" fmla="*/ 216 h 216"/>
                    <a:gd name="T4" fmla="*/ 2 w 8"/>
                    <a:gd name="T5" fmla="*/ 27 h 216"/>
                    <a:gd name="T6" fmla="*/ 4 w 8"/>
                    <a:gd name="T7" fmla="*/ 24 h 216"/>
                    <a:gd name="T8" fmla="*/ 6 w 8"/>
                    <a:gd name="T9" fmla="*/ 55 h 216"/>
                    <a:gd name="T10" fmla="*/ 8 w 8"/>
                    <a:gd name="T11" fmla="*/ 13 h 216"/>
                    <a:gd name="T12" fmla="*/ 8 w 8"/>
                    <a:gd name="T13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16">
                      <a:moveTo>
                        <a:pt x="0" y="0"/>
                      </a:moveTo>
                      <a:lnTo>
                        <a:pt x="0" y="216"/>
                      </a:lnTo>
                      <a:lnTo>
                        <a:pt x="2" y="27"/>
                      </a:lnTo>
                      <a:lnTo>
                        <a:pt x="4" y="24"/>
                      </a:lnTo>
                      <a:lnTo>
                        <a:pt x="6" y="55"/>
                      </a:lnTo>
                      <a:lnTo>
                        <a:pt x="8" y="1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12" name="Line 4949"/>
                <p:cNvSpPr>
                  <a:spLocks noChangeShapeType="1"/>
                </p:cNvSpPr>
                <p:nvPr/>
              </p:nvSpPr>
              <p:spPr bwMode="auto">
                <a:xfrm>
                  <a:off x="24526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13" name="Line 4950"/>
                <p:cNvSpPr>
                  <a:spLocks noChangeShapeType="1"/>
                </p:cNvSpPr>
                <p:nvPr/>
              </p:nvSpPr>
              <p:spPr bwMode="auto">
                <a:xfrm>
                  <a:off x="2463801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14" name="Line 4951"/>
                <p:cNvSpPr>
                  <a:spLocks noChangeShapeType="1"/>
                </p:cNvSpPr>
                <p:nvPr/>
              </p:nvSpPr>
              <p:spPr bwMode="auto">
                <a:xfrm>
                  <a:off x="24685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15" name="Line 4952"/>
                <p:cNvSpPr>
                  <a:spLocks noChangeShapeType="1"/>
                </p:cNvSpPr>
                <p:nvPr/>
              </p:nvSpPr>
              <p:spPr bwMode="auto">
                <a:xfrm flipV="1">
                  <a:off x="24685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16" name="Freeform 4953"/>
                <p:cNvSpPr>
                  <a:spLocks/>
                </p:cNvSpPr>
                <p:nvPr/>
              </p:nvSpPr>
              <p:spPr bwMode="auto">
                <a:xfrm flipV="1">
                  <a:off x="2471738" y="9359901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22 h 44"/>
                    <a:gd name="T4" fmla="*/ 2 w 2"/>
                    <a:gd name="T5" fmla="*/ 44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4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17" name="Line 4954"/>
                <p:cNvSpPr>
                  <a:spLocks noChangeShapeType="1"/>
                </p:cNvSpPr>
                <p:nvPr/>
              </p:nvSpPr>
              <p:spPr bwMode="auto">
                <a:xfrm flipV="1">
                  <a:off x="2473326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18" name="Line 4955"/>
                <p:cNvSpPr>
                  <a:spLocks noChangeShapeType="1"/>
                </p:cNvSpPr>
                <p:nvPr/>
              </p:nvSpPr>
              <p:spPr bwMode="auto">
                <a:xfrm>
                  <a:off x="2473326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19" name="Line 4956"/>
                <p:cNvSpPr>
                  <a:spLocks noChangeShapeType="1"/>
                </p:cNvSpPr>
                <p:nvPr/>
              </p:nvSpPr>
              <p:spPr bwMode="auto">
                <a:xfrm>
                  <a:off x="2476501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20" name="Line 4957"/>
                <p:cNvSpPr>
                  <a:spLocks noChangeShapeType="1"/>
                </p:cNvSpPr>
                <p:nvPr/>
              </p:nvSpPr>
              <p:spPr bwMode="auto">
                <a:xfrm>
                  <a:off x="2486026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21" name="Line 4958"/>
                <p:cNvSpPr>
                  <a:spLocks noChangeShapeType="1"/>
                </p:cNvSpPr>
                <p:nvPr/>
              </p:nvSpPr>
              <p:spPr bwMode="auto">
                <a:xfrm>
                  <a:off x="24907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22" name="Line 4959"/>
                <p:cNvSpPr>
                  <a:spLocks noChangeShapeType="1"/>
                </p:cNvSpPr>
                <p:nvPr/>
              </p:nvSpPr>
              <p:spPr bwMode="auto">
                <a:xfrm flipV="1">
                  <a:off x="2493963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23" name="Line 4960"/>
                <p:cNvSpPr>
                  <a:spLocks noChangeShapeType="1"/>
                </p:cNvSpPr>
                <p:nvPr/>
              </p:nvSpPr>
              <p:spPr bwMode="auto">
                <a:xfrm flipV="1">
                  <a:off x="2495551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24" name="Line 4961"/>
                <p:cNvSpPr>
                  <a:spLocks noChangeShapeType="1"/>
                </p:cNvSpPr>
                <p:nvPr/>
              </p:nvSpPr>
              <p:spPr bwMode="auto">
                <a:xfrm flipV="1">
                  <a:off x="24971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25" name="Line 4962"/>
                <p:cNvSpPr>
                  <a:spLocks noChangeShapeType="1"/>
                </p:cNvSpPr>
                <p:nvPr/>
              </p:nvSpPr>
              <p:spPr bwMode="auto">
                <a:xfrm>
                  <a:off x="2503488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26" name="Line 4963"/>
                <p:cNvSpPr>
                  <a:spLocks noChangeShapeType="1"/>
                </p:cNvSpPr>
                <p:nvPr/>
              </p:nvSpPr>
              <p:spPr bwMode="auto">
                <a:xfrm flipV="1">
                  <a:off x="2505076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27" name="Line 4964"/>
                <p:cNvSpPr>
                  <a:spLocks noChangeShapeType="1"/>
                </p:cNvSpPr>
                <p:nvPr/>
              </p:nvSpPr>
              <p:spPr bwMode="auto">
                <a:xfrm flipV="1">
                  <a:off x="2517776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28" name="Line 4965"/>
                <p:cNvSpPr>
                  <a:spLocks noChangeShapeType="1"/>
                </p:cNvSpPr>
                <p:nvPr/>
              </p:nvSpPr>
              <p:spPr bwMode="auto">
                <a:xfrm flipV="1">
                  <a:off x="2520951" y="93551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29" name="Line 4966"/>
                <p:cNvSpPr>
                  <a:spLocks noChangeShapeType="1"/>
                </p:cNvSpPr>
                <p:nvPr/>
              </p:nvSpPr>
              <p:spPr bwMode="auto">
                <a:xfrm flipV="1">
                  <a:off x="2522538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30" name="Freeform 4967"/>
                <p:cNvSpPr>
                  <a:spLocks/>
                </p:cNvSpPr>
                <p:nvPr/>
              </p:nvSpPr>
              <p:spPr bwMode="auto">
                <a:xfrm flipV="1">
                  <a:off x="2525713" y="9361488"/>
                  <a:ext cx="0" cy="1588"/>
                </a:xfrm>
                <a:custGeom>
                  <a:avLst/>
                  <a:gdLst>
                    <a:gd name="T0" fmla="*/ 0 w 2"/>
                    <a:gd name="T1" fmla="*/ 0 h 22"/>
                    <a:gd name="T2" fmla="*/ 0 w 2"/>
                    <a:gd name="T3" fmla="*/ 22 h 22"/>
                    <a:gd name="T4" fmla="*/ 2 w 2"/>
                    <a:gd name="T5" fmla="*/ 13 h 22"/>
                    <a:gd name="T6" fmla="*/ 2 w 2"/>
                    <a:gd name="T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31" name="Line 4968"/>
                <p:cNvSpPr>
                  <a:spLocks noChangeShapeType="1"/>
                </p:cNvSpPr>
                <p:nvPr/>
              </p:nvSpPr>
              <p:spPr bwMode="auto">
                <a:xfrm flipV="1">
                  <a:off x="25257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32" name="Line 4969"/>
                <p:cNvSpPr>
                  <a:spLocks noChangeShapeType="1"/>
                </p:cNvSpPr>
                <p:nvPr/>
              </p:nvSpPr>
              <p:spPr bwMode="auto">
                <a:xfrm flipV="1">
                  <a:off x="2530476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33" name="Line 4970"/>
                <p:cNvSpPr>
                  <a:spLocks noChangeShapeType="1"/>
                </p:cNvSpPr>
                <p:nvPr/>
              </p:nvSpPr>
              <p:spPr bwMode="auto">
                <a:xfrm flipV="1">
                  <a:off x="2552701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34" name="Line 4971"/>
                <p:cNvSpPr>
                  <a:spLocks noChangeShapeType="1"/>
                </p:cNvSpPr>
                <p:nvPr/>
              </p:nvSpPr>
              <p:spPr bwMode="auto">
                <a:xfrm>
                  <a:off x="25574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35" name="Freeform 4972"/>
                <p:cNvSpPr>
                  <a:spLocks/>
                </p:cNvSpPr>
                <p:nvPr/>
              </p:nvSpPr>
              <p:spPr bwMode="auto">
                <a:xfrm flipV="1">
                  <a:off x="2560638" y="93614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2 h 27"/>
                    <a:gd name="T4" fmla="*/ 2 w 2"/>
                    <a:gd name="T5" fmla="*/ 2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36" name="Line 4973"/>
                <p:cNvSpPr>
                  <a:spLocks noChangeShapeType="1"/>
                </p:cNvSpPr>
                <p:nvPr/>
              </p:nvSpPr>
              <p:spPr bwMode="auto">
                <a:xfrm flipV="1">
                  <a:off x="2562226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37" name="Line 4974"/>
                <p:cNvSpPr>
                  <a:spLocks noChangeShapeType="1"/>
                </p:cNvSpPr>
                <p:nvPr/>
              </p:nvSpPr>
              <p:spPr bwMode="auto">
                <a:xfrm>
                  <a:off x="2562226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38" name="Line 4975"/>
                <p:cNvSpPr>
                  <a:spLocks noChangeShapeType="1"/>
                </p:cNvSpPr>
                <p:nvPr/>
              </p:nvSpPr>
              <p:spPr bwMode="auto">
                <a:xfrm flipV="1">
                  <a:off x="2565401" y="9355138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39" name="Freeform 4976"/>
                <p:cNvSpPr>
                  <a:spLocks/>
                </p:cNvSpPr>
                <p:nvPr/>
              </p:nvSpPr>
              <p:spPr bwMode="auto">
                <a:xfrm flipV="1">
                  <a:off x="2566988" y="9361488"/>
                  <a:ext cx="0" cy="1588"/>
                </a:xfrm>
                <a:custGeom>
                  <a:avLst/>
                  <a:gdLst>
                    <a:gd name="T0" fmla="*/ 0 w 6"/>
                    <a:gd name="T1" fmla="*/ 0 h 27"/>
                    <a:gd name="T2" fmla="*/ 0 w 6"/>
                    <a:gd name="T3" fmla="*/ 22 h 27"/>
                    <a:gd name="T4" fmla="*/ 2 w 6"/>
                    <a:gd name="T5" fmla="*/ 22 h 27"/>
                    <a:gd name="T6" fmla="*/ 4 w 6"/>
                    <a:gd name="T7" fmla="*/ 27 h 27"/>
                    <a:gd name="T8" fmla="*/ 6 w 6"/>
                    <a:gd name="T9" fmla="*/ 13 h 27"/>
                    <a:gd name="T10" fmla="*/ 6 w 6"/>
                    <a:gd name="T11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7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22"/>
                      </a:lnTo>
                      <a:lnTo>
                        <a:pt x="4" y="27"/>
                      </a:lnTo>
                      <a:lnTo>
                        <a:pt x="6" y="1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40" name="Line 4977"/>
                <p:cNvSpPr>
                  <a:spLocks noChangeShapeType="1"/>
                </p:cNvSpPr>
                <p:nvPr/>
              </p:nvSpPr>
              <p:spPr bwMode="auto">
                <a:xfrm flipV="1">
                  <a:off x="25669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41" name="Line 4978"/>
                <p:cNvSpPr>
                  <a:spLocks noChangeShapeType="1"/>
                </p:cNvSpPr>
                <p:nvPr/>
              </p:nvSpPr>
              <p:spPr bwMode="auto">
                <a:xfrm flipV="1">
                  <a:off x="2574926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42" name="Line 4979"/>
                <p:cNvSpPr>
                  <a:spLocks noChangeShapeType="1"/>
                </p:cNvSpPr>
                <p:nvPr/>
              </p:nvSpPr>
              <p:spPr bwMode="auto">
                <a:xfrm flipV="1">
                  <a:off x="25828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43" name="Line 4980"/>
                <p:cNvSpPr>
                  <a:spLocks noChangeShapeType="1"/>
                </p:cNvSpPr>
                <p:nvPr/>
              </p:nvSpPr>
              <p:spPr bwMode="auto">
                <a:xfrm flipV="1">
                  <a:off x="25828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44" name="Line 4981"/>
                <p:cNvSpPr>
                  <a:spLocks noChangeShapeType="1"/>
                </p:cNvSpPr>
                <p:nvPr/>
              </p:nvSpPr>
              <p:spPr bwMode="auto">
                <a:xfrm>
                  <a:off x="2587626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45" name="Line 4982"/>
                <p:cNvSpPr>
                  <a:spLocks noChangeShapeType="1"/>
                </p:cNvSpPr>
                <p:nvPr/>
              </p:nvSpPr>
              <p:spPr bwMode="auto">
                <a:xfrm>
                  <a:off x="2587626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46" name="Line 4983"/>
                <p:cNvSpPr>
                  <a:spLocks noChangeShapeType="1"/>
                </p:cNvSpPr>
                <p:nvPr/>
              </p:nvSpPr>
              <p:spPr bwMode="auto">
                <a:xfrm flipV="1">
                  <a:off x="25923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47" name="Line 4984"/>
                <p:cNvSpPr>
                  <a:spLocks noChangeShapeType="1"/>
                </p:cNvSpPr>
                <p:nvPr/>
              </p:nvSpPr>
              <p:spPr bwMode="auto">
                <a:xfrm flipV="1">
                  <a:off x="25955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48" name="Line 4985"/>
                <p:cNvSpPr>
                  <a:spLocks noChangeShapeType="1"/>
                </p:cNvSpPr>
                <p:nvPr/>
              </p:nvSpPr>
              <p:spPr bwMode="auto">
                <a:xfrm>
                  <a:off x="2597151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49" name="Line 4986"/>
                <p:cNvSpPr>
                  <a:spLocks noChangeShapeType="1"/>
                </p:cNvSpPr>
                <p:nvPr/>
              </p:nvSpPr>
              <p:spPr bwMode="auto">
                <a:xfrm flipV="1">
                  <a:off x="2597151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50" name="Line 4987"/>
                <p:cNvSpPr>
                  <a:spLocks noChangeShapeType="1"/>
                </p:cNvSpPr>
                <p:nvPr/>
              </p:nvSpPr>
              <p:spPr bwMode="auto">
                <a:xfrm flipV="1">
                  <a:off x="260508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51" name="Freeform 4988"/>
                <p:cNvSpPr>
                  <a:spLocks/>
                </p:cNvSpPr>
                <p:nvPr/>
              </p:nvSpPr>
              <p:spPr bwMode="auto">
                <a:xfrm flipV="1">
                  <a:off x="2605088" y="9361488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21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52" name="Line 4989"/>
                <p:cNvSpPr>
                  <a:spLocks noChangeShapeType="1"/>
                </p:cNvSpPr>
                <p:nvPr/>
              </p:nvSpPr>
              <p:spPr bwMode="auto">
                <a:xfrm flipV="1">
                  <a:off x="2609851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53" name="Line 4990"/>
                <p:cNvSpPr>
                  <a:spLocks noChangeShapeType="1"/>
                </p:cNvSpPr>
                <p:nvPr/>
              </p:nvSpPr>
              <p:spPr bwMode="auto">
                <a:xfrm flipV="1">
                  <a:off x="26114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54" name="Freeform 4991"/>
                <p:cNvSpPr>
                  <a:spLocks/>
                </p:cNvSpPr>
                <p:nvPr/>
              </p:nvSpPr>
              <p:spPr bwMode="auto">
                <a:xfrm flipV="1">
                  <a:off x="2619376" y="9356726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41 h 94"/>
                    <a:gd name="T4" fmla="*/ 2 w 2"/>
                    <a:gd name="T5" fmla="*/ 94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9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55" name="Line 4992"/>
                <p:cNvSpPr>
                  <a:spLocks noChangeShapeType="1"/>
                </p:cNvSpPr>
                <p:nvPr/>
              </p:nvSpPr>
              <p:spPr bwMode="auto">
                <a:xfrm flipV="1">
                  <a:off x="2619376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56" name="Line 4993"/>
                <p:cNvSpPr>
                  <a:spLocks noChangeShapeType="1"/>
                </p:cNvSpPr>
                <p:nvPr/>
              </p:nvSpPr>
              <p:spPr bwMode="auto">
                <a:xfrm flipV="1">
                  <a:off x="26209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57" name="Line 4994"/>
                <p:cNvSpPr>
                  <a:spLocks noChangeShapeType="1"/>
                </p:cNvSpPr>
                <p:nvPr/>
              </p:nvSpPr>
              <p:spPr bwMode="auto">
                <a:xfrm flipV="1">
                  <a:off x="262096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58" name="Line 4995"/>
                <p:cNvSpPr>
                  <a:spLocks noChangeShapeType="1"/>
                </p:cNvSpPr>
                <p:nvPr/>
              </p:nvSpPr>
              <p:spPr bwMode="auto">
                <a:xfrm flipV="1">
                  <a:off x="26273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59" name="Line 4996"/>
                <p:cNvSpPr>
                  <a:spLocks noChangeShapeType="1"/>
                </p:cNvSpPr>
                <p:nvPr/>
              </p:nvSpPr>
              <p:spPr bwMode="auto">
                <a:xfrm>
                  <a:off x="2635251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60" name="Line 4997"/>
                <p:cNvSpPr>
                  <a:spLocks noChangeShapeType="1"/>
                </p:cNvSpPr>
                <p:nvPr/>
              </p:nvSpPr>
              <p:spPr bwMode="auto">
                <a:xfrm flipV="1">
                  <a:off x="26368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661" name="Line 4998"/>
                <p:cNvSpPr>
                  <a:spLocks noChangeShapeType="1"/>
                </p:cNvSpPr>
                <p:nvPr/>
              </p:nvSpPr>
              <p:spPr bwMode="auto">
                <a:xfrm>
                  <a:off x="26400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62" name="Line 5000"/>
                <p:cNvSpPr>
                  <a:spLocks noChangeShapeType="1"/>
                </p:cNvSpPr>
                <p:nvPr/>
              </p:nvSpPr>
              <p:spPr bwMode="auto">
                <a:xfrm>
                  <a:off x="26447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63" name="Line 5001"/>
                <p:cNvSpPr>
                  <a:spLocks noChangeShapeType="1"/>
                </p:cNvSpPr>
                <p:nvPr/>
              </p:nvSpPr>
              <p:spPr bwMode="auto">
                <a:xfrm>
                  <a:off x="26479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64" name="Line 5002"/>
                <p:cNvSpPr>
                  <a:spLocks noChangeShapeType="1"/>
                </p:cNvSpPr>
                <p:nvPr/>
              </p:nvSpPr>
              <p:spPr bwMode="auto">
                <a:xfrm flipV="1">
                  <a:off x="264953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65" name="Line 5003"/>
                <p:cNvSpPr>
                  <a:spLocks noChangeShapeType="1"/>
                </p:cNvSpPr>
                <p:nvPr/>
              </p:nvSpPr>
              <p:spPr bwMode="auto">
                <a:xfrm flipV="1">
                  <a:off x="265430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66" name="Line 5004"/>
                <p:cNvSpPr>
                  <a:spLocks noChangeShapeType="1"/>
                </p:cNvSpPr>
                <p:nvPr/>
              </p:nvSpPr>
              <p:spPr bwMode="auto">
                <a:xfrm flipV="1">
                  <a:off x="266382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67" name="Line 5005"/>
                <p:cNvSpPr>
                  <a:spLocks noChangeShapeType="1"/>
                </p:cNvSpPr>
                <p:nvPr/>
              </p:nvSpPr>
              <p:spPr bwMode="auto">
                <a:xfrm>
                  <a:off x="26638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68" name="Line 5006"/>
                <p:cNvSpPr>
                  <a:spLocks noChangeShapeType="1"/>
                </p:cNvSpPr>
                <p:nvPr/>
              </p:nvSpPr>
              <p:spPr bwMode="auto">
                <a:xfrm>
                  <a:off x="26670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69" name="Line 5007"/>
                <p:cNvSpPr>
                  <a:spLocks noChangeShapeType="1"/>
                </p:cNvSpPr>
                <p:nvPr/>
              </p:nvSpPr>
              <p:spPr bwMode="auto">
                <a:xfrm flipV="1">
                  <a:off x="2674937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70" name="Line 5008"/>
                <p:cNvSpPr>
                  <a:spLocks noChangeShapeType="1"/>
                </p:cNvSpPr>
                <p:nvPr/>
              </p:nvSpPr>
              <p:spPr bwMode="auto">
                <a:xfrm flipV="1">
                  <a:off x="2676525" y="9355139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71" name="Line 5009"/>
                <p:cNvSpPr>
                  <a:spLocks noChangeShapeType="1"/>
                </p:cNvSpPr>
                <p:nvPr/>
              </p:nvSpPr>
              <p:spPr bwMode="auto">
                <a:xfrm flipV="1">
                  <a:off x="2684462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72" name="Line 5010"/>
                <p:cNvSpPr>
                  <a:spLocks noChangeShapeType="1"/>
                </p:cNvSpPr>
                <p:nvPr/>
              </p:nvSpPr>
              <p:spPr bwMode="auto">
                <a:xfrm>
                  <a:off x="26892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73" name="Freeform 5011"/>
                <p:cNvSpPr>
                  <a:spLocks/>
                </p:cNvSpPr>
                <p:nvPr/>
              </p:nvSpPr>
              <p:spPr bwMode="auto">
                <a:xfrm flipV="1">
                  <a:off x="2689225" y="9356726"/>
                  <a:ext cx="0" cy="6350"/>
                </a:xfrm>
                <a:custGeom>
                  <a:avLst/>
                  <a:gdLst>
                    <a:gd name="T0" fmla="*/ 0 w 2"/>
                    <a:gd name="T1" fmla="*/ 0 h 83"/>
                    <a:gd name="T2" fmla="*/ 0 w 2"/>
                    <a:gd name="T3" fmla="*/ 83 h 83"/>
                    <a:gd name="T4" fmla="*/ 2 w 2"/>
                    <a:gd name="T5" fmla="*/ 10 h 83"/>
                    <a:gd name="T6" fmla="*/ 2 w 2"/>
                    <a:gd name="T7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3">
                      <a:moveTo>
                        <a:pt x="0" y="0"/>
                      </a:moveTo>
                      <a:lnTo>
                        <a:pt x="0" y="83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74" name="Line 5012"/>
                <p:cNvSpPr>
                  <a:spLocks noChangeShapeType="1"/>
                </p:cNvSpPr>
                <p:nvPr/>
              </p:nvSpPr>
              <p:spPr bwMode="auto">
                <a:xfrm flipV="1">
                  <a:off x="269081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75" name="Line 5013"/>
                <p:cNvSpPr>
                  <a:spLocks noChangeShapeType="1"/>
                </p:cNvSpPr>
                <p:nvPr/>
              </p:nvSpPr>
              <p:spPr bwMode="auto">
                <a:xfrm>
                  <a:off x="2690812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76" name="Freeform 5014"/>
                <p:cNvSpPr>
                  <a:spLocks/>
                </p:cNvSpPr>
                <p:nvPr/>
              </p:nvSpPr>
              <p:spPr bwMode="auto">
                <a:xfrm flipV="1">
                  <a:off x="2693987" y="9361489"/>
                  <a:ext cx="0" cy="1588"/>
                </a:xfrm>
                <a:custGeom>
                  <a:avLst/>
                  <a:gdLst>
                    <a:gd name="T0" fmla="*/ 0 w 2"/>
                    <a:gd name="T1" fmla="*/ 0 h 34"/>
                    <a:gd name="T2" fmla="*/ 0 w 2"/>
                    <a:gd name="T3" fmla="*/ 34 h 34"/>
                    <a:gd name="T4" fmla="*/ 2 w 2"/>
                    <a:gd name="T5" fmla="*/ 10 h 34"/>
                    <a:gd name="T6" fmla="*/ 2 w 2"/>
                    <a:gd name="T7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77" name="Freeform 5015"/>
                <p:cNvSpPr>
                  <a:spLocks/>
                </p:cNvSpPr>
                <p:nvPr/>
              </p:nvSpPr>
              <p:spPr bwMode="auto">
                <a:xfrm flipV="1">
                  <a:off x="2698750" y="9326564"/>
                  <a:ext cx="1587" cy="36513"/>
                </a:xfrm>
                <a:custGeom>
                  <a:avLst/>
                  <a:gdLst>
                    <a:gd name="T0" fmla="*/ 0 w 18"/>
                    <a:gd name="T1" fmla="*/ 0 h 496"/>
                    <a:gd name="T2" fmla="*/ 0 w 18"/>
                    <a:gd name="T3" fmla="*/ 149 h 496"/>
                    <a:gd name="T4" fmla="*/ 2 w 18"/>
                    <a:gd name="T5" fmla="*/ 158 h 496"/>
                    <a:gd name="T6" fmla="*/ 4 w 18"/>
                    <a:gd name="T7" fmla="*/ 377 h 496"/>
                    <a:gd name="T8" fmla="*/ 6 w 18"/>
                    <a:gd name="T9" fmla="*/ 496 h 496"/>
                    <a:gd name="T10" fmla="*/ 8 w 18"/>
                    <a:gd name="T11" fmla="*/ 387 h 496"/>
                    <a:gd name="T12" fmla="*/ 10 w 18"/>
                    <a:gd name="T13" fmla="*/ 359 h 496"/>
                    <a:gd name="T14" fmla="*/ 12 w 18"/>
                    <a:gd name="T15" fmla="*/ 154 h 496"/>
                    <a:gd name="T16" fmla="*/ 14 w 18"/>
                    <a:gd name="T17" fmla="*/ 27 h 496"/>
                    <a:gd name="T18" fmla="*/ 16 w 18"/>
                    <a:gd name="T19" fmla="*/ 104 h 496"/>
                    <a:gd name="T20" fmla="*/ 18 w 18"/>
                    <a:gd name="T21" fmla="*/ 21 h 496"/>
                    <a:gd name="T22" fmla="*/ 18 w 18"/>
                    <a:gd name="T23" fmla="*/ 0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496">
                      <a:moveTo>
                        <a:pt x="0" y="0"/>
                      </a:moveTo>
                      <a:lnTo>
                        <a:pt x="0" y="149"/>
                      </a:lnTo>
                      <a:lnTo>
                        <a:pt x="2" y="158"/>
                      </a:lnTo>
                      <a:lnTo>
                        <a:pt x="4" y="377"/>
                      </a:lnTo>
                      <a:lnTo>
                        <a:pt x="6" y="496"/>
                      </a:lnTo>
                      <a:lnTo>
                        <a:pt x="8" y="387"/>
                      </a:lnTo>
                      <a:lnTo>
                        <a:pt x="10" y="359"/>
                      </a:lnTo>
                      <a:lnTo>
                        <a:pt x="12" y="154"/>
                      </a:lnTo>
                      <a:lnTo>
                        <a:pt x="14" y="27"/>
                      </a:lnTo>
                      <a:lnTo>
                        <a:pt x="16" y="104"/>
                      </a:lnTo>
                      <a:lnTo>
                        <a:pt x="18" y="21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78" name="Freeform 5016"/>
                <p:cNvSpPr>
                  <a:spLocks/>
                </p:cNvSpPr>
                <p:nvPr/>
              </p:nvSpPr>
              <p:spPr bwMode="auto">
                <a:xfrm flipV="1">
                  <a:off x="2701925" y="9361489"/>
                  <a:ext cx="0" cy="1588"/>
                </a:xfrm>
                <a:custGeom>
                  <a:avLst/>
                  <a:gdLst>
                    <a:gd name="T0" fmla="*/ 0 w 2"/>
                    <a:gd name="T1" fmla="*/ 0 h 22"/>
                    <a:gd name="T2" fmla="*/ 0 w 2"/>
                    <a:gd name="T3" fmla="*/ 22 h 22"/>
                    <a:gd name="T4" fmla="*/ 2 w 2"/>
                    <a:gd name="T5" fmla="*/ 13 h 22"/>
                    <a:gd name="T6" fmla="*/ 2 w 2"/>
                    <a:gd name="T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79" name="Line 5017"/>
                <p:cNvSpPr>
                  <a:spLocks noChangeShapeType="1"/>
                </p:cNvSpPr>
                <p:nvPr/>
              </p:nvSpPr>
              <p:spPr bwMode="auto">
                <a:xfrm flipV="1">
                  <a:off x="270192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80" name="Line 5018"/>
                <p:cNvSpPr>
                  <a:spLocks noChangeShapeType="1"/>
                </p:cNvSpPr>
                <p:nvPr/>
              </p:nvSpPr>
              <p:spPr bwMode="auto">
                <a:xfrm flipV="1">
                  <a:off x="2703512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81" name="Line 5019"/>
                <p:cNvSpPr>
                  <a:spLocks noChangeShapeType="1"/>
                </p:cNvSpPr>
                <p:nvPr/>
              </p:nvSpPr>
              <p:spPr bwMode="auto">
                <a:xfrm>
                  <a:off x="2703512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82" name="Line 5020"/>
                <p:cNvSpPr>
                  <a:spLocks noChangeShapeType="1"/>
                </p:cNvSpPr>
                <p:nvPr/>
              </p:nvSpPr>
              <p:spPr bwMode="auto">
                <a:xfrm>
                  <a:off x="27114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83" name="Line 5021"/>
                <p:cNvSpPr>
                  <a:spLocks noChangeShapeType="1"/>
                </p:cNvSpPr>
                <p:nvPr/>
              </p:nvSpPr>
              <p:spPr bwMode="auto">
                <a:xfrm flipV="1">
                  <a:off x="271145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84" name="Line 5022"/>
                <p:cNvSpPr>
                  <a:spLocks noChangeShapeType="1"/>
                </p:cNvSpPr>
                <p:nvPr/>
              </p:nvSpPr>
              <p:spPr bwMode="auto">
                <a:xfrm flipV="1">
                  <a:off x="2713037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85" name="Line 5023"/>
                <p:cNvSpPr>
                  <a:spLocks noChangeShapeType="1"/>
                </p:cNvSpPr>
                <p:nvPr/>
              </p:nvSpPr>
              <p:spPr bwMode="auto">
                <a:xfrm flipV="1">
                  <a:off x="2716212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86" name="Line 5024"/>
                <p:cNvSpPr>
                  <a:spLocks noChangeShapeType="1"/>
                </p:cNvSpPr>
                <p:nvPr/>
              </p:nvSpPr>
              <p:spPr bwMode="auto">
                <a:xfrm flipV="1">
                  <a:off x="271938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87" name="Line 5025"/>
                <p:cNvSpPr>
                  <a:spLocks noChangeShapeType="1"/>
                </p:cNvSpPr>
                <p:nvPr/>
              </p:nvSpPr>
              <p:spPr bwMode="auto">
                <a:xfrm>
                  <a:off x="27209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88" name="Line 5026"/>
                <p:cNvSpPr>
                  <a:spLocks noChangeShapeType="1"/>
                </p:cNvSpPr>
                <p:nvPr/>
              </p:nvSpPr>
              <p:spPr bwMode="auto">
                <a:xfrm flipV="1">
                  <a:off x="272891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89" name="Line 5027"/>
                <p:cNvSpPr>
                  <a:spLocks noChangeShapeType="1"/>
                </p:cNvSpPr>
                <p:nvPr/>
              </p:nvSpPr>
              <p:spPr bwMode="auto">
                <a:xfrm>
                  <a:off x="27305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90" name="Line 5028"/>
                <p:cNvSpPr>
                  <a:spLocks noChangeShapeType="1"/>
                </p:cNvSpPr>
                <p:nvPr/>
              </p:nvSpPr>
              <p:spPr bwMode="auto">
                <a:xfrm flipV="1">
                  <a:off x="27336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91" name="Line 5029"/>
                <p:cNvSpPr>
                  <a:spLocks noChangeShapeType="1"/>
                </p:cNvSpPr>
                <p:nvPr/>
              </p:nvSpPr>
              <p:spPr bwMode="auto">
                <a:xfrm flipV="1">
                  <a:off x="273843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92" name="Line 5030"/>
                <p:cNvSpPr>
                  <a:spLocks noChangeShapeType="1"/>
                </p:cNvSpPr>
                <p:nvPr/>
              </p:nvSpPr>
              <p:spPr bwMode="auto">
                <a:xfrm flipV="1">
                  <a:off x="273843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93" name="Line 5031"/>
                <p:cNvSpPr>
                  <a:spLocks noChangeShapeType="1"/>
                </p:cNvSpPr>
                <p:nvPr/>
              </p:nvSpPr>
              <p:spPr bwMode="auto">
                <a:xfrm flipV="1">
                  <a:off x="274320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94" name="Line 5032"/>
                <p:cNvSpPr>
                  <a:spLocks noChangeShapeType="1"/>
                </p:cNvSpPr>
                <p:nvPr/>
              </p:nvSpPr>
              <p:spPr bwMode="auto">
                <a:xfrm flipV="1">
                  <a:off x="27463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95" name="Line 5033"/>
                <p:cNvSpPr>
                  <a:spLocks noChangeShapeType="1"/>
                </p:cNvSpPr>
                <p:nvPr/>
              </p:nvSpPr>
              <p:spPr bwMode="auto">
                <a:xfrm flipV="1">
                  <a:off x="275272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96" name="Line 5034"/>
                <p:cNvSpPr>
                  <a:spLocks noChangeShapeType="1"/>
                </p:cNvSpPr>
                <p:nvPr/>
              </p:nvSpPr>
              <p:spPr bwMode="auto">
                <a:xfrm flipV="1">
                  <a:off x="275431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97" name="Line 5035"/>
                <p:cNvSpPr>
                  <a:spLocks noChangeShapeType="1"/>
                </p:cNvSpPr>
                <p:nvPr/>
              </p:nvSpPr>
              <p:spPr bwMode="auto">
                <a:xfrm flipV="1">
                  <a:off x="275431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98" name="Line 5036"/>
                <p:cNvSpPr>
                  <a:spLocks noChangeShapeType="1"/>
                </p:cNvSpPr>
                <p:nvPr/>
              </p:nvSpPr>
              <p:spPr bwMode="auto">
                <a:xfrm>
                  <a:off x="2757487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99" name="Freeform 5037"/>
                <p:cNvSpPr>
                  <a:spLocks/>
                </p:cNvSpPr>
                <p:nvPr/>
              </p:nvSpPr>
              <p:spPr bwMode="auto">
                <a:xfrm flipV="1">
                  <a:off x="2768600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22 h 55"/>
                    <a:gd name="T4" fmla="*/ 2 w 2"/>
                    <a:gd name="T5" fmla="*/ 55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00" name="Line 5038"/>
                <p:cNvSpPr>
                  <a:spLocks noChangeShapeType="1"/>
                </p:cNvSpPr>
                <p:nvPr/>
              </p:nvSpPr>
              <p:spPr bwMode="auto">
                <a:xfrm flipV="1">
                  <a:off x="276860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01" name="Freeform 5039"/>
                <p:cNvSpPr>
                  <a:spLocks/>
                </p:cNvSpPr>
                <p:nvPr/>
              </p:nvSpPr>
              <p:spPr bwMode="auto">
                <a:xfrm flipV="1">
                  <a:off x="2773362" y="9358314"/>
                  <a:ext cx="0" cy="4763"/>
                </a:xfrm>
                <a:custGeom>
                  <a:avLst/>
                  <a:gdLst>
                    <a:gd name="T0" fmla="*/ 0 w 2"/>
                    <a:gd name="T1" fmla="*/ 0 h 77"/>
                    <a:gd name="T2" fmla="*/ 0 w 2"/>
                    <a:gd name="T3" fmla="*/ 77 h 77"/>
                    <a:gd name="T4" fmla="*/ 2 w 2"/>
                    <a:gd name="T5" fmla="*/ 41 h 77"/>
                    <a:gd name="T6" fmla="*/ 2 w 2"/>
                    <a:gd name="T7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7">
                      <a:moveTo>
                        <a:pt x="0" y="0"/>
                      </a:moveTo>
                      <a:lnTo>
                        <a:pt x="0" y="77"/>
                      </a:lnTo>
                      <a:lnTo>
                        <a:pt x="2" y="4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02" name="Line 5040"/>
                <p:cNvSpPr>
                  <a:spLocks noChangeShapeType="1"/>
                </p:cNvSpPr>
                <p:nvPr/>
              </p:nvSpPr>
              <p:spPr bwMode="auto">
                <a:xfrm flipV="1">
                  <a:off x="277812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03" name="Line 5041"/>
                <p:cNvSpPr>
                  <a:spLocks noChangeShapeType="1"/>
                </p:cNvSpPr>
                <p:nvPr/>
              </p:nvSpPr>
              <p:spPr bwMode="auto">
                <a:xfrm flipV="1">
                  <a:off x="277812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04" name="Line 5042"/>
                <p:cNvSpPr>
                  <a:spLocks noChangeShapeType="1"/>
                </p:cNvSpPr>
                <p:nvPr/>
              </p:nvSpPr>
              <p:spPr bwMode="auto">
                <a:xfrm flipV="1">
                  <a:off x="279082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05" name="Freeform 5043"/>
                <p:cNvSpPr>
                  <a:spLocks/>
                </p:cNvSpPr>
                <p:nvPr/>
              </p:nvSpPr>
              <p:spPr bwMode="auto">
                <a:xfrm flipV="1">
                  <a:off x="2795587" y="9358314"/>
                  <a:ext cx="0" cy="4763"/>
                </a:xfrm>
                <a:custGeom>
                  <a:avLst/>
                  <a:gdLst>
                    <a:gd name="T0" fmla="*/ 0 w 2"/>
                    <a:gd name="T1" fmla="*/ 0 h 66"/>
                    <a:gd name="T2" fmla="*/ 0 w 2"/>
                    <a:gd name="T3" fmla="*/ 66 h 66"/>
                    <a:gd name="T4" fmla="*/ 2 w 2"/>
                    <a:gd name="T5" fmla="*/ 32 h 66"/>
                    <a:gd name="T6" fmla="*/ 2 w 2"/>
                    <a:gd name="T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6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3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06" name="Line 5044"/>
                <p:cNvSpPr>
                  <a:spLocks noChangeShapeType="1"/>
                </p:cNvSpPr>
                <p:nvPr/>
              </p:nvSpPr>
              <p:spPr bwMode="auto">
                <a:xfrm flipV="1">
                  <a:off x="280035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07" name="Line 5045"/>
                <p:cNvSpPr>
                  <a:spLocks noChangeShapeType="1"/>
                </p:cNvSpPr>
                <p:nvPr/>
              </p:nvSpPr>
              <p:spPr bwMode="auto">
                <a:xfrm flipV="1">
                  <a:off x="2808287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08" name="Line 5046"/>
                <p:cNvSpPr>
                  <a:spLocks noChangeShapeType="1"/>
                </p:cNvSpPr>
                <p:nvPr/>
              </p:nvSpPr>
              <p:spPr bwMode="auto">
                <a:xfrm>
                  <a:off x="28098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09" name="Line 5047"/>
                <p:cNvSpPr>
                  <a:spLocks noChangeShapeType="1"/>
                </p:cNvSpPr>
                <p:nvPr/>
              </p:nvSpPr>
              <p:spPr bwMode="auto">
                <a:xfrm>
                  <a:off x="2811462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10" name="Line 5048"/>
                <p:cNvSpPr>
                  <a:spLocks noChangeShapeType="1"/>
                </p:cNvSpPr>
                <p:nvPr/>
              </p:nvSpPr>
              <p:spPr bwMode="auto">
                <a:xfrm flipV="1">
                  <a:off x="2813050" y="9355139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11" name="Line 5049"/>
                <p:cNvSpPr>
                  <a:spLocks noChangeShapeType="1"/>
                </p:cNvSpPr>
                <p:nvPr/>
              </p:nvSpPr>
              <p:spPr bwMode="auto">
                <a:xfrm flipV="1">
                  <a:off x="281463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12" name="Line 5050"/>
                <p:cNvSpPr>
                  <a:spLocks noChangeShapeType="1"/>
                </p:cNvSpPr>
                <p:nvPr/>
              </p:nvSpPr>
              <p:spPr bwMode="auto">
                <a:xfrm flipV="1">
                  <a:off x="281463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13" name="Line 5051"/>
                <p:cNvSpPr>
                  <a:spLocks noChangeShapeType="1"/>
                </p:cNvSpPr>
                <p:nvPr/>
              </p:nvSpPr>
              <p:spPr bwMode="auto">
                <a:xfrm>
                  <a:off x="28225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15" name="Line 5053"/>
                <p:cNvSpPr>
                  <a:spLocks noChangeShapeType="1"/>
                </p:cNvSpPr>
                <p:nvPr/>
              </p:nvSpPr>
              <p:spPr bwMode="auto">
                <a:xfrm flipV="1">
                  <a:off x="2835275" y="9358314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16" name="Freeform 5054"/>
                <p:cNvSpPr>
                  <a:spLocks/>
                </p:cNvSpPr>
                <p:nvPr/>
              </p:nvSpPr>
              <p:spPr bwMode="auto">
                <a:xfrm flipV="1">
                  <a:off x="2835275" y="9361489"/>
                  <a:ext cx="0" cy="1588"/>
                </a:xfrm>
                <a:custGeom>
                  <a:avLst/>
                  <a:gdLst>
                    <a:gd name="T0" fmla="*/ 0 w 2"/>
                    <a:gd name="T1" fmla="*/ 0 h 22"/>
                    <a:gd name="T2" fmla="*/ 0 w 2"/>
                    <a:gd name="T3" fmla="*/ 22 h 22"/>
                    <a:gd name="T4" fmla="*/ 2 w 2"/>
                    <a:gd name="T5" fmla="*/ 22 h 22"/>
                    <a:gd name="T6" fmla="*/ 2 w 2"/>
                    <a:gd name="T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2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17" name="Line 5055"/>
                <p:cNvSpPr>
                  <a:spLocks noChangeShapeType="1"/>
                </p:cNvSpPr>
                <p:nvPr/>
              </p:nvSpPr>
              <p:spPr bwMode="auto">
                <a:xfrm flipV="1">
                  <a:off x="28352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18" name="Freeform 5056"/>
                <p:cNvSpPr>
                  <a:spLocks/>
                </p:cNvSpPr>
                <p:nvPr/>
              </p:nvSpPr>
              <p:spPr bwMode="auto">
                <a:xfrm flipV="1">
                  <a:off x="2843212" y="9359901"/>
                  <a:ext cx="1587" cy="3175"/>
                </a:xfrm>
                <a:custGeom>
                  <a:avLst/>
                  <a:gdLst>
                    <a:gd name="T0" fmla="*/ 0 w 4"/>
                    <a:gd name="T1" fmla="*/ 0 h 55"/>
                    <a:gd name="T2" fmla="*/ 0 w 4"/>
                    <a:gd name="T3" fmla="*/ 44 h 55"/>
                    <a:gd name="T4" fmla="*/ 2 w 4"/>
                    <a:gd name="T5" fmla="*/ 55 h 55"/>
                    <a:gd name="T6" fmla="*/ 4 w 4"/>
                    <a:gd name="T7" fmla="*/ 27 h 55"/>
                    <a:gd name="T8" fmla="*/ 4 w 4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5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55"/>
                      </a:lnTo>
                      <a:lnTo>
                        <a:pt x="4" y="2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19" name="Line 5057"/>
                <p:cNvSpPr>
                  <a:spLocks noChangeShapeType="1"/>
                </p:cNvSpPr>
                <p:nvPr/>
              </p:nvSpPr>
              <p:spPr bwMode="auto">
                <a:xfrm flipV="1">
                  <a:off x="28479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20" name="Line 5058"/>
                <p:cNvSpPr>
                  <a:spLocks noChangeShapeType="1"/>
                </p:cNvSpPr>
                <p:nvPr/>
              </p:nvSpPr>
              <p:spPr bwMode="auto">
                <a:xfrm flipV="1">
                  <a:off x="284956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21" name="Freeform 5059"/>
                <p:cNvSpPr>
                  <a:spLocks/>
                </p:cNvSpPr>
                <p:nvPr/>
              </p:nvSpPr>
              <p:spPr bwMode="auto">
                <a:xfrm flipV="1">
                  <a:off x="2852737" y="9361489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27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22" name="Freeform 5060"/>
                <p:cNvSpPr>
                  <a:spLocks/>
                </p:cNvSpPr>
                <p:nvPr/>
              </p:nvSpPr>
              <p:spPr bwMode="auto">
                <a:xfrm flipV="1">
                  <a:off x="2857500" y="9359901"/>
                  <a:ext cx="0" cy="3175"/>
                </a:xfrm>
                <a:custGeom>
                  <a:avLst/>
                  <a:gdLst>
                    <a:gd name="T0" fmla="*/ 0 w 2"/>
                    <a:gd name="T1" fmla="*/ 0 h 41"/>
                    <a:gd name="T2" fmla="*/ 0 w 2"/>
                    <a:gd name="T3" fmla="*/ 41 h 41"/>
                    <a:gd name="T4" fmla="*/ 2 w 2"/>
                    <a:gd name="T5" fmla="*/ 10 h 41"/>
                    <a:gd name="T6" fmla="*/ 2 w 2"/>
                    <a:gd name="T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1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23" name="Line 5061"/>
                <p:cNvSpPr>
                  <a:spLocks noChangeShapeType="1"/>
                </p:cNvSpPr>
                <p:nvPr/>
              </p:nvSpPr>
              <p:spPr bwMode="auto">
                <a:xfrm flipV="1">
                  <a:off x="287178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24" name="Line 5062"/>
                <p:cNvSpPr>
                  <a:spLocks noChangeShapeType="1"/>
                </p:cNvSpPr>
                <p:nvPr/>
              </p:nvSpPr>
              <p:spPr bwMode="auto">
                <a:xfrm>
                  <a:off x="2871787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25" name="Line 5063"/>
                <p:cNvSpPr>
                  <a:spLocks noChangeShapeType="1"/>
                </p:cNvSpPr>
                <p:nvPr/>
              </p:nvSpPr>
              <p:spPr bwMode="auto">
                <a:xfrm>
                  <a:off x="2884487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26" name="Line 5064"/>
                <p:cNvSpPr>
                  <a:spLocks noChangeShapeType="1"/>
                </p:cNvSpPr>
                <p:nvPr/>
              </p:nvSpPr>
              <p:spPr bwMode="auto">
                <a:xfrm>
                  <a:off x="28860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27" name="Freeform 5065"/>
                <p:cNvSpPr>
                  <a:spLocks/>
                </p:cNvSpPr>
                <p:nvPr/>
              </p:nvSpPr>
              <p:spPr bwMode="auto">
                <a:xfrm flipV="1">
                  <a:off x="2887662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55 h 55"/>
                    <a:gd name="T4" fmla="*/ 2 w 2"/>
                    <a:gd name="T5" fmla="*/ 13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28" name="Line 5066"/>
                <p:cNvSpPr>
                  <a:spLocks noChangeShapeType="1"/>
                </p:cNvSpPr>
                <p:nvPr/>
              </p:nvSpPr>
              <p:spPr bwMode="auto">
                <a:xfrm flipV="1">
                  <a:off x="289242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29" name="Line 5067"/>
                <p:cNvSpPr>
                  <a:spLocks noChangeShapeType="1"/>
                </p:cNvSpPr>
                <p:nvPr/>
              </p:nvSpPr>
              <p:spPr bwMode="auto">
                <a:xfrm flipV="1">
                  <a:off x="2894012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30" name="Freeform 5068"/>
                <p:cNvSpPr>
                  <a:spLocks/>
                </p:cNvSpPr>
                <p:nvPr/>
              </p:nvSpPr>
              <p:spPr bwMode="auto">
                <a:xfrm flipV="1">
                  <a:off x="2897187" y="9361489"/>
                  <a:ext cx="0" cy="1588"/>
                </a:xfrm>
                <a:custGeom>
                  <a:avLst/>
                  <a:gdLst>
                    <a:gd name="T0" fmla="*/ 0 w 2"/>
                    <a:gd name="T1" fmla="*/ 0 h 22"/>
                    <a:gd name="T2" fmla="*/ 0 w 2"/>
                    <a:gd name="T3" fmla="*/ 13 h 22"/>
                    <a:gd name="T4" fmla="*/ 2 w 2"/>
                    <a:gd name="T5" fmla="*/ 22 h 22"/>
                    <a:gd name="T6" fmla="*/ 2 w 2"/>
                    <a:gd name="T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2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31" name="Line 5069"/>
                <p:cNvSpPr>
                  <a:spLocks noChangeShapeType="1"/>
                </p:cNvSpPr>
                <p:nvPr/>
              </p:nvSpPr>
              <p:spPr bwMode="auto">
                <a:xfrm flipV="1">
                  <a:off x="289718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32" name="Line 5070"/>
                <p:cNvSpPr>
                  <a:spLocks noChangeShapeType="1"/>
                </p:cNvSpPr>
                <p:nvPr/>
              </p:nvSpPr>
              <p:spPr bwMode="auto">
                <a:xfrm flipV="1">
                  <a:off x="2901950" y="9358314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33" name="Line 5071"/>
                <p:cNvSpPr>
                  <a:spLocks noChangeShapeType="1"/>
                </p:cNvSpPr>
                <p:nvPr/>
              </p:nvSpPr>
              <p:spPr bwMode="auto">
                <a:xfrm flipV="1">
                  <a:off x="290195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34" name="Freeform 5072"/>
                <p:cNvSpPr>
                  <a:spLocks/>
                </p:cNvSpPr>
                <p:nvPr/>
              </p:nvSpPr>
              <p:spPr bwMode="auto">
                <a:xfrm flipV="1">
                  <a:off x="2905125" y="9359901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13 h 44"/>
                    <a:gd name="T4" fmla="*/ 2 w 2"/>
                    <a:gd name="T5" fmla="*/ 44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4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35" name="Line 5073"/>
                <p:cNvSpPr>
                  <a:spLocks noChangeShapeType="1"/>
                </p:cNvSpPr>
                <p:nvPr/>
              </p:nvSpPr>
              <p:spPr bwMode="auto">
                <a:xfrm flipV="1">
                  <a:off x="290671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36" name="Freeform 5074"/>
                <p:cNvSpPr>
                  <a:spLocks/>
                </p:cNvSpPr>
                <p:nvPr/>
              </p:nvSpPr>
              <p:spPr bwMode="auto">
                <a:xfrm flipV="1">
                  <a:off x="2911475" y="9359901"/>
                  <a:ext cx="0" cy="3175"/>
                </a:xfrm>
                <a:custGeom>
                  <a:avLst/>
                  <a:gdLst>
                    <a:gd name="T0" fmla="*/ 0 w 4"/>
                    <a:gd name="T1" fmla="*/ 0 h 55"/>
                    <a:gd name="T2" fmla="*/ 0 w 4"/>
                    <a:gd name="T3" fmla="*/ 27 h 55"/>
                    <a:gd name="T4" fmla="*/ 2 w 4"/>
                    <a:gd name="T5" fmla="*/ 27 h 55"/>
                    <a:gd name="T6" fmla="*/ 4 w 4"/>
                    <a:gd name="T7" fmla="*/ 55 h 55"/>
                    <a:gd name="T8" fmla="*/ 4 w 4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5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27"/>
                      </a:lnTo>
                      <a:lnTo>
                        <a:pt x="4" y="5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37" name="Line 5075"/>
                <p:cNvSpPr>
                  <a:spLocks noChangeShapeType="1"/>
                </p:cNvSpPr>
                <p:nvPr/>
              </p:nvSpPr>
              <p:spPr bwMode="auto">
                <a:xfrm flipV="1">
                  <a:off x="29114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38" name="Line 5076"/>
                <p:cNvSpPr>
                  <a:spLocks noChangeShapeType="1"/>
                </p:cNvSpPr>
                <p:nvPr/>
              </p:nvSpPr>
              <p:spPr bwMode="auto">
                <a:xfrm>
                  <a:off x="2913062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39" name="Line 5077"/>
                <p:cNvSpPr>
                  <a:spLocks noChangeShapeType="1"/>
                </p:cNvSpPr>
                <p:nvPr/>
              </p:nvSpPr>
              <p:spPr bwMode="auto">
                <a:xfrm>
                  <a:off x="2919412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40" name="Line 5078"/>
                <p:cNvSpPr>
                  <a:spLocks noChangeShapeType="1"/>
                </p:cNvSpPr>
                <p:nvPr/>
              </p:nvSpPr>
              <p:spPr bwMode="auto">
                <a:xfrm flipV="1">
                  <a:off x="292258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41" name="Line 5079"/>
                <p:cNvSpPr>
                  <a:spLocks noChangeShapeType="1"/>
                </p:cNvSpPr>
                <p:nvPr/>
              </p:nvSpPr>
              <p:spPr bwMode="auto">
                <a:xfrm flipV="1">
                  <a:off x="292893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42" name="Line 5080"/>
                <p:cNvSpPr>
                  <a:spLocks noChangeShapeType="1"/>
                </p:cNvSpPr>
                <p:nvPr/>
              </p:nvSpPr>
              <p:spPr bwMode="auto">
                <a:xfrm>
                  <a:off x="29305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43" name="Line 5081"/>
                <p:cNvSpPr>
                  <a:spLocks noChangeShapeType="1"/>
                </p:cNvSpPr>
                <p:nvPr/>
              </p:nvSpPr>
              <p:spPr bwMode="auto">
                <a:xfrm flipV="1">
                  <a:off x="294005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44" name="Line 5082"/>
                <p:cNvSpPr>
                  <a:spLocks noChangeShapeType="1"/>
                </p:cNvSpPr>
                <p:nvPr/>
              </p:nvSpPr>
              <p:spPr bwMode="auto">
                <a:xfrm flipV="1">
                  <a:off x="2941637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45" name="Line 5083"/>
                <p:cNvSpPr>
                  <a:spLocks noChangeShapeType="1"/>
                </p:cNvSpPr>
                <p:nvPr/>
              </p:nvSpPr>
              <p:spPr bwMode="auto">
                <a:xfrm flipV="1">
                  <a:off x="294481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46" name="Line 5084"/>
                <p:cNvSpPr>
                  <a:spLocks noChangeShapeType="1"/>
                </p:cNvSpPr>
                <p:nvPr/>
              </p:nvSpPr>
              <p:spPr bwMode="auto">
                <a:xfrm>
                  <a:off x="29464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47" name="Line 5085"/>
                <p:cNvSpPr>
                  <a:spLocks noChangeShapeType="1"/>
                </p:cNvSpPr>
                <p:nvPr/>
              </p:nvSpPr>
              <p:spPr bwMode="auto">
                <a:xfrm flipV="1">
                  <a:off x="2949575" y="9358314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48" name="Freeform 5086"/>
                <p:cNvSpPr>
                  <a:spLocks/>
                </p:cNvSpPr>
                <p:nvPr/>
              </p:nvSpPr>
              <p:spPr bwMode="auto">
                <a:xfrm flipV="1">
                  <a:off x="2951162" y="9358314"/>
                  <a:ext cx="0" cy="4763"/>
                </a:xfrm>
                <a:custGeom>
                  <a:avLst/>
                  <a:gdLst>
                    <a:gd name="T0" fmla="*/ 0 w 4"/>
                    <a:gd name="T1" fmla="*/ 0 h 77"/>
                    <a:gd name="T2" fmla="*/ 0 w 4"/>
                    <a:gd name="T3" fmla="*/ 77 h 77"/>
                    <a:gd name="T4" fmla="*/ 2 w 4"/>
                    <a:gd name="T5" fmla="*/ 27 h 77"/>
                    <a:gd name="T6" fmla="*/ 4 w 4"/>
                    <a:gd name="T7" fmla="*/ 13 h 77"/>
                    <a:gd name="T8" fmla="*/ 4 w 4"/>
                    <a:gd name="T9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7">
                      <a:moveTo>
                        <a:pt x="0" y="0"/>
                      </a:moveTo>
                      <a:lnTo>
                        <a:pt x="0" y="77"/>
                      </a:lnTo>
                      <a:lnTo>
                        <a:pt x="2" y="27"/>
                      </a:lnTo>
                      <a:lnTo>
                        <a:pt x="4" y="1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49" name="Freeform 5087"/>
                <p:cNvSpPr>
                  <a:spLocks/>
                </p:cNvSpPr>
                <p:nvPr/>
              </p:nvSpPr>
              <p:spPr bwMode="auto">
                <a:xfrm flipV="1">
                  <a:off x="2954337" y="9355139"/>
                  <a:ext cx="0" cy="7938"/>
                </a:xfrm>
                <a:custGeom>
                  <a:avLst/>
                  <a:gdLst>
                    <a:gd name="T0" fmla="*/ 0 w 2"/>
                    <a:gd name="T1" fmla="*/ 0 h 111"/>
                    <a:gd name="T2" fmla="*/ 0 w 2"/>
                    <a:gd name="T3" fmla="*/ 27 h 111"/>
                    <a:gd name="T4" fmla="*/ 2 w 2"/>
                    <a:gd name="T5" fmla="*/ 111 h 111"/>
                    <a:gd name="T6" fmla="*/ 2 w 2"/>
                    <a:gd name="T7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1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1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50" name="Freeform 5088"/>
                <p:cNvSpPr>
                  <a:spLocks/>
                </p:cNvSpPr>
                <p:nvPr/>
              </p:nvSpPr>
              <p:spPr bwMode="auto">
                <a:xfrm>
                  <a:off x="2955925" y="9363076"/>
                  <a:ext cx="0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0 h 13"/>
                    <a:gd name="T4" fmla="*/ 2 w 2"/>
                    <a:gd name="T5" fmla="*/ 13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51" name="Freeform 5089"/>
                <p:cNvSpPr>
                  <a:spLocks/>
                </p:cNvSpPr>
                <p:nvPr/>
              </p:nvSpPr>
              <p:spPr bwMode="auto">
                <a:xfrm flipV="1">
                  <a:off x="2959100" y="9359901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44 h 44"/>
                    <a:gd name="T4" fmla="*/ 2 w 2"/>
                    <a:gd name="T5" fmla="*/ 22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52" name="Line 5090"/>
                <p:cNvSpPr>
                  <a:spLocks noChangeShapeType="1"/>
                </p:cNvSpPr>
                <p:nvPr/>
              </p:nvSpPr>
              <p:spPr bwMode="auto">
                <a:xfrm flipV="1">
                  <a:off x="295910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53" name="Line 5091"/>
                <p:cNvSpPr>
                  <a:spLocks noChangeShapeType="1"/>
                </p:cNvSpPr>
                <p:nvPr/>
              </p:nvSpPr>
              <p:spPr bwMode="auto">
                <a:xfrm flipV="1">
                  <a:off x="296068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54" name="Line 5092"/>
                <p:cNvSpPr>
                  <a:spLocks noChangeShapeType="1"/>
                </p:cNvSpPr>
                <p:nvPr/>
              </p:nvSpPr>
              <p:spPr bwMode="auto">
                <a:xfrm flipV="1">
                  <a:off x="29622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55" name="Line 5093"/>
                <p:cNvSpPr>
                  <a:spLocks noChangeShapeType="1"/>
                </p:cNvSpPr>
                <p:nvPr/>
              </p:nvSpPr>
              <p:spPr bwMode="auto">
                <a:xfrm flipV="1">
                  <a:off x="296386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56" name="Line 5094"/>
                <p:cNvSpPr>
                  <a:spLocks noChangeShapeType="1"/>
                </p:cNvSpPr>
                <p:nvPr/>
              </p:nvSpPr>
              <p:spPr bwMode="auto">
                <a:xfrm flipV="1">
                  <a:off x="296703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57" name="Freeform 5095"/>
                <p:cNvSpPr>
                  <a:spLocks/>
                </p:cNvSpPr>
                <p:nvPr/>
              </p:nvSpPr>
              <p:spPr bwMode="auto">
                <a:xfrm flipV="1">
                  <a:off x="2968625" y="9361489"/>
                  <a:ext cx="0" cy="1588"/>
                </a:xfrm>
                <a:custGeom>
                  <a:avLst/>
                  <a:gdLst>
                    <a:gd name="T0" fmla="*/ 0 w 2"/>
                    <a:gd name="T1" fmla="*/ 0 h 24"/>
                    <a:gd name="T2" fmla="*/ 0 w 2"/>
                    <a:gd name="T3" fmla="*/ 22 h 24"/>
                    <a:gd name="T4" fmla="*/ 2 w 2"/>
                    <a:gd name="T5" fmla="*/ 24 h 24"/>
                    <a:gd name="T6" fmla="*/ 2 w 2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4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2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58" name="Line 5096"/>
                <p:cNvSpPr>
                  <a:spLocks noChangeShapeType="1"/>
                </p:cNvSpPr>
                <p:nvPr/>
              </p:nvSpPr>
              <p:spPr bwMode="auto">
                <a:xfrm flipV="1">
                  <a:off x="296862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59" name="Line 5097"/>
                <p:cNvSpPr>
                  <a:spLocks noChangeShapeType="1"/>
                </p:cNvSpPr>
                <p:nvPr/>
              </p:nvSpPr>
              <p:spPr bwMode="auto">
                <a:xfrm flipV="1">
                  <a:off x="297338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60" name="Freeform 5098"/>
                <p:cNvSpPr>
                  <a:spLocks/>
                </p:cNvSpPr>
                <p:nvPr/>
              </p:nvSpPr>
              <p:spPr bwMode="auto">
                <a:xfrm flipV="1">
                  <a:off x="2978150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55 h 55"/>
                    <a:gd name="T4" fmla="*/ 2 w 2"/>
                    <a:gd name="T5" fmla="*/ 13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61" name="Line 5099"/>
                <p:cNvSpPr>
                  <a:spLocks noChangeShapeType="1"/>
                </p:cNvSpPr>
                <p:nvPr/>
              </p:nvSpPr>
              <p:spPr bwMode="auto">
                <a:xfrm flipV="1">
                  <a:off x="298132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62" name="Line 5100"/>
                <p:cNvSpPr>
                  <a:spLocks noChangeShapeType="1"/>
                </p:cNvSpPr>
                <p:nvPr/>
              </p:nvSpPr>
              <p:spPr bwMode="auto">
                <a:xfrm flipV="1">
                  <a:off x="298450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63" name="Freeform 5101"/>
                <p:cNvSpPr>
                  <a:spLocks/>
                </p:cNvSpPr>
                <p:nvPr/>
              </p:nvSpPr>
              <p:spPr bwMode="auto">
                <a:xfrm flipV="1">
                  <a:off x="2986087" y="9342439"/>
                  <a:ext cx="1587" cy="20638"/>
                </a:xfrm>
                <a:custGeom>
                  <a:avLst/>
                  <a:gdLst>
                    <a:gd name="T0" fmla="*/ 0 w 17"/>
                    <a:gd name="T1" fmla="*/ 0 h 286"/>
                    <a:gd name="T2" fmla="*/ 0 w 17"/>
                    <a:gd name="T3" fmla="*/ 50 h 286"/>
                    <a:gd name="T4" fmla="*/ 2 w 17"/>
                    <a:gd name="T5" fmla="*/ 167 h 286"/>
                    <a:gd name="T6" fmla="*/ 4 w 17"/>
                    <a:gd name="T7" fmla="*/ 239 h 286"/>
                    <a:gd name="T8" fmla="*/ 6 w 17"/>
                    <a:gd name="T9" fmla="*/ 211 h 286"/>
                    <a:gd name="T10" fmla="*/ 8 w 17"/>
                    <a:gd name="T11" fmla="*/ 286 h 286"/>
                    <a:gd name="T12" fmla="*/ 10 w 17"/>
                    <a:gd name="T13" fmla="*/ 152 h 286"/>
                    <a:gd name="T14" fmla="*/ 12 w 17"/>
                    <a:gd name="T15" fmla="*/ 217 h 286"/>
                    <a:gd name="T16" fmla="*/ 14 w 17"/>
                    <a:gd name="T17" fmla="*/ 24 h 286"/>
                    <a:gd name="T18" fmla="*/ 17 w 17"/>
                    <a:gd name="T19" fmla="*/ 21 h 286"/>
                    <a:gd name="T20" fmla="*/ 17 w 17"/>
                    <a:gd name="T21" fmla="*/ 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" h="286">
                      <a:moveTo>
                        <a:pt x="0" y="0"/>
                      </a:moveTo>
                      <a:lnTo>
                        <a:pt x="0" y="50"/>
                      </a:lnTo>
                      <a:lnTo>
                        <a:pt x="2" y="167"/>
                      </a:lnTo>
                      <a:lnTo>
                        <a:pt x="4" y="239"/>
                      </a:lnTo>
                      <a:lnTo>
                        <a:pt x="6" y="211"/>
                      </a:lnTo>
                      <a:lnTo>
                        <a:pt x="8" y="286"/>
                      </a:lnTo>
                      <a:lnTo>
                        <a:pt x="10" y="152"/>
                      </a:lnTo>
                      <a:lnTo>
                        <a:pt x="12" y="217"/>
                      </a:lnTo>
                      <a:lnTo>
                        <a:pt x="14" y="24"/>
                      </a:lnTo>
                      <a:lnTo>
                        <a:pt x="17" y="21"/>
                      </a:lnTo>
                      <a:lnTo>
                        <a:pt x="1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64" name="Line 5102"/>
                <p:cNvSpPr>
                  <a:spLocks noChangeShapeType="1"/>
                </p:cNvSpPr>
                <p:nvPr/>
              </p:nvSpPr>
              <p:spPr bwMode="auto">
                <a:xfrm flipV="1">
                  <a:off x="29876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65" name="Line 5103"/>
                <p:cNvSpPr>
                  <a:spLocks noChangeShapeType="1"/>
                </p:cNvSpPr>
                <p:nvPr/>
              </p:nvSpPr>
              <p:spPr bwMode="auto">
                <a:xfrm flipV="1">
                  <a:off x="298926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66" name="Line 5104"/>
                <p:cNvSpPr>
                  <a:spLocks noChangeShapeType="1"/>
                </p:cNvSpPr>
                <p:nvPr/>
              </p:nvSpPr>
              <p:spPr bwMode="auto">
                <a:xfrm flipV="1">
                  <a:off x="299085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67" name="Line 5105"/>
                <p:cNvSpPr>
                  <a:spLocks noChangeShapeType="1"/>
                </p:cNvSpPr>
                <p:nvPr/>
              </p:nvSpPr>
              <p:spPr bwMode="auto">
                <a:xfrm flipV="1">
                  <a:off x="300355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68" name="Line 5106"/>
                <p:cNvSpPr>
                  <a:spLocks noChangeShapeType="1"/>
                </p:cNvSpPr>
                <p:nvPr/>
              </p:nvSpPr>
              <p:spPr bwMode="auto">
                <a:xfrm flipV="1">
                  <a:off x="300831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69" name="Line 5107"/>
                <p:cNvSpPr>
                  <a:spLocks noChangeShapeType="1"/>
                </p:cNvSpPr>
                <p:nvPr/>
              </p:nvSpPr>
              <p:spPr bwMode="auto">
                <a:xfrm flipV="1">
                  <a:off x="300990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70" name="Line 5108"/>
                <p:cNvSpPr>
                  <a:spLocks noChangeShapeType="1"/>
                </p:cNvSpPr>
                <p:nvPr/>
              </p:nvSpPr>
              <p:spPr bwMode="auto">
                <a:xfrm>
                  <a:off x="30099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71" name="Line 5109"/>
                <p:cNvSpPr>
                  <a:spLocks noChangeShapeType="1"/>
                </p:cNvSpPr>
                <p:nvPr/>
              </p:nvSpPr>
              <p:spPr bwMode="auto">
                <a:xfrm flipV="1">
                  <a:off x="30130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72" name="Line 5110"/>
                <p:cNvSpPr>
                  <a:spLocks noChangeShapeType="1"/>
                </p:cNvSpPr>
                <p:nvPr/>
              </p:nvSpPr>
              <p:spPr bwMode="auto">
                <a:xfrm flipV="1">
                  <a:off x="3016250" y="9358314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73" name="Freeform 5111"/>
                <p:cNvSpPr>
                  <a:spLocks/>
                </p:cNvSpPr>
                <p:nvPr/>
              </p:nvSpPr>
              <p:spPr bwMode="auto">
                <a:xfrm flipV="1">
                  <a:off x="3017837" y="9359901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22 h 44"/>
                    <a:gd name="T4" fmla="*/ 2 w 2"/>
                    <a:gd name="T5" fmla="*/ 44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4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74" name="Line 5112"/>
                <p:cNvSpPr>
                  <a:spLocks noChangeShapeType="1"/>
                </p:cNvSpPr>
                <p:nvPr/>
              </p:nvSpPr>
              <p:spPr bwMode="auto">
                <a:xfrm flipV="1">
                  <a:off x="301942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75" name="Line 5113"/>
                <p:cNvSpPr>
                  <a:spLocks noChangeShapeType="1"/>
                </p:cNvSpPr>
                <p:nvPr/>
              </p:nvSpPr>
              <p:spPr bwMode="auto">
                <a:xfrm>
                  <a:off x="30194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76" name="Line 5114"/>
                <p:cNvSpPr>
                  <a:spLocks noChangeShapeType="1"/>
                </p:cNvSpPr>
                <p:nvPr/>
              </p:nvSpPr>
              <p:spPr bwMode="auto">
                <a:xfrm flipV="1">
                  <a:off x="3021012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77" name="Freeform 5115"/>
                <p:cNvSpPr>
                  <a:spLocks/>
                </p:cNvSpPr>
                <p:nvPr/>
              </p:nvSpPr>
              <p:spPr bwMode="auto">
                <a:xfrm flipV="1">
                  <a:off x="3021012" y="9359901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22 h 44"/>
                    <a:gd name="T4" fmla="*/ 2 w 2"/>
                    <a:gd name="T5" fmla="*/ 44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4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78" name="Line 5116"/>
                <p:cNvSpPr>
                  <a:spLocks noChangeShapeType="1"/>
                </p:cNvSpPr>
                <p:nvPr/>
              </p:nvSpPr>
              <p:spPr bwMode="auto">
                <a:xfrm>
                  <a:off x="3024187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79" name="Line 5117"/>
                <p:cNvSpPr>
                  <a:spLocks noChangeShapeType="1"/>
                </p:cNvSpPr>
                <p:nvPr/>
              </p:nvSpPr>
              <p:spPr bwMode="auto">
                <a:xfrm flipV="1">
                  <a:off x="30257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80" name="Line 5118"/>
                <p:cNvSpPr>
                  <a:spLocks noChangeShapeType="1"/>
                </p:cNvSpPr>
                <p:nvPr/>
              </p:nvSpPr>
              <p:spPr bwMode="auto">
                <a:xfrm flipV="1">
                  <a:off x="30257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81" name="Line 5119"/>
                <p:cNvSpPr>
                  <a:spLocks noChangeShapeType="1"/>
                </p:cNvSpPr>
                <p:nvPr/>
              </p:nvSpPr>
              <p:spPr bwMode="auto">
                <a:xfrm flipV="1">
                  <a:off x="302736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82" name="Freeform 5120"/>
                <p:cNvSpPr>
                  <a:spLocks/>
                </p:cNvSpPr>
                <p:nvPr/>
              </p:nvSpPr>
              <p:spPr bwMode="auto">
                <a:xfrm flipV="1">
                  <a:off x="3028950" y="9261476"/>
                  <a:ext cx="3175" cy="101600"/>
                </a:xfrm>
                <a:custGeom>
                  <a:avLst/>
                  <a:gdLst>
                    <a:gd name="T0" fmla="*/ 0 w 29"/>
                    <a:gd name="T1" fmla="*/ 0 h 1347"/>
                    <a:gd name="T2" fmla="*/ 0 w 29"/>
                    <a:gd name="T3" fmla="*/ 261 h 1347"/>
                    <a:gd name="T4" fmla="*/ 2 w 29"/>
                    <a:gd name="T5" fmla="*/ 13 h 1347"/>
                    <a:gd name="T6" fmla="*/ 4 w 29"/>
                    <a:gd name="T7" fmla="*/ 273 h 1347"/>
                    <a:gd name="T8" fmla="*/ 6 w 29"/>
                    <a:gd name="T9" fmla="*/ 968 h 1347"/>
                    <a:gd name="T10" fmla="*/ 9 w 29"/>
                    <a:gd name="T11" fmla="*/ 1347 h 1347"/>
                    <a:gd name="T12" fmla="*/ 11 w 29"/>
                    <a:gd name="T13" fmla="*/ 1292 h 1347"/>
                    <a:gd name="T14" fmla="*/ 13 w 29"/>
                    <a:gd name="T15" fmla="*/ 1289 h 1347"/>
                    <a:gd name="T16" fmla="*/ 15 w 29"/>
                    <a:gd name="T17" fmla="*/ 855 h 1347"/>
                    <a:gd name="T18" fmla="*/ 17 w 29"/>
                    <a:gd name="T19" fmla="*/ 323 h 1347"/>
                    <a:gd name="T20" fmla="*/ 19 w 29"/>
                    <a:gd name="T21" fmla="*/ 241 h 1347"/>
                    <a:gd name="T22" fmla="*/ 21 w 29"/>
                    <a:gd name="T23" fmla="*/ 74 h 1347"/>
                    <a:gd name="T24" fmla="*/ 23 w 29"/>
                    <a:gd name="T25" fmla="*/ 41 h 1347"/>
                    <a:gd name="T26" fmla="*/ 25 w 29"/>
                    <a:gd name="T27" fmla="*/ 42 h 1347"/>
                    <a:gd name="T28" fmla="*/ 27 w 29"/>
                    <a:gd name="T29" fmla="*/ 10 h 1347"/>
                    <a:gd name="T30" fmla="*/ 29 w 29"/>
                    <a:gd name="T31" fmla="*/ 21 h 1347"/>
                    <a:gd name="T32" fmla="*/ 29 w 29"/>
                    <a:gd name="T33" fmla="*/ 0 h 1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9" h="1347">
                      <a:moveTo>
                        <a:pt x="0" y="0"/>
                      </a:moveTo>
                      <a:lnTo>
                        <a:pt x="0" y="261"/>
                      </a:lnTo>
                      <a:lnTo>
                        <a:pt x="2" y="13"/>
                      </a:lnTo>
                      <a:lnTo>
                        <a:pt x="4" y="273"/>
                      </a:lnTo>
                      <a:lnTo>
                        <a:pt x="6" y="968"/>
                      </a:lnTo>
                      <a:lnTo>
                        <a:pt x="9" y="1347"/>
                      </a:lnTo>
                      <a:lnTo>
                        <a:pt x="11" y="1292"/>
                      </a:lnTo>
                      <a:lnTo>
                        <a:pt x="13" y="1289"/>
                      </a:lnTo>
                      <a:lnTo>
                        <a:pt x="15" y="855"/>
                      </a:lnTo>
                      <a:lnTo>
                        <a:pt x="17" y="323"/>
                      </a:lnTo>
                      <a:lnTo>
                        <a:pt x="19" y="241"/>
                      </a:lnTo>
                      <a:lnTo>
                        <a:pt x="21" y="74"/>
                      </a:lnTo>
                      <a:lnTo>
                        <a:pt x="23" y="41"/>
                      </a:lnTo>
                      <a:lnTo>
                        <a:pt x="25" y="42"/>
                      </a:lnTo>
                      <a:lnTo>
                        <a:pt x="27" y="10"/>
                      </a:lnTo>
                      <a:lnTo>
                        <a:pt x="29" y="21"/>
                      </a:lnTo>
                      <a:lnTo>
                        <a:pt x="2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83" name="Freeform 5121"/>
                <p:cNvSpPr>
                  <a:spLocks/>
                </p:cNvSpPr>
                <p:nvPr/>
              </p:nvSpPr>
              <p:spPr bwMode="auto">
                <a:xfrm flipV="1">
                  <a:off x="3035300" y="9356726"/>
                  <a:ext cx="0" cy="6350"/>
                </a:xfrm>
                <a:custGeom>
                  <a:avLst/>
                  <a:gdLst>
                    <a:gd name="T0" fmla="*/ 0 w 4"/>
                    <a:gd name="T1" fmla="*/ 0 h 94"/>
                    <a:gd name="T2" fmla="*/ 0 w 4"/>
                    <a:gd name="T3" fmla="*/ 94 h 94"/>
                    <a:gd name="T4" fmla="*/ 2 w 4"/>
                    <a:gd name="T5" fmla="*/ 10 h 94"/>
                    <a:gd name="T6" fmla="*/ 4 w 4"/>
                    <a:gd name="T7" fmla="*/ 31 h 94"/>
                    <a:gd name="T8" fmla="*/ 4 w 4"/>
                    <a:gd name="T9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4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2" y="10"/>
                      </a:lnTo>
                      <a:lnTo>
                        <a:pt x="4" y="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84" name="Freeform 5122"/>
                <p:cNvSpPr>
                  <a:spLocks/>
                </p:cNvSpPr>
                <p:nvPr/>
              </p:nvSpPr>
              <p:spPr bwMode="auto">
                <a:xfrm flipV="1">
                  <a:off x="3038475" y="9358314"/>
                  <a:ext cx="1587" cy="4763"/>
                </a:xfrm>
                <a:custGeom>
                  <a:avLst/>
                  <a:gdLst>
                    <a:gd name="T0" fmla="*/ 0 w 14"/>
                    <a:gd name="T1" fmla="*/ 0 h 73"/>
                    <a:gd name="T2" fmla="*/ 0 w 14"/>
                    <a:gd name="T3" fmla="*/ 10 h 73"/>
                    <a:gd name="T4" fmla="*/ 2 w 14"/>
                    <a:gd name="T5" fmla="*/ 38 h 73"/>
                    <a:gd name="T6" fmla="*/ 4 w 14"/>
                    <a:gd name="T7" fmla="*/ 27 h 73"/>
                    <a:gd name="T8" fmla="*/ 6 w 14"/>
                    <a:gd name="T9" fmla="*/ 66 h 73"/>
                    <a:gd name="T10" fmla="*/ 8 w 14"/>
                    <a:gd name="T11" fmla="*/ 41 h 73"/>
                    <a:gd name="T12" fmla="*/ 10 w 14"/>
                    <a:gd name="T13" fmla="*/ 13 h 73"/>
                    <a:gd name="T14" fmla="*/ 12 w 14"/>
                    <a:gd name="T15" fmla="*/ 73 h 73"/>
                    <a:gd name="T16" fmla="*/ 14 w 14"/>
                    <a:gd name="T17" fmla="*/ 10 h 73"/>
                    <a:gd name="T18" fmla="*/ 14 w 14"/>
                    <a:gd name="T19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73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38"/>
                      </a:lnTo>
                      <a:lnTo>
                        <a:pt x="4" y="27"/>
                      </a:lnTo>
                      <a:lnTo>
                        <a:pt x="6" y="66"/>
                      </a:lnTo>
                      <a:lnTo>
                        <a:pt x="8" y="41"/>
                      </a:lnTo>
                      <a:lnTo>
                        <a:pt x="10" y="13"/>
                      </a:lnTo>
                      <a:lnTo>
                        <a:pt x="12" y="73"/>
                      </a:lnTo>
                      <a:lnTo>
                        <a:pt x="14" y="10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85" name="Line 5123"/>
                <p:cNvSpPr>
                  <a:spLocks noChangeShapeType="1"/>
                </p:cNvSpPr>
                <p:nvPr/>
              </p:nvSpPr>
              <p:spPr bwMode="auto">
                <a:xfrm flipV="1">
                  <a:off x="3040062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86" name="Line 5124"/>
                <p:cNvSpPr>
                  <a:spLocks noChangeShapeType="1"/>
                </p:cNvSpPr>
                <p:nvPr/>
              </p:nvSpPr>
              <p:spPr bwMode="auto">
                <a:xfrm>
                  <a:off x="3043237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87" name="Line 5125"/>
                <p:cNvSpPr>
                  <a:spLocks noChangeShapeType="1"/>
                </p:cNvSpPr>
                <p:nvPr/>
              </p:nvSpPr>
              <p:spPr bwMode="auto">
                <a:xfrm flipV="1">
                  <a:off x="3048000" y="935355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88" name="Line 5126"/>
                <p:cNvSpPr>
                  <a:spLocks noChangeShapeType="1"/>
                </p:cNvSpPr>
                <p:nvPr/>
              </p:nvSpPr>
              <p:spPr bwMode="auto">
                <a:xfrm>
                  <a:off x="3049587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89" name="Freeform 5127"/>
                <p:cNvSpPr>
                  <a:spLocks/>
                </p:cNvSpPr>
                <p:nvPr/>
              </p:nvSpPr>
              <p:spPr bwMode="auto">
                <a:xfrm flipV="1">
                  <a:off x="3051175" y="9355139"/>
                  <a:ext cx="0" cy="7938"/>
                </a:xfrm>
                <a:custGeom>
                  <a:avLst/>
                  <a:gdLst>
                    <a:gd name="T0" fmla="*/ 0 w 2"/>
                    <a:gd name="T1" fmla="*/ 0 h 103"/>
                    <a:gd name="T2" fmla="*/ 0 w 2"/>
                    <a:gd name="T3" fmla="*/ 55 h 103"/>
                    <a:gd name="T4" fmla="*/ 2 w 2"/>
                    <a:gd name="T5" fmla="*/ 103 h 103"/>
                    <a:gd name="T6" fmla="*/ 2 w 2"/>
                    <a:gd name="T7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3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10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90" name="Freeform 5128"/>
                <p:cNvSpPr>
                  <a:spLocks/>
                </p:cNvSpPr>
                <p:nvPr/>
              </p:nvSpPr>
              <p:spPr bwMode="auto">
                <a:xfrm flipV="1">
                  <a:off x="3052762" y="9337676"/>
                  <a:ext cx="1587" cy="25400"/>
                </a:xfrm>
                <a:custGeom>
                  <a:avLst/>
                  <a:gdLst>
                    <a:gd name="T0" fmla="*/ 0 w 16"/>
                    <a:gd name="T1" fmla="*/ 0 h 335"/>
                    <a:gd name="T2" fmla="*/ 0 w 16"/>
                    <a:gd name="T3" fmla="*/ 160 h 335"/>
                    <a:gd name="T4" fmla="*/ 2 w 16"/>
                    <a:gd name="T5" fmla="*/ 291 h 335"/>
                    <a:gd name="T6" fmla="*/ 4 w 16"/>
                    <a:gd name="T7" fmla="*/ 197 h 335"/>
                    <a:gd name="T8" fmla="*/ 6 w 16"/>
                    <a:gd name="T9" fmla="*/ 335 h 335"/>
                    <a:gd name="T10" fmla="*/ 8 w 16"/>
                    <a:gd name="T11" fmla="*/ 325 h 335"/>
                    <a:gd name="T12" fmla="*/ 10 w 16"/>
                    <a:gd name="T13" fmla="*/ 214 h 335"/>
                    <a:gd name="T14" fmla="*/ 12 w 16"/>
                    <a:gd name="T15" fmla="*/ 83 h 335"/>
                    <a:gd name="T16" fmla="*/ 14 w 16"/>
                    <a:gd name="T17" fmla="*/ 94 h 335"/>
                    <a:gd name="T18" fmla="*/ 16 w 16"/>
                    <a:gd name="T19" fmla="*/ 110 h 335"/>
                    <a:gd name="T20" fmla="*/ 16 w 16"/>
                    <a:gd name="T21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35">
                      <a:moveTo>
                        <a:pt x="0" y="0"/>
                      </a:moveTo>
                      <a:lnTo>
                        <a:pt x="0" y="160"/>
                      </a:lnTo>
                      <a:lnTo>
                        <a:pt x="2" y="291"/>
                      </a:lnTo>
                      <a:lnTo>
                        <a:pt x="4" y="197"/>
                      </a:lnTo>
                      <a:lnTo>
                        <a:pt x="6" y="335"/>
                      </a:lnTo>
                      <a:lnTo>
                        <a:pt x="8" y="325"/>
                      </a:lnTo>
                      <a:lnTo>
                        <a:pt x="10" y="214"/>
                      </a:lnTo>
                      <a:lnTo>
                        <a:pt x="12" y="83"/>
                      </a:lnTo>
                      <a:lnTo>
                        <a:pt x="14" y="94"/>
                      </a:lnTo>
                      <a:lnTo>
                        <a:pt x="16" y="110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91" name="Freeform 5129"/>
                <p:cNvSpPr>
                  <a:spLocks/>
                </p:cNvSpPr>
                <p:nvPr/>
              </p:nvSpPr>
              <p:spPr bwMode="auto">
                <a:xfrm flipV="1">
                  <a:off x="3055937" y="9355139"/>
                  <a:ext cx="1587" cy="7938"/>
                </a:xfrm>
                <a:custGeom>
                  <a:avLst/>
                  <a:gdLst>
                    <a:gd name="T0" fmla="*/ 0 w 6"/>
                    <a:gd name="T1" fmla="*/ 0 h 110"/>
                    <a:gd name="T2" fmla="*/ 0 w 6"/>
                    <a:gd name="T3" fmla="*/ 80 h 110"/>
                    <a:gd name="T4" fmla="*/ 2 w 6"/>
                    <a:gd name="T5" fmla="*/ 32 h 110"/>
                    <a:gd name="T6" fmla="*/ 4 w 6"/>
                    <a:gd name="T7" fmla="*/ 99 h 110"/>
                    <a:gd name="T8" fmla="*/ 6 w 6"/>
                    <a:gd name="T9" fmla="*/ 110 h 110"/>
                    <a:gd name="T10" fmla="*/ 6 w 6"/>
                    <a:gd name="T11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10">
                      <a:moveTo>
                        <a:pt x="0" y="0"/>
                      </a:moveTo>
                      <a:lnTo>
                        <a:pt x="0" y="80"/>
                      </a:lnTo>
                      <a:lnTo>
                        <a:pt x="2" y="32"/>
                      </a:lnTo>
                      <a:lnTo>
                        <a:pt x="4" y="99"/>
                      </a:lnTo>
                      <a:lnTo>
                        <a:pt x="6" y="11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92" name="Freeform 5130"/>
                <p:cNvSpPr>
                  <a:spLocks/>
                </p:cNvSpPr>
                <p:nvPr/>
              </p:nvSpPr>
              <p:spPr bwMode="auto">
                <a:xfrm flipV="1">
                  <a:off x="3057525" y="9356726"/>
                  <a:ext cx="0" cy="6350"/>
                </a:xfrm>
                <a:custGeom>
                  <a:avLst/>
                  <a:gdLst>
                    <a:gd name="T0" fmla="*/ 0 w 2"/>
                    <a:gd name="T1" fmla="*/ 0 h 83"/>
                    <a:gd name="T2" fmla="*/ 0 w 2"/>
                    <a:gd name="T3" fmla="*/ 10 h 83"/>
                    <a:gd name="T4" fmla="*/ 2 w 2"/>
                    <a:gd name="T5" fmla="*/ 83 h 83"/>
                    <a:gd name="T6" fmla="*/ 2 w 2"/>
                    <a:gd name="T7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3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8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93" name="Line 5131"/>
                <p:cNvSpPr>
                  <a:spLocks noChangeShapeType="1"/>
                </p:cNvSpPr>
                <p:nvPr/>
              </p:nvSpPr>
              <p:spPr bwMode="auto">
                <a:xfrm flipV="1">
                  <a:off x="306070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94" name="Line 5132"/>
                <p:cNvSpPr>
                  <a:spLocks noChangeShapeType="1"/>
                </p:cNvSpPr>
                <p:nvPr/>
              </p:nvSpPr>
              <p:spPr bwMode="auto">
                <a:xfrm flipV="1">
                  <a:off x="306070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95" name="Line 5133"/>
                <p:cNvSpPr>
                  <a:spLocks noChangeShapeType="1"/>
                </p:cNvSpPr>
                <p:nvPr/>
              </p:nvSpPr>
              <p:spPr bwMode="auto">
                <a:xfrm flipV="1">
                  <a:off x="306228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96" name="Line 5134"/>
                <p:cNvSpPr>
                  <a:spLocks noChangeShapeType="1"/>
                </p:cNvSpPr>
                <p:nvPr/>
              </p:nvSpPr>
              <p:spPr bwMode="auto">
                <a:xfrm flipV="1">
                  <a:off x="3065462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97" name="Line 5135"/>
                <p:cNvSpPr>
                  <a:spLocks noChangeShapeType="1"/>
                </p:cNvSpPr>
                <p:nvPr/>
              </p:nvSpPr>
              <p:spPr bwMode="auto">
                <a:xfrm flipV="1">
                  <a:off x="306705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98" name="Line 5136"/>
                <p:cNvSpPr>
                  <a:spLocks noChangeShapeType="1"/>
                </p:cNvSpPr>
                <p:nvPr/>
              </p:nvSpPr>
              <p:spPr bwMode="auto">
                <a:xfrm flipV="1">
                  <a:off x="3067050" y="9358314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399" name="Line 5137"/>
                <p:cNvSpPr>
                  <a:spLocks noChangeShapeType="1"/>
                </p:cNvSpPr>
                <p:nvPr/>
              </p:nvSpPr>
              <p:spPr bwMode="auto">
                <a:xfrm flipV="1">
                  <a:off x="3068637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00" name="Line 5138"/>
                <p:cNvSpPr>
                  <a:spLocks noChangeShapeType="1"/>
                </p:cNvSpPr>
                <p:nvPr/>
              </p:nvSpPr>
              <p:spPr bwMode="auto">
                <a:xfrm flipV="1">
                  <a:off x="3068637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01" name="Line 5139"/>
                <p:cNvSpPr>
                  <a:spLocks noChangeShapeType="1"/>
                </p:cNvSpPr>
                <p:nvPr/>
              </p:nvSpPr>
              <p:spPr bwMode="auto">
                <a:xfrm>
                  <a:off x="30702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02" name="Line 5140"/>
                <p:cNvSpPr>
                  <a:spLocks noChangeShapeType="1"/>
                </p:cNvSpPr>
                <p:nvPr/>
              </p:nvSpPr>
              <p:spPr bwMode="auto">
                <a:xfrm>
                  <a:off x="307975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03" name="Line 5141"/>
                <p:cNvSpPr>
                  <a:spLocks noChangeShapeType="1"/>
                </p:cNvSpPr>
                <p:nvPr/>
              </p:nvSpPr>
              <p:spPr bwMode="auto">
                <a:xfrm flipV="1">
                  <a:off x="308133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04" name="Freeform 5142"/>
                <p:cNvSpPr>
                  <a:spLocks/>
                </p:cNvSpPr>
                <p:nvPr/>
              </p:nvSpPr>
              <p:spPr bwMode="auto">
                <a:xfrm flipV="1">
                  <a:off x="3082925" y="9356726"/>
                  <a:ext cx="0" cy="6350"/>
                </a:xfrm>
                <a:custGeom>
                  <a:avLst/>
                  <a:gdLst>
                    <a:gd name="T0" fmla="*/ 0 w 4"/>
                    <a:gd name="T1" fmla="*/ 0 h 89"/>
                    <a:gd name="T2" fmla="*/ 0 w 4"/>
                    <a:gd name="T3" fmla="*/ 13 h 89"/>
                    <a:gd name="T4" fmla="*/ 2 w 4"/>
                    <a:gd name="T5" fmla="*/ 89 h 89"/>
                    <a:gd name="T6" fmla="*/ 4 w 4"/>
                    <a:gd name="T7" fmla="*/ 22 h 89"/>
                    <a:gd name="T8" fmla="*/ 4 w 4"/>
                    <a:gd name="T9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9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89"/>
                      </a:lnTo>
                      <a:lnTo>
                        <a:pt x="4" y="2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05" name="Line 5143"/>
                <p:cNvSpPr>
                  <a:spLocks noChangeShapeType="1"/>
                </p:cNvSpPr>
                <p:nvPr/>
              </p:nvSpPr>
              <p:spPr bwMode="auto">
                <a:xfrm>
                  <a:off x="3084512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06" name="Freeform 5144"/>
                <p:cNvSpPr>
                  <a:spLocks/>
                </p:cNvSpPr>
                <p:nvPr/>
              </p:nvSpPr>
              <p:spPr bwMode="auto">
                <a:xfrm flipV="1">
                  <a:off x="3087687" y="9355139"/>
                  <a:ext cx="0" cy="7938"/>
                </a:xfrm>
                <a:custGeom>
                  <a:avLst/>
                  <a:gdLst>
                    <a:gd name="T0" fmla="*/ 0 w 12"/>
                    <a:gd name="T1" fmla="*/ 0 h 111"/>
                    <a:gd name="T2" fmla="*/ 0 w 12"/>
                    <a:gd name="T3" fmla="*/ 55 h 111"/>
                    <a:gd name="T4" fmla="*/ 2 w 12"/>
                    <a:gd name="T5" fmla="*/ 22 h 111"/>
                    <a:gd name="T6" fmla="*/ 4 w 12"/>
                    <a:gd name="T7" fmla="*/ 111 h 111"/>
                    <a:gd name="T8" fmla="*/ 6 w 12"/>
                    <a:gd name="T9" fmla="*/ 77 h 111"/>
                    <a:gd name="T10" fmla="*/ 8 w 12"/>
                    <a:gd name="T11" fmla="*/ 108 h 111"/>
                    <a:gd name="T12" fmla="*/ 10 w 12"/>
                    <a:gd name="T13" fmla="*/ 13 h 111"/>
                    <a:gd name="T14" fmla="*/ 12 w 12"/>
                    <a:gd name="T15" fmla="*/ 104 h 111"/>
                    <a:gd name="T16" fmla="*/ 12 w 12"/>
                    <a:gd name="T17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11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22"/>
                      </a:lnTo>
                      <a:lnTo>
                        <a:pt x="4" y="111"/>
                      </a:lnTo>
                      <a:lnTo>
                        <a:pt x="6" y="77"/>
                      </a:lnTo>
                      <a:lnTo>
                        <a:pt x="8" y="108"/>
                      </a:lnTo>
                      <a:lnTo>
                        <a:pt x="10" y="13"/>
                      </a:lnTo>
                      <a:lnTo>
                        <a:pt x="12" y="10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07" name="Line 5145"/>
                <p:cNvSpPr>
                  <a:spLocks noChangeShapeType="1"/>
                </p:cNvSpPr>
                <p:nvPr/>
              </p:nvSpPr>
              <p:spPr bwMode="auto">
                <a:xfrm>
                  <a:off x="30892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08" name="Line 5146"/>
                <p:cNvSpPr>
                  <a:spLocks noChangeShapeType="1"/>
                </p:cNvSpPr>
                <p:nvPr/>
              </p:nvSpPr>
              <p:spPr bwMode="auto">
                <a:xfrm flipV="1">
                  <a:off x="30892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09" name="Line 5147"/>
                <p:cNvSpPr>
                  <a:spLocks noChangeShapeType="1"/>
                </p:cNvSpPr>
                <p:nvPr/>
              </p:nvSpPr>
              <p:spPr bwMode="auto">
                <a:xfrm flipV="1">
                  <a:off x="3092450" y="9355139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10" name="Line 5148"/>
                <p:cNvSpPr>
                  <a:spLocks noChangeShapeType="1"/>
                </p:cNvSpPr>
                <p:nvPr/>
              </p:nvSpPr>
              <p:spPr bwMode="auto">
                <a:xfrm>
                  <a:off x="3097212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11" name="Line 5149"/>
                <p:cNvSpPr>
                  <a:spLocks noChangeShapeType="1"/>
                </p:cNvSpPr>
                <p:nvPr/>
              </p:nvSpPr>
              <p:spPr bwMode="auto">
                <a:xfrm flipV="1">
                  <a:off x="3097212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12" name="Freeform 5150"/>
                <p:cNvSpPr>
                  <a:spLocks/>
                </p:cNvSpPr>
                <p:nvPr/>
              </p:nvSpPr>
              <p:spPr bwMode="auto">
                <a:xfrm flipV="1">
                  <a:off x="3105150" y="9359901"/>
                  <a:ext cx="0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55 h 55"/>
                    <a:gd name="T4" fmla="*/ 2 w 2"/>
                    <a:gd name="T5" fmla="*/ 10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13" name="Line 5151"/>
                <p:cNvSpPr>
                  <a:spLocks noChangeShapeType="1"/>
                </p:cNvSpPr>
                <p:nvPr/>
              </p:nvSpPr>
              <p:spPr bwMode="auto">
                <a:xfrm flipV="1">
                  <a:off x="310991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14" name="Freeform 5152"/>
                <p:cNvSpPr>
                  <a:spLocks/>
                </p:cNvSpPr>
                <p:nvPr/>
              </p:nvSpPr>
              <p:spPr bwMode="auto">
                <a:xfrm flipV="1">
                  <a:off x="3113087" y="9361489"/>
                  <a:ext cx="0" cy="1588"/>
                </a:xfrm>
                <a:custGeom>
                  <a:avLst/>
                  <a:gdLst>
                    <a:gd name="T0" fmla="*/ 0 w 2"/>
                    <a:gd name="T1" fmla="*/ 0 h 27"/>
                    <a:gd name="T2" fmla="*/ 0 w 2"/>
                    <a:gd name="T3" fmla="*/ 27 h 27"/>
                    <a:gd name="T4" fmla="*/ 2 w 2"/>
                    <a:gd name="T5" fmla="*/ 13 h 27"/>
                    <a:gd name="T6" fmla="*/ 2 w 2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15" name="Freeform 5153"/>
                <p:cNvSpPr>
                  <a:spLocks/>
                </p:cNvSpPr>
                <p:nvPr/>
              </p:nvSpPr>
              <p:spPr bwMode="auto">
                <a:xfrm flipV="1">
                  <a:off x="3114675" y="9348789"/>
                  <a:ext cx="0" cy="14288"/>
                </a:xfrm>
                <a:custGeom>
                  <a:avLst/>
                  <a:gdLst>
                    <a:gd name="T0" fmla="*/ 0 w 12"/>
                    <a:gd name="T1" fmla="*/ 0 h 196"/>
                    <a:gd name="T2" fmla="*/ 0 w 12"/>
                    <a:gd name="T3" fmla="*/ 101 h 196"/>
                    <a:gd name="T4" fmla="*/ 2 w 12"/>
                    <a:gd name="T5" fmla="*/ 128 h 196"/>
                    <a:gd name="T6" fmla="*/ 4 w 12"/>
                    <a:gd name="T7" fmla="*/ 196 h 196"/>
                    <a:gd name="T8" fmla="*/ 6 w 12"/>
                    <a:gd name="T9" fmla="*/ 31 h 196"/>
                    <a:gd name="T10" fmla="*/ 8 w 12"/>
                    <a:gd name="T11" fmla="*/ 73 h 196"/>
                    <a:gd name="T12" fmla="*/ 10 w 12"/>
                    <a:gd name="T13" fmla="*/ 22 h 196"/>
                    <a:gd name="T14" fmla="*/ 12 w 12"/>
                    <a:gd name="T15" fmla="*/ 13 h 196"/>
                    <a:gd name="T16" fmla="*/ 12 w 12"/>
                    <a:gd name="T17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96">
                      <a:moveTo>
                        <a:pt x="0" y="0"/>
                      </a:moveTo>
                      <a:lnTo>
                        <a:pt x="0" y="101"/>
                      </a:lnTo>
                      <a:lnTo>
                        <a:pt x="2" y="128"/>
                      </a:lnTo>
                      <a:lnTo>
                        <a:pt x="4" y="196"/>
                      </a:lnTo>
                      <a:lnTo>
                        <a:pt x="6" y="31"/>
                      </a:lnTo>
                      <a:lnTo>
                        <a:pt x="8" y="73"/>
                      </a:lnTo>
                      <a:lnTo>
                        <a:pt x="10" y="22"/>
                      </a:lnTo>
                      <a:lnTo>
                        <a:pt x="12" y="1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16" name="Freeform 5154"/>
                <p:cNvSpPr>
                  <a:spLocks/>
                </p:cNvSpPr>
                <p:nvPr/>
              </p:nvSpPr>
              <p:spPr bwMode="auto">
                <a:xfrm flipV="1">
                  <a:off x="3117850" y="9361489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36 h 36"/>
                    <a:gd name="T4" fmla="*/ 2 w 2"/>
                    <a:gd name="T5" fmla="*/ 27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36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17" name="Line 5155"/>
                <p:cNvSpPr>
                  <a:spLocks noChangeShapeType="1"/>
                </p:cNvSpPr>
                <p:nvPr/>
              </p:nvSpPr>
              <p:spPr bwMode="auto">
                <a:xfrm>
                  <a:off x="31242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18" name="Line 5156"/>
                <p:cNvSpPr>
                  <a:spLocks noChangeShapeType="1"/>
                </p:cNvSpPr>
                <p:nvPr/>
              </p:nvSpPr>
              <p:spPr bwMode="auto">
                <a:xfrm flipV="1">
                  <a:off x="3127375" y="935355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19" name="Line 5157"/>
                <p:cNvSpPr>
                  <a:spLocks noChangeShapeType="1"/>
                </p:cNvSpPr>
                <p:nvPr/>
              </p:nvSpPr>
              <p:spPr bwMode="auto">
                <a:xfrm flipV="1">
                  <a:off x="312896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20" name="Line 5158"/>
                <p:cNvSpPr>
                  <a:spLocks noChangeShapeType="1"/>
                </p:cNvSpPr>
                <p:nvPr/>
              </p:nvSpPr>
              <p:spPr bwMode="auto">
                <a:xfrm flipV="1">
                  <a:off x="313213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21" name="Line 5159"/>
                <p:cNvSpPr>
                  <a:spLocks noChangeShapeType="1"/>
                </p:cNvSpPr>
                <p:nvPr/>
              </p:nvSpPr>
              <p:spPr bwMode="auto">
                <a:xfrm flipV="1">
                  <a:off x="313372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22" name="Line 5160"/>
                <p:cNvSpPr>
                  <a:spLocks noChangeShapeType="1"/>
                </p:cNvSpPr>
                <p:nvPr/>
              </p:nvSpPr>
              <p:spPr bwMode="auto">
                <a:xfrm flipV="1">
                  <a:off x="3135312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23" name="Line 5161"/>
                <p:cNvSpPr>
                  <a:spLocks noChangeShapeType="1"/>
                </p:cNvSpPr>
                <p:nvPr/>
              </p:nvSpPr>
              <p:spPr bwMode="auto">
                <a:xfrm>
                  <a:off x="3136900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24" name="Freeform 5162"/>
                <p:cNvSpPr>
                  <a:spLocks/>
                </p:cNvSpPr>
                <p:nvPr/>
              </p:nvSpPr>
              <p:spPr bwMode="auto">
                <a:xfrm flipV="1">
                  <a:off x="3140075" y="9361489"/>
                  <a:ext cx="0" cy="1588"/>
                </a:xfrm>
                <a:custGeom>
                  <a:avLst/>
                  <a:gdLst>
                    <a:gd name="T0" fmla="*/ 0 w 4"/>
                    <a:gd name="T1" fmla="*/ 0 h 32"/>
                    <a:gd name="T2" fmla="*/ 0 w 4"/>
                    <a:gd name="T3" fmla="*/ 32 h 32"/>
                    <a:gd name="T4" fmla="*/ 2 w 4"/>
                    <a:gd name="T5" fmla="*/ 27 h 32"/>
                    <a:gd name="T6" fmla="*/ 4 w 4"/>
                    <a:gd name="T7" fmla="*/ 27 h 32"/>
                    <a:gd name="T8" fmla="*/ 4 w 4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2">
                      <a:moveTo>
                        <a:pt x="0" y="0"/>
                      </a:moveTo>
                      <a:lnTo>
                        <a:pt x="0" y="32"/>
                      </a:lnTo>
                      <a:lnTo>
                        <a:pt x="2" y="27"/>
                      </a:lnTo>
                      <a:lnTo>
                        <a:pt x="4" y="2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25" name="Line 5163"/>
                <p:cNvSpPr>
                  <a:spLocks noChangeShapeType="1"/>
                </p:cNvSpPr>
                <p:nvPr/>
              </p:nvSpPr>
              <p:spPr bwMode="auto">
                <a:xfrm flipV="1">
                  <a:off x="3141662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26" name="Line 5164"/>
                <p:cNvSpPr>
                  <a:spLocks noChangeShapeType="1"/>
                </p:cNvSpPr>
                <p:nvPr/>
              </p:nvSpPr>
              <p:spPr bwMode="auto">
                <a:xfrm flipV="1">
                  <a:off x="3144837" y="9358314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27" name="Line 5165"/>
                <p:cNvSpPr>
                  <a:spLocks noChangeShapeType="1"/>
                </p:cNvSpPr>
                <p:nvPr/>
              </p:nvSpPr>
              <p:spPr bwMode="auto">
                <a:xfrm>
                  <a:off x="3144837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28" name="Freeform 5166"/>
                <p:cNvSpPr>
                  <a:spLocks/>
                </p:cNvSpPr>
                <p:nvPr/>
              </p:nvSpPr>
              <p:spPr bwMode="auto">
                <a:xfrm flipV="1">
                  <a:off x="3144837" y="9356726"/>
                  <a:ext cx="1587" cy="6350"/>
                </a:xfrm>
                <a:custGeom>
                  <a:avLst/>
                  <a:gdLst>
                    <a:gd name="T0" fmla="*/ 0 w 6"/>
                    <a:gd name="T1" fmla="*/ 0 h 83"/>
                    <a:gd name="T2" fmla="*/ 0 w 6"/>
                    <a:gd name="T3" fmla="*/ 27 h 83"/>
                    <a:gd name="T4" fmla="*/ 2 w 6"/>
                    <a:gd name="T5" fmla="*/ 43 h 83"/>
                    <a:gd name="T6" fmla="*/ 4 w 6"/>
                    <a:gd name="T7" fmla="*/ 83 h 83"/>
                    <a:gd name="T8" fmla="*/ 6 w 6"/>
                    <a:gd name="T9" fmla="*/ 13 h 83"/>
                    <a:gd name="T10" fmla="*/ 6 w 6"/>
                    <a:gd name="T11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3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43"/>
                      </a:lnTo>
                      <a:lnTo>
                        <a:pt x="4" y="83"/>
                      </a:lnTo>
                      <a:lnTo>
                        <a:pt x="6" y="1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29" name="Line 5167"/>
                <p:cNvSpPr>
                  <a:spLocks noChangeShapeType="1"/>
                </p:cNvSpPr>
                <p:nvPr/>
              </p:nvSpPr>
              <p:spPr bwMode="auto">
                <a:xfrm flipV="1">
                  <a:off x="314642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30" name="Freeform 5168"/>
                <p:cNvSpPr>
                  <a:spLocks/>
                </p:cNvSpPr>
                <p:nvPr/>
              </p:nvSpPr>
              <p:spPr bwMode="auto">
                <a:xfrm flipV="1">
                  <a:off x="3149600" y="9309101"/>
                  <a:ext cx="1587" cy="53975"/>
                </a:xfrm>
                <a:custGeom>
                  <a:avLst/>
                  <a:gdLst>
                    <a:gd name="T0" fmla="*/ 0 w 22"/>
                    <a:gd name="T1" fmla="*/ 0 h 718"/>
                    <a:gd name="T2" fmla="*/ 0 w 22"/>
                    <a:gd name="T3" fmla="*/ 13 h 718"/>
                    <a:gd name="T4" fmla="*/ 2 w 22"/>
                    <a:gd name="T5" fmla="*/ 149 h 718"/>
                    <a:gd name="T6" fmla="*/ 4 w 22"/>
                    <a:gd name="T7" fmla="*/ 350 h 718"/>
                    <a:gd name="T8" fmla="*/ 6 w 22"/>
                    <a:gd name="T9" fmla="*/ 486 h 718"/>
                    <a:gd name="T10" fmla="*/ 8 w 22"/>
                    <a:gd name="T11" fmla="*/ 718 h 718"/>
                    <a:gd name="T12" fmla="*/ 10 w 22"/>
                    <a:gd name="T13" fmla="*/ 534 h 718"/>
                    <a:gd name="T14" fmla="*/ 12 w 22"/>
                    <a:gd name="T15" fmla="*/ 341 h 718"/>
                    <a:gd name="T16" fmla="*/ 14 w 22"/>
                    <a:gd name="T17" fmla="*/ 352 h 718"/>
                    <a:gd name="T18" fmla="*/ 16 w 22"/>
                    <a:gd name="T19" fmla="*/ 247 h 718"/>
                    <a:gd name="T20" fmla="*/ 18 w 22"/>
                    <a:gd name="T21" fmla="*/ 136 h 718"/>
                    <a:gd name="T22" fmla="*/ 20 w 22"/>
                    <a:gd name="T23" fmla="*/ 24 h 718"/>
                    <a:gd name="T24" fmla="*/ 22 w 22"/>
                    <a:gd name="T25" fmla="*/ 31 h 718"/>
                    <a:gd name="T26" fmla="*/ 22 w 22"/>
                    <a:gd name="T27" fmla="*/ 0 h 7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718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49"/>
                      </a:lnTo>
                      <a:lnTo>
                        <a:pt x="4" y="350"/>
                      </a:lnTo>
                      <a:lnTo>
                        <a:pt x="6" y="486"/>
                      </a:lnTo>
                      <a:lnTo>
                        <a:pt x="8" y="718"/>
                      </a:lnTo>
                      <a:lnTo>
                        <a:pt x="10" y="534"/>
                      </a:lnTo>
                      <a:lnTo>
                        <a:pt x="12" y="341"/>
                      </a:lnTo>
                      <a:lnTo>
                        <a:pt x="14" y="352"/>
                      </a:lnTo>
                      <a:lnTo>
                        <a:pt x="16" y="247"/>
                      </a:lnTo>
                      <a:lnTo>
                        <a:pt x="18" y="136"/>
                      </a:lnTo>
                      <a:lnTo>
                        <a:pt x="20" y="24"/>
                      </a:lnTo>
                      <a:lnTo>
                        <a:pt x="22" y="31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31" name="Line 5169"/>
                <p:cNvSpPr>
                  <a:spLocks noChangeShapeType="1"/>
                </p:cNvSpPr>
                <p:nvPr/>
              </p:nvSpPr>
              <p:spPr bwMode="auto">
                <a:xfrm flipV="1">
                  <a:off x="31527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32" name="Line 5170"/>
                <p:cNvSpPr>
                  <a:spLocks noChangeShapeType="1"/>
                </p:cNvSpPr>
                <p:nvPr/>
              </p:nvSpPr>
              <p:spPr bwMode="auto">
                <a:xfrm flipV="1">
                  <a:off x="315277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33" name="Line 5171"/>
                <p:cNvSpPr>
                  <a:spLocks noChangeShapeType="1"/>
                </p:cNvSpPr>
                <p:nvPr/>
              </p:nvSpPr>
              <p:spPr bwMode="auto">
                <a:xfrm flipV="1">
                  <a:off x="3154362" y="9344026"/>
                  <a:ext cx="0" cy="190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34" name="Line 5172"/>
                <p:cNvSpPr>
                  <a:spLocks noChangeShapeType="1"/>
                </p:cNvSpPr>
                <p:nvPr/>
              </p:nvSpPr>
              <p:spPr bwMode="auto">
                <a:xfrm>
                  <a:off x="3154362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35" name="Line 5173"/>
                <p:cNvSpPr>
                  <a:spLocks noChangeShapeType="1"/>
                </p:cNvSpPr>
                <p:nvPr/>
              </p:nvSpPr>
              <p:spPr bwMode="auto">
                <a:xfrm>
                  <a:off x="3154362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36" name="Freeform 5174"/>
                <p:cNvSpPr>
                  <a:spLocks/>
                </p:cNvSpPr>
                <p:nvPr/>
              </p:nvSpPr>
              <p:spPr bwMode="auto">
                <a:xfrm flipV="1">
                  <a:off x="3157537" y="9356726"/>
                  <a:ext cx="1587" cy="6350"/>
                </a:xfrm>
                <a:custGeom>
                  <a:avLst/>
                  <a:gdLst>
                    <a:gd name="T0" fmla="*/ 0 w 9"/>
                    <a:gd name="T1" fmla="*/ 0 h 86"/>
                    <a:gd name="T2" fmla="*/ 0 w 9"/>
                    <a:gd name="T3" fmla="*/ 44 h 86"/>
                    <a:gd name="T4" fmla="*/ 2 w 9"/>
                    <a:gd name="T5" fmla="*/ 41 h 86"/>
                    <a:gd name="T6" fmla="*/ 4 w 9"/>
                    <a:gd name="T7" fmla="*/ 86 h 86"/>
                    <a:gd name="T8" fmla="*/ 7 w 9"/>
                    <a:gd name="T9" fmla="*/ 13 h 86"/>
                    <a:gd name="T10" fmla="*/ 9 w 9"/>
                    <a:gd name="T11" fmla="*/ 13 h 86"/>
                    <a:gd name="T12" fmla="*/ 9 w 9"/>
                    <a:gd name="T13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6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41"/>
                      </a:lnTo>
                      <a:lnTo>
                        <a:pt x="4" y="86"/>
                      </a:lnTo>
                      <a:lnTo>
                        <a:pt x="7" y="13"/>
                      </a:lnTo>
                      <a:lnTo>
                        <a:pt x="9" y="13"/>
                      </a:lnTo>
                      <a:lnTo>
                        <a:pt x="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37" name="Line 5175"/>
                <p:cNvSpPr>
                  <a:spLocks noChangeShapeType="1"/>
                </p:cNvSpPr>
                <p:nvPr/>
              </p:nvSpPr>
              <p:spPr bwMode="auto">
                <a:xfrm flipV="1">
                  <a:off x="3162300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38" name="Line 5176"/>
                <p:cNvSpPr>
                  <a:spLocks noChangeShapeType="1"/>
                </p:cNvSpPr>
                <p:nvPr/>
              </p:nvSpPr>
              <p:spPr bwMode="auto">
                <a:xfrm flipV="1">
                  <a:off x="317182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39" name="Freeform 5177"/>
                <p:cNvSpPr>
                  <a:spLocks/>
                </p:cNvSpPr>
                <p:nvPr/>
              </p:nvSpPr>
              <p:spPr bwMode="auto">
                <a:xfrm>
                  <a:off x="3171825" y="9363076"/>
                  <a:ext cx="0" cy="0"/>
                </a:xfrm>
                <a:custGeom>
                  <a:avLst/>
                  <a:gdLst>
                    <a:gd name="T0" fmla="*/ 0 w 2"/>
                    <a:gd name="T1" fmla="*/ 0 h 13"/>
                    <a:gd name="T2" fmla="*/ 0 w 2"/>
                    <a:gd name="T3" fmla="*/ 13 h 13"/>
                    <a:gd name="T4" fmla="*/ 2 w 2"/>
                    <a:gd name="T5" fmla="*/ 13 h 13"/>
                    <a:gd name="T6" fmla="*/ 2 w 2"/>
                    <a:gd name="T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3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1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40" name="Line 5178"/>
                <p:cNvSpPr>
                  <a:spLocks noChangeShapeType="1"/>
                </p:cNvSpPr>
                <p:nvPr/>
              </p:nvSpPr>
              <p:spPr bwMode="auto">
                <a:xfrm flipV="1">
                  <a:off x="3176587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41" name="Line 5179"/>
                <p:cNvSpPr>
                  <a:spLocks noChangeShapeType="1"/>
                </p:cNvSpPr>
                <p:nvPr/>
              </p:nvSpPr>
              <p:spPr bwMode="auto">
                <a:xfrm>
                  <a:off x="318452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42" name="Line 5180"/>
                <p:cNvSpPr>
                  <a:spLocks noChangeShapeType="1"/>
                </p:cNvSpPr>
                <p:nvPr/>
              </p:nvSpPr>
              <p:spPr bwMode="auto">
                <a:xfrm flipV="1">
                  <a:off x="3194050" y="9356726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43" name="Line 5181"/>
                <p:cNvSpPr>
                  <a:spLocks noChangeShapeType="1"/>
                </p:cNvSpPr>
                <p:nvPr/>
              </p:nvSpPr>
              <p:spPr bwMode="auto">
                <a:xfrm flipV="1">
                  <a:off x="319405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44" name="Freeform 5182"/>
                <p:cNvSpPr>
                  <a:spLocks/>
                </p:cNvSpPr>
                <p:nvPr/>
              </p:nvSpPr>
              <p:spPr bwMode="auto">
                <a:xfrm flipV="1">
                  <a:off x="3197225" y="9355139"/>
                  <a:ext cx="0" cy="7938"/>
                </a:xfrm>
                <a:custGeom>
                  <a:avLst/>
                  <a:gdLst>
                    <a:gd name="T0" fmla="*/ 0 w 2"/>
                    <a:gd name="T1" fmla="*/ 0 h 111"/>
                    <a:gd name="T2" fmla="*/ 0 w 2"/>
                    <a:gd name="T3" fmla="*/ 111 h 111"/>
                    <a:gd name="T4" fmla="*/ 2 w 2"/>
                    <a:gd name="T5" fmla="*/ 27 h 111"/>
                    <a:gd name="T6" fmla="*/ 2 w 2"/>
                    <a:gd name="T7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1">
                      <a:moveTo>
                        <a:pt x="0" y="0"/>
                      </a:moveTo>
                      <a:lnTo>
                        <a:pt x="0" y="111"/>
                      </a:lnTo>
                      <a:lnTo>
                        <a:pt x="2" y="2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45" name="Freeform 5183"/>
                <p:cNvSpPr>
                  <a:spLocks/>
                </p:cNvSpPr>
                <p:nvPr/>
              </p:nvSpPr>
              <p:spPr bwMode="auto">
                <a:xfrm flipV="1">
                  <a:off x="3198812" y="9351964"/>
                  <a:ext cx="0" cy="11113"/>
                </a:xfrm>
                <a:custGeom>
                  <a:avLst/>
                  <a:gdLst>
                    <a:gd name="T0" fmla="*/ 0 w 2"/>
                    <a:gd name="T1" fmla="*/ 0 h 161"/>
                    <a:gd name="T2" fmla="*/ 0 w 2"/>
                    <a:gd name="T3" fmla="*/ 161 h 161"/>
                    <a:gd name="T4" fmla="*/ 2 w 2"/>
                    <a:gd name="T5" fmla="*/ 22 h 161"/>
                    <a:gd name="T6" fmla="*/ 2 w 2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61">
                      <a:moveTo>
                        <a:pt x="0" y="0"/>
                      </a:moveTo>
                      <a:lnTo>
                        <a:pt x="0" y="161"/>
                      </a:lnTo>
                      <a:lnTo>
                        <a:pt x="2" y="2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46" name="Line 5184"/>
                <p:cNvSpPr>
                  <a:spLocks noChangeShapeType="1"/>
                </p:cNvSpPr>
                <p:nvPr/>
              </p:nvSpPr>
              <p:spPr bwMode="auto">
                <a:xfrm flipV="1">
                  <a:off x="32035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47" name="Freeform 5185"/>
                <p:cNvSpPr>
                  <a:spLocks/>
                </p:cNvSpPr>
                <p:nvPr/>
              </p:nvSpPr>
              <p:spPr bwMode="auto">
                <a:xfrm flipV="1">
                  <a:off x="3206750" y="9356726"/>
                  <a:ext cx="0" cy="6350"/>
                </a:xfrm>
                <a:custGeom>
                  <a:avLst/>
                  <a:gdLst>
                    <a:gd name="T0" fmla="*/ 0 w 10"/>
                    <a:gd name="T1" fmla="*/ 0 h 89"/>
                    <a:gd name="T2" fmla="*/ 0 w 10"/>
                    <a:gd name="T3" fmla="*/ 41 h 89"/>
                    <a:gd name="T4" fmla="*/ 2 w 10"/>
                    <a:gd name="T5" fmla="*/ 22 h 89"/>
                    <a:gd name="T6" fmla="*/ 4 w 10"/>
                    <a:gd name="T7" fmla="*/ 66 h 89"/>
                    <a:gd name="T8" fmla="*/ 6 w 10"/>
                    <a:gd name="T9" fmla="*/ 22 h 89"/>
                    <a:gd name="T10" fmla="*/ 8 w 10"/>
                    <a:gd name="T11" fmla="*/ 22 h 89"/>
                    <a:gd name="T12" fmla="*/ 10 w 10"/>
                    <a:gd name="T13" fmla="*/ 89 h 89"/>
                    <a:gd name="T14" fmla="*/ 10 w 10"/>
                    <a:gd name="T15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89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2" y="22"/>
                      </a:lnTo>
                      <a:lnTo>
                        <a:pt x="4" y="66"/>
                      </a:lnTo>
                      <a:lnTo>
                        <a:pt x="6" y="22"/>
                      </a:lnTo>
                      <a:lnTo>
                        <a:pt x="8" y="22"/>
                      </a:lnTo>
                      <a:lnTo>
                        <a:pt x="10" y="89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48" name="Line 5186"/>
                <p:cNvSpPr>
                  <a:spLocks noChangeShapeType="1"/>
                </p:cNvSpPr>
                <p:nvPr/>
              </p:nvSpPr>
              <p:spPr bwMode="auto">
                <a:xfrm flipV="1">
                  <a:off x="320833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49" name="Line 5187"/>
                <p:cNvSpPr>
                  <a:spLocks noChangeShapeType="1"/>
                </p:cNvSpPr>
                <p:nvPr/>
              </p:nvSpPr>
              <p:spPr bwMode="auto">
                <a:xfrm flipV="1">
                  <a:off x="320992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50" name="Freeform 5188"/>
                <p:cNvSpPr>
                  <a:spLocks/>
                </p:cNvSpPr>
                <p:nvPr/>
              </p:nvSpPr>
              <p:spPr bwMode="auto">
                <a:xfrm flipV="1">
                  <a:off x="3209925" y="9358314"/>
                  <a:ext cx="0" cy="4763"/>
                </a:xfrm>
                <a:custGeom>
                  <a:avLst/>
                  <a:gdLst>
                    <a:gd name="T0" fmla="*/ 0 w 2"/>
                    <a:gd name="T1" fmla="*/ 0 h 71"/>
                    <a:gd name="T2" fmla="*/ 0 w 2"/>
                    <a:gd name="T3" fmla="*/ 27 h 71"/>
                    <a:gd name="T4" fmla="*/ 2 w 2"/>
                    <a:gd name="T5" fmla="*/ 71 h 71"/>
                    <a:gd name="T6" fmla="*/ 2 w 2"/>
                    <a:gd name="T7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1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7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51" name="Freeform 5189"/>
                <p:cNvSpPr>
                  <a:spLocks/>
                </p:cNvSpPr>
                <p:nvPr/>
              </p:nvSpPr>
              <p:spPr bwMode="auto">
                <a:xfrm flipV="1">
                  <a:off x="3211512" y="9359901"/>
                  <a:ext cx="0" cy="3175"/>
                </a:xfrm>
                <a:custGeom>
                  <a:avLst/>
                  <a:gdLst>
                    <a:gd name="T0" fmla="*/ 0 w 4"/>
                    <a:gd name="T1" fmla="*/ 0 h 44"/>
                    <a:gd name="T2" fmla="*/ 0 w 4"/>
                    <a:gd name="T3" fmla="*/ 21 h 44"/>
                    <a:gd name="T4" fmla="*/ 2 w 4"/>
                    <a:gd name="T5" fmla="*/ 27 h 44"/>
                    <a:gd name="T6" fmla="*/ 4 w 4"/>
                    <a:gd name="T7" fmla="*/ 44 h 44"/>
                    <a:gd name="T8" fmla="*/ 4 w 4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4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27"/>
                      </a:lnTo>
                      <a:lnTo>
                        <a:pt x="4" y="4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52" name="Freeform 5190"/>
                <p:cNvSpPr>
                  <a:spLocks/>
                </p:cNvSpPr>
                <p:nvPr/>
              </p:nvSpPr>
              <p:spPr bwMode="auto">
                <a:xfrm flipV="1">
                  <a:off x="3213100" y="9351964"/>
                  <a:ext cx="0" cy="11113"/>
                </a:xfrm>
                <a:custGeom>
                  <a:avLst/>
                  <a:gdLst>
                    <a:gd name="T0" fmla="*/ 0 w 4"/>
                    <a:gd name="T1" fmla="*/ 0 h 162"/>
                    <a:gd name="T2" fmla="*/ 0 w 4"/>
                    <a:gd name="T3" fmla="*/ 162 h 162"/>
                    <a:gd name="T4" fmla="*/ 2 w 4"/>
                    <a:gd name="T5" fmla="*/ 41 h 162"/>
                    <a:gd name="T6" fmla="*/ 4 w 4"/>
                    <a:gd name="T7" fmla="*/ 38 h 162"/>
                    <a:gd name="T8" fmla="*/ 4 w 4"/>
                    <a:gd name="T9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62">
                      <a:moveTo>
                        <a:pt x="0" y="0"/>
                      </a:moveTo>
                      <a:lnTo>
                        <a:pt x="0" y="162"/>
                      </a:lnTo>
                      <a:lnTo>
                        <a:pt x="2" y="41"/>
                      </a:lnTo>
                      <a:lnTo>
                        <a:pt x="4" y="3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53" name="Line 5191"/>
                <p:cNvSpPr>
                  <a:spLocks noChangeShapeType="1"/>
                </p:cNvSpPr>
                <p:nvPr/>
              </p:nvSpPr>
              <p:spPr bwMode="auto">
                <a:xfrm flipV="1">
                  <a:off x="3214687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54" name="Line 5192"/>
                <p:cNvSpPr>
                  <a:spLocks noChangeShapeType="1"/>
                </p:cNvSpPr>
                <p:nvPr/>
              </p:nvSpPr>
              <p:spPr bwMode="auto">
                <a:xfrm flipV="1">
                  <a:off x="3219450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55" name="Freeform 5193"/>
                <p:cNvSpPr>
                  <a:spLocks/>
                </p:cNvSpPr>
                <p:nvPr/>
              </p:nvSpPr>
              <p:spPr bwMode="auto">
                <a:xfrm flipV="1">
                  <a:off x="3219450" y="9355139"/>
                  <a:ext cx="1587" cy="7938"/>
                </a:xfrm>
                <a:custGeom>
                  <a:avLst/>
                  <a:gdLst>
                    <a:gd name="T0" fmla="*/ 0 w 4"/>
                    <a:gd name="T1" fmla="*/ 0 h 107"/>
                    <a:gd name="T2" fmla="*/ 0 w 4"/>
                    <a:gd name="T3" fmla="*/ 31 h 107"/>
                    <a:gd name="T4" fmla="*/ 2 w 4"/>
                    <a:gd name="T5" fmla="*/ 10 h 107"/>
                    <a:gd name="T6" fmla="*/ 4 w 4"/>
                    <a:gd name="T7" fmla="*/ 107 h 107"/>
                    <a:gd name="T8" fmla="*/ 4 w 4"/>
                    <a:gd name="T9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0"/>
                      </a:lnTo>
                      <a:lnTo>
                        <a:pt x="4" y="10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56" name="Freeform 5194"/>
                <p:cNvSpPr>
                  <a:spLocks/>
                </p:cNvSpPr>
                <p:nvPr/>
              </p:nvSpPr>
              <p:spPr bwMode="auto">
                <a:xfrm flipV="1">
                  <a:off x="3221037" y="9361489"/>
                  <a:ext cx="0" cy="1588"/>
                </a:xfrm>
                <a:custGeom>
                  <a:avLst/>
                  <a:gdLst>
                    <a:gd name="T0" fmla="*/ 0 w 4"/>
                    <a:gd name="T1" fmla="*/ 0 h 27"/>
                    <a:gd name="T2" fmla="*/ 0 w 4"/>
                    <a:gd name="T3" fmla="*/ 27 h 27"/>
                    <a:gd name="T4" fmla="*/ 2 w 4"/>
                    <a:gd name="T5" fmla="*/ 13 h 27"/>
                    <a:gd name="T6" fmla="*/ 4 w 4"/>
                    <a:gd name="T7" fmla="*/ 10 h 27"/>
                    <a:gd name="T8" fmla="*/ 4 w 4"/>
                    <a:gd name="T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7">
                      <a:moveTo>
                        <a:pt x="0" y="0"/>
                      </a:moveTo>
                      <a:lnTo>
                        <a:pt x="0" y="27"/>
                      </a:lnTo>
                      <a:lnTo>
                        <a:pt x="2" y="13"/>
                      </a:lnTo>
                      <a:lnTo>
                        <a:pt x="4" y="1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57" name="Freeform 5195"/>
                <p:cNvSpPr>
                  <a:spLocks/>
                </p:cNvSpPr>
                <p:nvPr/>
              </p:nvSpPr>
              <p:spPr bwMode="auto">
                <a:xfrm>
                  <a:off x="3230562" y="9363076"/>
                  <a:ext cx="0" cy="0"/>
                </a:xfrm>
                <a:custGeom>
                  <a:avLst/>
                  <a:gdLst>
                    <a:gd name="T0" fmla="*/ 0 w 2"/>
                    <a:gd name="T1" fmla="*/ 0 h 10"/>
                    <a:gd name="T2" fmla="*/ 0 w 2"/>
                    <a:gd name="T3" fmla="*/ 10 h 10"/>
                    <a:gd name="T4" fmla="*/ 2 w 2"/>
                    <a:gd name="T5" fmla="*/ 10 h 10"/>
                    <a:gd name="T6" fmla="*/ 2 w 2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58" name="Line 5196"/>
                <p:cNvSpPr>
                  <a:spLocks noChangeShapeType="1"/>
                </p:cNvSpPr>
                <p:nvPr/>
              </p:nvSpPr>
              <p:spPr bwMode="auto">
                <a:xfrm flipV="1">
                  <a:off x="323373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59" name="Line 5197"/>
                <p:cNvSpPr>
                  <a:spLocks noChangeShapeType="1"/>
                </p:cNvSpPr>
                <p:nvPr/>
              </p:nvSpPr>
              <p:spPr bwMode="auto">
                <a:xfrm flipV="1">
                  <a:off x="3246437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60" name="Line 5198"/>
                <p:cNvSpPr>
                  <a:spLocks noChangeShapeType="1"/>
                </p:cNvSpPr>
                <p:nvPr/>
              </p:nvSpPr>
              <p:spPr bwMode="auto">
                <a:xfrm flipV="1">
                  <a:off x="3248025" y="9361489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461" name="Freeform 5199"/>
                <p:cNvSpPr>
                  <a:spLocks/>
                </p:cNvSpPr>
                <p:nvPr/>
              </p:nvSpPr>
              <p:spPr bwMode="auto">
                <a:xfrm flipV="1">
                  <a:off x="3255962" y="9361489"/>
                  <a:ext cx="0" cy="1588"/>
                </a:xfrm>
                <a:custGeom>
                  <a:avLst/>
                  <a:gdLst>
                    <a:gd name="T0" fmla="*/ 0 w 2"/>
                    <a:gd name="T1" fmla="*/ 0 h 36"/>
                    <a:gd name="T2" fmla="*/ 0 w 2"/>
                    <a:gd name="T3" fmla="*/ 10 h 36"/>
                    <a:gd name="T4" fmla="*/ 2 w 2"/>
                    <a:gd name="T5" fmla="*/ 36 h 36"/>
                    <a:gd name="T6" fmla="*/ 2 w 2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6">
                      <a:moveTo>
                        <a:pt x="0" y="0"/>
                      </a:moveTo>
                      <a:lnTo>
                        <a:pt x="0" y="10"/>
                      </a:lnTo>
                      <a:lnTo>
                        <a:pt x="2" y="3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96" name="Line 5201"/>
                <p:cNvSpPr>
                  <a:spLocks noChangeShapeType="1"/>
                </p:cNvSpPr>
                <p:nvPr/>
              </p:nvSpPr>
              <p:spPr bwMode="auto">
                <a:xfrm flipV="1">
                  <a:off x="3263900" y="9353551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97" name="Freeform 5202"/>
                <p:cNvSpPr>
                  <a:spLocks/>
                </p:cNvSpPr>
                <p:nvPr/>
              </p:nvSpPr>
              <p:spPr bwMode="auto">
                <a:xfrm flipV="1">
                  <a:off x="3268663" y="9348788"/>
                  <a:ext cx="1587" cy="14288"/>
                </a:xfrm>
                <a:custGeom>
                  <a:avLst/>
                  <a:gdLst>
                    <a:gd name="T0" fmla="*/ 0 w 18"/>
                    <a:gd name="T1" fmla="*/ 0 h 194"/>
                    <a:gd name="T2" fmla="*/ 0 w 18"/>
                    <a:gd name="T3" fmla="*/ 44 h 194"/>
                    <a:gd name="T4" fmla="*/ 2 w 18"/>
                    <a:gd name="T5" fmla="*/ 22 h 194"/>
                    <a:gd name="T6" fmla="*/ 4 w 18"/>
                    <a:gd name="T7" fmla="*/ 121 h 194"/>
                    <a:gd name="T8" fmla="*/ 6 w 18"/>
                    <a:gd name="T9" fmla="*/ 194 h 194"/>
                    <a:gd name="T10" fmla="*/ 8 w 18"/>
                    <a:gd name="T11" fmla="*/ 186 h 194"/>
                    <a:gd name="T12" fmla="*/ 10 w 18"/>
                    <a:gd name="T13" fmla="*/ 104 h 194"/>
                    <a:gd name="T14" fmla="*/ 12 w 18"/>
                    <a:gd name="T15" fmla="*/ 66 h 194"/>
                    <a:gd name="T16" fmla="*/ 14 w 18"/>
                    <a:gd name="T17" fmla="*/ 52 h 194"/>
                    <a:gd name="T18" fmla="*/ 16 w 18"/>
                    <a:gd name="T19" fmla="*/ 24 h 194"/>
                    <a:gd name="T20" fmla="*/ 18 w 18"/>
                    <a:gd name="T21" fmla="*/ 31 h 194"/>
                    <a:gd name="T22" fmla="*/ 18 w 18"/>
                    <a:gd name="T23" fmla="*/ 0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19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22"/>
                      </a:lnTo>
                      <a:lnTo>
                        <a:pt x="4" y="121"/>
                      </a:lnTo>
                      <a:lnTo>
                        <a:pt x="6" y="194"/>
                      </a:lnTo>
                      <a:lnTo>
                        <a:pt x="8" y="186"/>
                      </a:lnTo>
                      <a:lnTo>
                        <a:pt x="10" y="104"/>
                      </a:lnTo>
                      <a:lnTo>
                        <a:pt x="12" y="66"/>
                      </a:lnTo>
                      <a:lnTo>
                        <a:pt x="14" y="52"/>
                      </a:lnTo>
                      <a:lnTo>
                        <a:pt x="16" y="24"/>
                      </a:lnTo>
                      <a:lnTo>
                        <a:pt x="18" y="31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98" name="Line 5203"/>
                <p:cNvSpPr>
                  <a:spLocks noChangeShapeType="1"/>
                </p:cNvSpPr>
                <p:nvPr/>
              </p:nvSpPr>
              <p:spPr bwMode="auto">
                <a:xfrm flipV="1">
                  <a:off x="3271838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199" name="Line 5204"/>
                <p:cNvSpPr>
                  <a:spLocks noChangeShapeType="1"/>
                </p:cNvSpPr>
                <p:nvPr/>
              </p:nvSpPr>
              <p:spPr bwMode="auto">
                <a:xfrm flipV="1">
                  <a:off x="3271838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00" name="Freeform 5205"/>
                <p:cNvSpPr>
                  <a:spLocks/>
                </p:cNvSpPr>
                <p:nvPr/>
              </p:nvSpPr>
              <p:spPr bwMode="auto">
                <a:xfrm flipV="1">
                  <a:off x="3273425" y="9350376"/>
                  <a:ext cx="1587" cy="12700"/>
                </a:xfrm>
                <a:custGeom>
                  <a:avLst/>
                  <a:gdLst>
                    <a:gd name="T0" fmla="*/ 0 w 12"/>
                    <a:gd name="T1" fmla="*/ 0 h 175"/>
                    <a:gd name="T2" fmla="*/ 0 w 12"/>
                    <a:gd name="T3" fmla="*/ 66 h 175"/>
                    <a:gd name="T4" fmla="*/ 2 w 12"/>
                    <a:gd name="T5" fmla="*/ 72 h 175"/>
                    <a:gd name="T6" fmla="*/ 4 w 12"/>
                    <a:gd name="T7" fmla="*/ 94 h 175"/>
                    <a:gd name="T8" fmla="*/ 6 w 12"/>
                    <a:gd name="T9" fmla="*/ 55 h 175"/>
                    <a:gd name="T10" fmla="*/ 8 w 12"/>
                    <a:gd name="T11" fmla="*/ 77 h 175"/>
                    <a:gd name="T12" fmla="*/ 10 w 12"/>
                    <a:gd name="T13" fmla="*/ 175 h 175"/>
                    <a:gd name="T14" fmla="*/ 12 w 12"/>
                    <a:gd name="T15" fmla="*/ 24 h 175"/>
                    <a:gd name="T16" fmla="*/ 12 w 12"/>
                    <a:gd name="T17" fmla="*/ 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75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72"/>
                      </a:lnTo>
                      <a:lnTo>
                        <a:pt x="4" y="94"/>
                      </a:lnTo>
                      <a:lnTo>
                        <a:pt x="6" y="55"/>
                      </a:lnTo>
                      <a:lnTo>
                        <a:pt x="8" y="77"/>
                      </a:lnTo>
                      <a:lnTo>
                        <a:pt x="10" y="175"/>
                      </a:lnTo>
                      <a:lnTo>
                        <a:pt x="12" y="2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01" name="Line 5206"/>
                <p:cNvSpPr>
                  <a:spLocks noChangeShapeType="1"/>
                </p:cNvSpPr>
                <p:nvPr/>
              </p:nvSpPr>
              <p:spPr bwMode="auto">
                <a:xfrm>
                  <a:off x="32750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02" name="Line 5207"/>
                <p:cNvSpPr>
                  <a:spLocks noChangeShapeType="1"/>
                </p:cNvSpPr>
                <p:nvPr/>
              </p:nvSpPr>
              <p:spPr bwMode="auto">
                <a:xfrm>
                  <a:off x="32750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03" name="Freeform 5208"/>
                <p:cNvSpPr>
                  <a:spLocks/>
                </p:cNvSpPr>
                <p:nvPr/>
              </p:nvSpPr>
              <p:spPr bwMode="auto">
                <a:xfrm flipV="1">
                  <a:off x="3281363" y="9355138"/>
                  <a:ext cx="1587" cy="7938"/>
                </a:xfrm>
                <a:custGeom>
                  <a:avLst/>
                  <a:gdLst>
                    <a:gd name="T0" fmla="*/ 0 w 6"/>
                    <a:gd name="T1" fmla="*/ 0 h 114"/>
                    <a:gd name="T2" fmla="*/ 0 w 6"/>
                    <a:gd name="T3" fmla="*/ 13 h 114"/>
                    <a:gd name="T4" fmla="*/ 2 w 6"/>
                    <a:gd name="T5" fmla="*/ 53 h 114"/>
                    <a:gd name="T6" fmla="*/ 4 w 6"/>
                    <a:gd name="T7" fmla="*/ 27 h 114"/>
                    <a:gd name="T8" fmla="*/ 6 w 6"/>
                    <a:gd name="T9" fmla="*/ 114 h 114"/>
                    <a:gd name="T10" fmla="*/ 6 w 6"/>
                    <a:gd name="T11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14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53"/>
                      </a:lnTo>
                      <a:lnTo>
                        <a:pt x="4" y="27"/>
                      </a:lnTo>
                      <a:lnTo>
                        <a:pt x="6" y="11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04" name="Line 5209"/>
                <p:cNvSpPr>
                  <a:spLocks noChangeShapeType="1"/>
                </p:cNvSpPr>
                <p:nvPr/>
              </p:nvSpPr>
              <p:spPr bwMode="auto">
                <a:xfrm flipV="1">
                  <a:off x="3287713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05" name="Freeform 5210"/>
                <p:cNvSpPr>
                  <a:spLocks/>
                </p:cNvSpPr>
                <p:nvPr/>
              </p:nvSpPr>
              <p:spPr bwMode="auto">
                <a:xfrm flipV="1">
                  <a:off x="3325813" y="9350376"/>
                  <a:ext cx="1587" cy="12700"/>
                </a:xfrm>
                <a:custGeom>
                  <a:avLst/>
                  <a:gdLst>
                    <a:gd name="T0" fmla="*/ 0 w 4"/>
                    <a:gd name="T1" fmla="*/ 0 h 167"/>
                    <a:gd name="T2" fmla="*/ 0 w 4"/>
                    <a:gd name="T3" fmla="*/ 167 h 167"/>
                    <a:gd name="T4" fmla="*/ 2 w 4"/>
                    <a:gd name="T5" fmla="*/ 22 h 167"/>
                    <a:gd name="T6" fmla="*/ 4 w 4"/>
                    <a:gd name="T7" fmla="*/ 22 h 167"/>
                    <a:gd name="T8" fmla="*/ 4 w 4"/>
                    <a:gd name="T9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67">
                      <a:moveTo>
                        <a:pt x="0" y="0"/>
                      </a:moveTo>
                      <a:lnTo>
                        <a:pt x="0" y="167"/>
                      </a:lnTo>
                      <a:lnTo>
                        <a:pt x="2" y="22"/>
                      </a:lnTo>
                      <a:lnTo>
                        <a:pt x="4" y="2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06" name="Freeform 5211"/>
                <p:cNvSpPr>
                  <a:spLocks/>
                </p:cNvSpPr>
                <p:nvPr/>
              </p:nvSpPr>
              <p:spPr bwMode="auto">
                <a:xfrm flipV="1">
                  <a:off x="3330575" y="9361488"/>
                  <a:ext cx="0" cy="1588"/>
                </a:xfrm>
                <a:custGeom>
                  <a:avLst/>
                  <a:gdLst>
                    <a:gd name="T0" fmla="*/ 0 w 2"/>
                    <a:gd name="T1" fmla="*/ 0 h 21"/>
                    <a:gd name="T2" fmla="*/ 0 w 2"/>
                    <a:gd name="T3" fmla="*/ 21 h 21"/>
                    <a:gd name="T4" fmla="*/ 2 w 2"/>
                    <a:gd name="T5" fmla="*/ 10 h 21"/>
                    <a:gd name="T6" fmla="*/ 2 w 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1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2" y="1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07" name="Freeform 5212"/>
                <p:cNvSpPr>
                  <a:spLocks/>
                </p:cNvSpPr>
                <p:nvPr/>
              </p:nvSpPr>
              <p:spPr bwMode="auto">
                <a:xfrm flipV="1">
                  <a:off x="3335338" y="9353551"/>
                  <a:ext cx="1587" cy="9525"/>
                </a:xfrm>
                <a:custGeom>
                  <a:avLst/>
                  <a:gdLst>
                    <a:gd name="T0" fmla="*/ 0 w 16"/>
                    <a:gd name="T1" fmla="*/ 0 h 124"/>
                    <a:gd name="T2" fmla="*/ 0 w 16"/>
                    <a:gd name="T3" fmla="*/ 22 h 124"/>
                    <a:gd name="T4" fmla="*/ 2 w 16"/>
                    <a:gd name="T5" fmla="*/ 108 h 124"/>
                    <a:gd name="T6" fmla="*/ 4 w 16"/>
                    <a:gd name="T7" fmla="*/ 97 h 124"/>
                    <a:gd name="T8" fmla="*/ 6 w 16"/>
                    <a:gd name="T9" fmla="*/ 94 h 124"/>
                    <a:gd name="T10" fmla="*/ 8 w 16"/>
                    <a:gd name="T11" fmla="*/ 109 h 124"/>
                    <a:gd name="T12" fmla="*/ 10 w 16"/>
                    <a:gd name="T13" fmla="*/ 124 h 124"/>
                    <a:gd name="T14" fmla="*/ 12 w 16"/>
                    <a:gd name="T15" fmla="*/ 10 h 124"/>
                    <a:gd name="T16" fmla="*/ 14 w 16"/>
                    <a:gd name="T17" fmla="*/ 63 h 124"/>
                    <a:gd name="T18" fmla="*/ 16 w 16"/>
                    <a:gd name="T19" fmla="*/ 13 h 124"/>
                    <a:gd name="T20" fmla="*/ 16 w 16"/>
                    <a:gd name="T21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124">
                      <a:moveTo>
                        <a:pt x="0" y="0"/>
                      </a:moveTo>
                      <a:lnTo>
                        <a:pt x="0" y="22"/>
                      </a:lnTo>
                      <a:lnTo>
                        <a:pt x="2" y="108"/>
                      </a:lnTo>
                      <a:lnTo>
                        <a:pt x="4" y="97"/>
                      </a:lnTo>
                      <a:lnTo>
                        <a:pt x="6" y="94"/>
                      </a:lnTo>
                      <a:lnTo>
                        <a:pt x="8" y="109"/>
                      </a:lnTo>
                      <a:lnTo>
                        <a:pt x="10" y="124"/>
                      </a:lnTo>
                      <a:lnTo>
                        <a:pt x="12" y="10"/>
                      </a:lnTo>
                      <a:lnTo>
                        <a:pt x="14" y="63"/>
                      </a:lnTo>
                      <a:lnTo>
                        <a:pt x="16" y="13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08" name="Line 5213"/>
                <p:cNvSpPr>
                  <a:spLocks noChangeShapeType="1"/>
                </p:cNvSpPr>
                <p:nvPr/>
              </p:nvSpPr>
              <p:spPr bwMode="auto">
                <a:xfrm>
                  <a:off x="33385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09" name="Freeform 5214"/>
                <p:cNvSpPr>
                  <a:spLocks/>
                </p:cNvSpPr>
                <p:nvPr/>
              </p:nvSpPr>
              <p:spPr bwMode="auto">
                <a:xfrm flipV="1">
                  <a:off x="3338513" y="9307513"/>
                  <a:ext cx="1587" cy="55563"/>
                </a:xfrm>
                <a:custGeom>
                  <a:avLst/>
                  <a:gdLst>
                    <a:gd name="T0" fmla="*/ 0 w 15"/>
                    <a:gd name="T1" fmla="*/ 0 h 743"/>
                    <a:gd name="T2" fmla="*/ 0 w 15"/>
                    <a:gd name="T3" fmla="*/ 155 h 743"/>
                    <a:gd name="T4" fmla="*/ 2 w 15"/>
                    <a:gd name="T5" fmla="*/ 111 h 743"/>
                    <a:gd name="T6" fmla="*/ 4 w 15"/>
                    <a:gd name="T7" fmla="*/ 177 h 743"/>
                    <a:gd name="T8" fmla="*/ 6 w 15"/>
                    <a:gd name="T9" fmla="*/ 743 h 743"/>
                    <a:gd name="T10" fmla="*/ 8 w 15"/>
                    <a:gd name="T11" fmla="*/ 656 h 743"/>
                    <a:gd name="T12" fmla="*/ 10 w 15"/>
                    <a:gd name="T13" fmla="*/ 339 h 743"/>
                    <a:gd name="T14" fmla="*/ 12 w 15"/>
                    <a:gd name="T15" fmla="*/ 168 h 743"/>
                    <a:gd name="T16" fmla="*/ 15 w 15"/>
                    <a:gd name="T17" fmla="*/ 72 h 743"/>
                    <a:gd name="T18" fmla="*/ 15 w 15"/>
                    <a:gd name="T19" fmla="*/ 0 h 7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" h="743">
                      <a:moveTo>
                        <a:pt x="0" y="0"/>
                      </a:moveTo>
                      <a:lnTo>
                        <a:pt x="0" y="155"/>
                      </a:lnTo>
                      <a:lnTo>
                        <a:pt x="2" y="111"/>
                      </a:lnTo>
                      <a:lnTo>
                        <a:pt x="4" y="177"/>
                      </a:lnTo>
                      <a:lnTo>
                        <a:pt x="6" y="743"/>
                      </a:lnTo>
                      <a:lnTo>
                        <a:pt x="8" y="656"/>
                      </a:lnTo>
                      <a:lnTo>
                        <a:pt x="10" y="339"/>
                      </a:lnTo>
                      <a:lnTo>
                        <a:pt x="12" y="168"/>
                      </a:lnTo>
                      <a:lnTo>
                        <a:pt x="15" y="72"/>
                      </a:lnTo>
                      <a:lnTo>
                        <a:pt x="1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10" name="Line 5215"/>
                <p:cNvSpPr>
                  <a:spLocks noChangeShapeType="1"/>
                </p:cNvSpPr>
                <p:nvPr/>
              </p:nvSpPr>
              <p:spPr bwMode="auto">
                <a:xfrm flipV="1">
                  <a:off x="3343275" y="9358313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11" name="Line 5216"/>
                <p:cNvSpPr>
                  <a:spLocks noChangeShapeType="1"/>
                </p:cNvSpPr>
                <p:nvPr/>
              </p:nvSpPr>
              <p:spPr bwMode="auto">
                <a:xfrm flipV="1">
                  <a:off x="3343275" y="9359901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12" name="Freeform 5217"/>
                <p:cNvSpPr>
                  <a:spLocks/>
                </p:cNvSpPr>
                <p:nvPr/>
              </p:nvSpPr>
              <p:spPr bwMode="auto">
                <a:xfrm flipV="1">
                  <a:off x="3343275" y="9359901"/>
                  <a:ext cx="1587" cy="3175"/>
                </a:xfrm>
                <a:custGeom>
                  <a:avLst/>
                  <a:gdLst>
                    <a:gd name="T0" fmla="*/ 0 w 2"/>
                    <a:gd name="T1" fmla="*/ 0 h 55"/>
                    <a:gd name="T2" fmla="*/ 0 w 2"/>
                    <a:gd name="T3" fmla="*/ 13 h 55"/>
                    <a:gd name="T4" fmla="*/ 2 w 2"/>
                    <a:gd name="T5" fmla="*/ 55 h 55"/>
                    <a:gd name="T6" fmla="*/ 2 w 2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5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5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13" name="Line 5218"/>
                <p:cNvSpPr>
                  <a:spLocks noChangeShapeType="1"/>
                </p:cNvSpPr>
                <p:nvPr/>
              </p:nvSpPr>
              <p:spPr bwMode="auto">
                <a:xfrm flipV="1">
                  <a:off x="3346450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14" name="Freeform 5219"/>
                <p:cNvSpPr>
                  <a:spLocks/>
                </p:cNvSpPr>
                <p:nvPr/>
              </p:nvSpPr>
              <p:spPr bwMode="auto">
                <a:xfrm flipV="1">
                  <a:off x="3348038" y="9356726"/>
                  <a:ext cx="1587" cy="6350"/>
                </a:xfrm>
                <a:custGeom>
                  <a:avLst/>
                  <a:gdLst>
                    <a:gd name="T0" fmla="*/ 0 w 6"/>
                    <a:gd name="T1" fmla="*/ 0 h 94"/>
                    <a:gd name="T2" fmla="*/ 0 w 6"/>
                    <a:gd name="T3" fmla="*/ 13 h 94"/>
                    <a:gd name="T4" fmla="*/ 2 w 6"/>
                    <a:gd name="T5" fmla="*/ 27 h 94"/>
                    <a:gd name="T6" fmla="*/ 4 w 6"/>
                    <a:gd name="T7" fmla="*/ 94 h 94"/>
                    <a:gd name="T8" fmla="*/ 6 w 6"/>
                    <a:gd name="T9" fmla="*/ 27 h 94"/>
                    <a:gd name="T10" fmla="*/ 6 w 6"/>
                    <a:gd name="T11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94">
                      <a:moveTo>
                        <a:pt x="0" y="0"/>
                      </a:moveTo>
                      <a:lnTo>
                        <a:pt x="0" y="13"/>
                      </a:lnTo>
                      <a:lnTo>
                        <a:pt x="2" y="27"/>
                      </a:lnTo>
                      <a:lnTo>
                        <a:pt x="4" y="94"/>
                      </a:lnTo>
                      <a:lnTo>
                        <a:pt x="6" y="2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15" name="Line 5220"/>
                <p:cNvSpPr>
                  <a:spLocks noChangeShapeType="1"/>
                </p:cNvSpPr>
                <p:nvPr/>
              </p:nvSpPr>
              <p:spPr bwMode="auto">
                <a:xfrm flipV="1">
                  <a:off x="3349625" y="9361488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16" name="Line 5221"/>
                <p:cNvSpPr>
                  <a:spLocks noChangeShapeType="1"/>
                </p:cNvSpPr>
                <p:nvPr/>
              </p:nvSpPr>
              <p:spPr bwMode="auto">
                <a:xfrm>
                  <a:off x="337661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17" name="Freeform 5222"/>
                <p:cNvSpPr>
                  <a:spLocks/>
                </p:cNvSpPr>
                <p:nvPr/>
              </p:nvSpPr>
              <p:spPr bwMode="auto">
                <a:xfrm flipV="1">
                  <a:off x="3413125" y="7367588"/>
                  <a:ext cx="4762" cy="1995488"/>
                </a:xfrm>
                <a:custGeom>
                  <a:avLst/>
                  <a:gdLst>
                    <a:gd name="T0" fmla="*/ 0 w 37"/>
                    <a:gd name="T1" fmla="*/ 0 h 26331"/>
                    <a:gd name="T2" fmla="*/ 0 w 37"/>
                    <a:gd name="T3" fmla="*/ 62 h 26331"/>
                    <a:gd name="T4" fmla="*/ 2 w 37"/>
                    <a:gd name="T5" fmla="*/ 376 h 26331"/>
                    <a:gd name="T6" fmla="*/ 4 w 37"/>
                    <a:gd name="T7" fmla="*/ 2377 h 26331"/>
                    <a:gd name="T8" fmla="*/ 6 w 37"/>
                    <a:gd name="T9" fmla="*/ 6931 h 26331"/>
                    <a:gd name="T10" fmla="*/ 8 w 37"/>
                    <a:gd name="T11" fmla="*/ 14651 h 26331"/>
                    <a:gd name="T12" fmla="*/ 10 w 37"/>
                    <a:gd name="T13" fmla="*/ 24506 h 26331"/>
                    <a:gd name="T14" fmla="*/ 12 w 37"/>
                    <a:gd name="T15" fmla="*/ 26331 h 26331"/>
                    <a:gd name="T16" fmla="*/ 14 w 37"/>
                    <a:gd name="T17" fmla="*/ 23368 h 26331"/>
                    <a:gd name="T18" fmla="*/ 17 w 37"/>
                    <a:gd name="T19" fmla="*/ 15821 h 26331"/>
                    <a:gd name="T20" fmla="*/ 19 w 37"/>
                    <a:gd name="T21" fmla="*/ 8043 h 26331"/>
                    <a:gd name="T22" fmla="*/ 21 w 37"/>
                    <a:gd name="T23" fmla="*/ 3504 h 26331"/>
                    <a:gd name="T24" fmla="*/ 23 w 37"/>
                    <a:gd name="T25" fmla="*/ 1978 h 26331"/>
                    <a:gd name="T26" fmla="*/ 25 w 37"/>
                    <a:gd name="T27" fmla="*/ 887 h 26331"/>
                    <a:gd name="T28" fmla="*/ 27 w 37"/>
                    <a:gd name="T29" fmla="*/ 221 h 26331"/>
                    <a:gd name="T30" fmla="*/ 29 w 37"/>
                    <a:gd name="T31" fmla="*/ 181 h 26331"/>
                    <a:gd name="T32" fmla="*/ 31 w 37"/>
                    <a:gd name="T33" fmla="*/ 104 h 26331"/>
                    <a:gd name="T34" fmla="*/ 33 w 37"/>
                    <a:gd name="T35" fmla="*/ 132 h 26331"/>
                    <a:gd name="T36" fmla="*/ 35 w 37"/>
                    <a:gd name="T37" fmla="*/ 27 h 26331"/>
                    <a:gd name="T38" fmla="*/ 37 w 37"/>
                    <a:gd name="T39" fmla="*/ 265 h 26331"/>
                    <a:gd name="T40" fmla="*/ 37 w 37"/>
                    <a:gd name="T41" fmla="*/ 0 h 26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" h="26331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376"/>
                      </a:lnTo>
                      <a:lnTo>
                        <a:pt x="4" y="2377"/>
                      </a:lnTo>
                      <a:lnTo>
                        <a:pt x="6" y="6931"/>
                      </a:lnTo>
                      <a:lnTo>
                        <a:pt x="8" y="14651"/>
                      </a:lnTo>
                      <a:lnTo>
                        <a:pt x="10" y="24506"/>
                      </a:lnTo>
                      <a:lnTo>
                        <a:pt x="12" y="26331"/>
                      </a:lnTo>
                      <a:lnTo>
                        <a:pt x="14" y="23368"/>
                      </a:lnTo>
                      <a:lnTo>
                        <a:pt x="17" y="15821"/>
                      </a:lnTo>
                      <a:lnTo>
                        <a:pt x="19" y="8043"/>
                      </a:lnTo>
                      <a:lnTo>
                        <a:pt x="21" y="3504"/>
                      </a:lnTo>
                      <a:lnTo>
                        <a:pt x="23" y="1978"/>
                      </a:lnTo>
                      <a:lnTo>
                        <a:pt x="25" y="887"/>
                      </a:lnTo>
                      <a:lnTo>
                        <a:pt x="27" y="221"/>
                      </a:lnTo>
                      <a:lnTo>
                        <a:pt x="29" y="181"/>
                      </a:lnTo>
                      <a:lnTo>
                        <a:pt x="31" y="104"/>
                      </a:lnTo>
                      <a:lnTo>
                        <a:pt x="33" y="132"/>
                      </a:lnTo>
                      <a:lnTo>
                        <a:pt x="35" y="27"/>
                      </a:lnTo>
                      <a:lnTo>
                        <a:pt x="37" y="265"/>
                      </a:lnTo>
                      <a:lnTo>
                        <a:pt x="3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18" name="Freeform 5223"/>
                <p:cNvSpPr>
                  <a:spLocks/>
                </p:cNvSpPr>
                <p:nvPr/>
              </p:nvSpPr>
              <p:spPr bwMode="auto">
                <a:xfrm flipV="1">
                  <a:off x="3417888" y="9359901"/>
                  <a:ext cx="1587" cy="3175"/>
                </a:xfrm>
                <a:custGeom>
                  <a:avLst/>
                  <a:gdLst>
                    <a:gd name="T0" fmla="*/ 0 w 6"/>
                    <a:gd name="T1" fmla="*/ 0 h 55"/>
                    <a:gd name="T2" fmla="*/ 0 w 6"/>
                    <a:gd name="T3" fmla="*/ 55 h 55"/>
                    <a:gd name="T4" fmla="*/ 2 w 6"/>
                    <a:gd name="T5" fmla="*/ 21 h 55"/>
                    <a:gd name="T6" fmla="*/ 4 w 6"/>
                    <a:gd name="T7" fmla="*/ 42 h 55"/>
                    <a:gd name="T8" fmla="*/ 6 w 6"/>
                    <a:gd name="T9" fmla="*/ 52 h 55"/>
                    <a:gd name="T10" fmla="*/ 6 w 6"/>
                    <a:gd name="T11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5">
                      <a:moveTo>
                        <a:pt x="0" y="0"/>
                      </a:moveTo>
                      <a:lnTo>
                        <a:pt x="0" y="55"/>
                      </a:lnTo>
                      <a:lnTo>
                        <a:pt x="2" y="21"/>
                      </a:lnTo>
                      <a:lnTo>
                        <a:pt x="4" y="42"/>
                      </a:lnTo>
                      <a:lnTo>
                        <a:pt x="6" y="5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19" name="Freeform 5224"/>
                <p:cNvSpPr>
                  <a:spLocks/>
                </p:cNvSpPr>
                <p:nvPr/>
              </p:nvSpPr>
              <p:spPr bwMode="auto">
                <a:xfrm flipV="1">
                  <a:off x="3419475" y="9351963"/>
                  <a:ext cx="0" cy="11113"/>
                </a:xfrm>
                <a:custGeom>
                  <a:avLst/>
                  <a:gdLst>
                    <a:gd name="T0" fmla="*/ 0 w 6"/>
                    <a:gd name="T1" fmla="*/ 0 h 161"/>
                    <a:gd name="T2" fmla="*/ 0 w 6"/>
                    <a:gd name="T3" fmla="*/ 34 h 161"/>
                    <a:gd name="T4" fmla="*/ 2 w 6"/>
                    <a:gd name="T5" fmla="*/ 161 h 161"/>
                    <a:gd name="T6" fmla="*/ 4 w 6"/>
                    <a:gd name="T7" fmla="*/ 10 h 161"/>
                    <a:gd name="T8" fmla="*/ 6 w 6"/>
                    <a:gd name="T9" fmla="*/ 99 h 161"/>
                    <a:gd name="T10" fmla="*/ 6 w 6"/>
                    <a:gd name="T11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61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161"/>
                      </a:lnTo>
                      <a:lnTo>
                        <a:pt x="4" y="10"/>
                      </a:lnTo>
                      <a:lnTo>
                        <a:pt x="6" y="9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20" name="Line 5225"/>
                <p:cNvSpPr>
                  <a:spLocks noChangeShapeType="1"/>
                </p:cNvSpPr>
                <p:nvPr/>
              </p:nvSpPr>
              <p:spPr bwMode="auto">
                <a:xfrm>
                  <a:off x="3421063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21" name="Line 5226"/>
                <p:cNvSpPr>
                  <a:spLocks noChangeShapeType="1"/>
                </p:cNvSpPr>
                <p:nvPr/>
              </p:nvSpPr>
              <p:spPr bwMode="auto">
                <a:xfrm>
                  <a:off x="3444875" y="9363076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4222" name="Rectangle 5227"/>
                <p:cNvSpPr>
                  <a:spLocks noChangeArrowheads="1"/>
                </p:cNvSpPr>
                <p:nvPr/>
              </p:nvSpPr>
              <p:spPr bwMode="auto">
                <a:xfrm>
                  <a:off x="3254375" y="722788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782.7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224" name="Rectangle 5229"/>
                <p:cNvSpPr>
                  <a:spLocks noChangeArrowheads="1"/>
                </p:cNvSpPr>
                <p:nvPr/>
              </p:nvSpPr>
              <p:spPr bwMode="auto">
                <a:xfrm>
                  <a:off x="1643063" y="7949402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403.5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226" name="Rectangle 5231"/>
                <p:cNvSpPr>
                  <a:spLocks noChangeArrowheads="1"/>
                </p:cNvSpPr>
                <p:nvPr/>
              </p:nvSpPr>
              <p:spPr bwMode="auto">
                <a:xfrm>
                  <a:off x="1098550" y="866414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283.4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227" name="Rectangle 5232"/>
                <p:cNvSpPr>
                  <a:spLocks noChangeArrowheads="1"/>
                </p:cNvSpPr>
                <p:nvPr/>
              </p:nvSpPr>
              <p:spPr bwMode="auto">
                <a:xfrm>
                  <a:off x="931869" y="8930476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255.3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229" name="Rectangle 5234"/>
                <p:cNvSpPr>
                  <a:spLocks noChangeArrowheads="1"/>
                </p:cNvSpPr>
                <p:nvPr/>
              </p:nvSpPr>
              <p:spPr bwMode="auto">
                <a:xfrm>
                  <a:off x="1271588" y="9006677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319.4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230" name="Rectangle 5235"/>
                <p:cNvSpPr>
                  <a:spLocks noChangeArrowheads="1"/>
                </p:cNvSpPr>
                <p:nvPr/>
              </p:nvSpPr>
              <p:spPr bwMode="auto">
                <a:xfrm>
                  <a:off x="2152650" y="9025726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518.5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231" name="Rectangle 5236"/>
                <p:cNvSpPr>
                  <a:spLocks noChangeArrowheads="1"/>
                </p:cNvSpPr>
                <p:nvPr/>
              </p:nvSpPr>
              <p:spPr bwMode="auto">
                <a:xfrm>
                  <a:off x="536575" y="911224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153.1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232" name="Rectangle 5237"/>
                <p:cNvSpPr>
                  <a:spLocks noChangeArrowheads="1"/>
                </p:cNvSpPr>
                <p:nvPr/>
              </p:nvSpPr>
              <p:spPr bwMode="auto">
                <a:xfrm>
                  <a:off x="1984375" y="9098752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480.5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4256" name="Rectangle 5261"/>
                <p:cNvSpPr>
                  <a:spLocks noChangeArrowheads="1"/>
                </p:cNvSpPr>
                <p:nvPr/>
              </p:nvSpPr>
              <p:spPr bwMode="auto">
                <a:xfrm>
                  <a:off x="678531" y="9206699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155.1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cxnSp>
            <p:nvCxnSpPr>
              <p:cNvPr id="6917" name="Straight Arrow Connector 6916"/>
              <p:cNvCxnSpPr/>
              <p:nvPr/>
            </p:nvCxnSpPr>
            <p:spPr>
              <a:xfrm>
                <a:off x="816770" y="7700962"/>
                <a:ext cx="9529" cy="1495428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21" name="Straight Connector 6920"/>
              <p:cNvCxnSpPr/>
              <p:nvPr/>
            </p:nvCxnSpPr>
            <p:spPr>
              <a:xfrm flipH="1">
                <a:off x="656103" y="9261111"/>
                <a:ext cx="37181" cy="75771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929" name="Group 6928"/>
            <p:cNvGrpSpPr/>
            <p:nvPr/>
          </p:nvGrpSpPr>
          <p:grpSpPr>
            <a:xfrm>
              <a:off x="1290986" y="9618659"/>
              <a:ext cx="3578801" cy="2378597"/>
              <a:chOff x="-42514" y="9618659"/>
              <a:chExt cx="3578801" cy="2378597"/>
            </a:xfrm>
          </p:grpSpPr>
          <p:grpSp>
            <p:nvGrpSpPr>
              <p:cNvPr id="6905" name="Group 6904"/>
              <p:cNvGrpSpPr/>
              <p:nvPr/>
            </p:nvGrpSpPr>
            <p:grpSpPr>
              <a:xfrm>
                <a:off x="-42514" y="9618659"/>
                <a:ext cx="3578801" cy="2378597"/>
                <a:chOff x="-42514" y="9618659"/>
                <a:chExt cx="3578801" cy="2378597"/>
              </a:xfrm>
            </p:grpSpPr>
            <p:sp>
              <p:nvSpPr>
                <p:cNvPr id="6708" name="Line 5279"/>
                <p:cNvSpPr>
                  <a:spLocks noChangeShapeType="1"/>
                </p:cNvSpPr>
                <p:nvPr/>
              </p:nvSpPr>
              <p:spPr bwMode="auto">
                <a:xfrm>
                  <a:off x="398463" y="11777663"/>
                  <a:ext cx="3071813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09" name="Line 5280"/>
                <p:cNvSpPr>
                  <a:spLocks noChangeShapeType="1"/>
                </p:cNvSpPr>
                <p:nvPr/>
              </p:nvSpPr>
              <p:spPr bwMode="auto">
                <a:xfrm>
                  <a:off x="398463" y="11772900"/>
                  <a:ext cx="0" cy="793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10" name="Line 5281"/>
                <p:cNvSpPr>
                  <a:spLocks noChangeShapeType="1"/>
                </p:cNvSpPr>
                <p:nvPr/>
              </p:nvSpPr>
              <p:spPr bwMode="auto">
                <a:xfrm>
                  <a:off x="442913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11" name="Line 5282"/>
                <p:cNvSpPr>
                  <a:spLocks noChangeShapeType="1"/>
                </p:cNvSpPr>
                <p:nvPr/>
              </p:nvSpPr>
              <p:spPr bwMode="auto">
                <a:xfrm>
                  <a:off x="487363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12" name="Line 5283"/>
                <p:cNvSpPr>
                  <a:spLocks noChangeShapeType="1"/>
                </p:cNvSpPr>
                <p:nvPr/>
              </p:nvSpPr>
              <p:spPr bwMode="auto">
                <a:xfrm>
                  <a:off x="5334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13" name="Line 5284"/>
                <p:cNvSpPr>
                  <a:spLocks noChangeShapeType="1"/>
                </p:cNvSpPr>
                <p:nvPr/>
              </p:nvSpPr>
              <p:spPr bwMode="auto">
                <a:xfrm>
                  <a:off x="57785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14" name="Line 5285"/>
                <p:cNvSpPr>
                  <a:spLocks noChangeShapeType="1"/>
                </p:cNvSpPr>
                <p:nvPr/>
              </p:nvSpPr>
              <p:spPr bwMode="auto">
                <a:xfrm>
                  <a:off x="6223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15" name="Line 5286"/>
                <p:cNvSpPr>
                  <a:spLocks noChangeShapeType="1"/>
                </p:cNvSpPr>
                <p:nvPr/>
              </p:nvSpPr>
              <p:spPr bwMode="auto">
                <a:xfrm>
                  <a:off x="66675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16" name="Line 5287"/>
                <p:cNvSpPr>
                  <a:spLocks noChangeShapeType="1"/>
                </p:cNvSpPr>
                <p:nvPr/>
              </p:nvSpPr>
              <p:spPr bwMode="auto">
                <a:xfrm>
                  <a:off x="7112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17" name="Line 5288"/>
                <p:cNvSpPr>
                  <a:spLocks noChangeShapeType="1"/>
                </p:cNvSpPr>
                <p:nvPr/>
              </p:nvSpPr>
              <p:spPr bwMode="auto">
                <a:xfrm>
                  <a:off x="75565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18" name="Line 5289"/>
                <p:cNvSpPr>
                  <a:spLocks noChangeShapeType="1"/>
                </p:cNvSpPr>
                <p:nvPr/>
              </p:nvSpPr>
              <p:spPr bwMode="auto">
                <a:xfrm>
                  <a:off x="8001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19" name="Line 5290"/>
                <p:cNvSpPr>
                  <a:spLocks noChangeShapeType="1"/>
                </p:cNvSpPr>
                <p:nvPr/>
              </p:nvSpPr>
              <p:spPr bwMode="auto">
                <a:xfrm>
                  <a:off x="84455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20" name="Line 5291"/>
                <p:cNvSpPr>
                  <a:spLocks noChangeShapeType="1"/>
                </p:cNvSpPr>
                <p:nvPr/>
              </p:nvSpPr>
              <p:spPr bwMode="auto">
                <a:xfrm>
                  <a:off x="8890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21" name="Line 5292"/>
                <p:cNvSpPr>
                  <a:spLocks noChangeShapeType="1"/>
                </p:cNvSpPr>
                <p:nvPr/>
              </p:nvSpPr>
              <p:spPr bwMode="auto">
                <a:xfrm>
                  <a:off x="93345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22" name="Line 5293"/>
                <p:cNvSpPr>
                  <a:spLocks noChangeShapeType="1"/>
                </p:cNvSpPr>
                <p:nvPr/>
              </p:nvSpPr>
              <p:spPr bwMode="auto">
                <a:xfrm>
                  <a:off x="9779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23" name="Line 5294"/>
                <p:cNvSpPr>
                  <a:spLocks noChangeShapeType="1"/>
                </p:cNvSpPr>
                <p:nvPr/>
              </p:nvSpPr>
              <p:spPr bwMode="auto">
                <a:xfrm>
                  <a:off x="102235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24" name="Line 5295"/>
                <p:cNvSpPr>
                  <a:spLocks noChangeShapeType="1"/>
                </p:cNvSpPr>
                <p:nvPr/>
              </p:nvSpPr>
              <p:spPr bwMode="auto">
                <a:xfrm>
                  <a:off x="10668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25" name="Line 5296"/>
                <p:cNvSpPr>
                  <a:spLocks noChangeShapeType="1"/>
                </p:cNvSpPr>
                <p:nvPr/>
              </p:nvSpPr>
              <p:spPr bwMode="auto">
                <a:xfrm>
                  <a:off x="111125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26" name="Line 5297"/>
                <p:cNvSpPr>
                  <a:spLocks noChangeShapeType="1"/>
                </p:cNvSpPr>
                <p:nvPr/>
              </p:nvSpPr>
              <p:spPr bwMode="auto">
                <a:xfrm>
                  <a:off x="11557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27" name="Line 5298"/>
                <p:cNvSpPr>
                  <a:spLocks noChangeShapeType="1"/>
                </p:cNvSpPr>
                <p:nvPr/>
              </p:nvSpPr>
              <p:spPr bwMode="auto">
                <a:xfrm>
                  <a:off x="120015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28" name="Line 5299"/>
                <p:cNvSpPr>
                  <a:spLocks noChangeShapeType="1"/>
                </p:cNvSpPr>
                <p:nvPr/>
              </p:nvSpPr>
              <p:spPr bwMode="auto">
                <a:xfrm>
                  <a:off x="12446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29" name="Line 5300"/>
                <p:cNvSpPr>
                  <a:spLocks noChangeShapeType="1"/>
                </p:cNvSpPr>
                <p:nvPr/>
              </p:nvSpPr>
              <p:spPr bwMode="auto">
                <a:xfrm>
                  <a:off x="128905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30" name="Line 5301"/>
                <p:cNvSpPr>
                  <a:spLocks noChangeShapeType="1"/>
                </p:cNvSpPr>
                <p:nvPr/>
              </p:nvSpPr>
              <p:spPr bwMode="auto">
                <a:xfrm>
                  <a:off x="13335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31" name="Line 5302"/>
                <p:cNvSpPr>
                  <a:spLocks noChangeShapeType="1"/>
                </p:cNvSpPr>
                <p:nvPr/>
              </p:nvSpPr>
              <p:spPr bwMode="auto">
                <a:xfrm>
                  <a:off x="137795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32" name="Line 5303"/>
                <p:cNvSpPr>
                  <a:spLocks noChangeShapeType="1"/>
                </p:cNvSpPr>
                <p:nvPr/>
              </p:nvSpPr>
              <p:spPr bwMode="auto">
                <a:xfrm>
                  <a:off x="14224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33" name="Line 5304"/>
                <p:cNvSpPr>
                  <a:spLocks noChangeShapeType="1"/>
                </p:cNvSpPr>
                <p:nvPr/>
              </p:nvSpPr>
              <p:spPr bwMode="auto">
                <a:xfrm>
                  <a:off x="146685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34" name="Line 5305"/>
                <p:cNvSpPr>
                  <a:spLocks noChangeShapeType="1"/>
                </p:cNvSpPr>
                <p:nvPr/>
              </p:nvSpPr>
              <p:spPr bwMode="auto">
                <a:xfrm>
                  <a:off x="15113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35" name="Line 5306"/>
                <p:cNvSpPr>
                  <a:spLocks noChangeShapeType="1"/>
                </p:cNvSpPr>
                <p:nvPr/>
              </p:nvSpPr>
              <p:spPr bwMode="auto">
                <a:xfrm>
                  <a:off x="155575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36" name="Line 5307"/>
                <p:cNvSpPr>
                  <a:spLocks noChangeShapeType="1"/>
                </p:cNvSpPr>
                <p:nvPr/>
              </p:nvSpPr>
              <p:spPr bwMode="auto">
                <a:xfrm>
                  <a:off x="1600201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37" name="Line 5308"/>
                <p:cNvSpPr>
                  <a:spLocks noChangeShapeType="1"/>
                </p:cNvSpPr>
                <p:nvPr/>
              </p:nvSpPr>
              <p:spPr bwMode="auto">
                <a:xfrm>
                  <a:off x="16462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38" name="Line 5309"/>
                <p:cNvSpPr>
                  <a:spLocks noChangeShapeType="1"/>
                </p:cNvSpPr>
                <p:nvPr/>
              </p:nvSpPr>
              <p:spPr bwMode="auto">
                <a:xfrm>
                  <a:off x="169068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39" name="Line 5310"/>
                <p:cNvSpPr>
                  <a:spLocks noChangeShapeType="1"/>
                </p:cNvSpPr>
                <p:nvPr/>
              </p:nvSpPr>
              <p:spPr bwMode="auto">
                <a:xfrm>
                  <a:off x="17351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40" name="Line 5311"/>
                <p:cNvSpPr>
                  <a:spLocks noChangeShapeType="1"/>
                </p:cNvSpPr>
                <p:nvPr/>
              </p:nvSpPr>
              <p:spPr bwMode="auto">
                <a:xfrm>
                  <a:off x="177958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41" name="Line 5312"/>
                <p:cNvSpPr>
                  <a:spLocks noChangeShapeType="1"/>
                </p:cNvSpPr>
                <p:nvPr/>
              </p:nvSpPr>
              <p:spPr bwMode="auto">
                <a:xfrm>
                  <a:off x="18240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42" name="Line 5313"/>
                <p:cNvSpPr>
                  <a:spLocks noChangeShapeType="1"/>
                </p:cNvSpPr>
                <p:nvPr/>
              </p:nvSpPr>
              <p:spPr bwMode="auto">
                <a:xfrm>
                  <a:off x="186848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43" name="Line 5314"/>
                <p:cNvSpPr>
                  <a:spLocks noChangeShapeType="1"/>
                </p:cNvSpPr>
                <p:nvPr/>
              </p:nvSpPr>
              <p:spPr bwMode="auto">
                <a:xfrm>
                  <a:off x="19129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44" name="Line 5315"/>
                <p:cNvSpPr>
                  <a:spLocks noChangeShapeType="1"/>
                </p:cNvSpPr>
                <p:nvPr/>
              </p:nvSpPr>
              <p:spPr bwMode="auto">
                <a:xfrm>
                  <a:off x="195738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45" name="Line 5316"/>
                <p:cNvSpPr>
                  <a:spLocks noChangeShapeType="1"/>
                </p:cNvSpPr>
                <p:nvPr/>
              </p:nvSpPr>
              <p:spPr bwMode="auto">
                <a:xfrm>
                  <a:off x="20018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46" name="Line 5317"/>
                <p:cNvSpPr>
                  <a:spLocks noChangeShapeType="1"/>
                </p:cNvSpPr>
                <p:nvPr/>
              </p:nvSpPr>
              <p:spPr bwMode="auto">
                <a:xfrm>
                  <a:off x="204628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47" name="Line 5318"/>
                <p:cNvSpPr>
                  <a:spLocks noChangeShapeType="1"/>
                </p:cNvSpPr>
                <p:nvPr/>
              </p:nvSpPr>
              <p:spPr bwMode="auto">
                <a:xfrm>
                  <a:off x="20907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48" name="Line 5319"/>
                <p:cNvSpPr>
                  <a:spLocks noChangeShapeType="1"/>
                </p:cNvSpPr>
                <p:nvPr/>
              </p:nvSpPr>
              <p:spPr bwMode="auto">
                <a:xfrm>
                  <a:off x="213518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49" name="Line 5320"/>
                <p:cNvSpPr>
                  <a:spLocks noChangeShapeType="1"/>
                </p:cNvSpPr>
                <p:nvPr/>
              </p:nvSpPr>
              <p:spPr bwMode="auto">
                <a:xfrm>
                  <a:off x="21796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50" name="Line 5321"/>
                <p:cNvSpPr>
                  <a:spLocks noChangeShapeType="1"/>
                </p:cNvSpPr>
                <p:nvPr/>
              </p:nvSpPr>
              <p:spPr bwMode="auto">
                <a:xfrm>
                  <a:off x="222408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51" name="Line 5322"/>
                <p:cNvSpPr>
                  <a:spLocks noChangeShapeType="1"/>
                </p:cNvSpPr>
                <p:nvPr/>
              </p:nvSpPr>
              <p:spPr bwMode="auto">
                <a:xfrm>
                  <a:off x="22685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52" name="Line 5323"/>
                <p:cNvSpPr>
                  <a:spLocks noChangeShapeType="1"/>
                </p:cNvSpPr>
                <p:nvPr/>
              </p:nvSpPr>
              <p:spPr bwMode="auto">
                <a:xfrm>
                  <a:off x="231298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53" name="Line 5324"/>
                <p:cNvSpPr>
                  <a:spLocks noChangeShapeType="1"/>
                </p:cNvSpPr>
                <p:nvPr/>
              </p:nvSpPr>
              <p:spPr bwMode="auto">
                <a:xfrm>
                  <a:off x="23574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54" name="Line 5325"/>
                <p:cNvSpPr>
                  <a:spLocks noChangeShapeType="1"/>
                </p:cNvSpPr>
                <p:nvPr/>
              </p:nvSpPr>
              <p:spPr bwMode="auto">
                <a:xfrm>
                  <a:off x="240188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55" name="Line 5326"/>
                <p:cNvSpPr>
                  <a:spLocks noChangeShapeType="1"/>
                </p:cNvSpPr>
                <p:nvPr/>
              </p:nvSpPr>
              <p:spPr bwMode="auto">
                <a:xfrm>
                  <a:off x="24463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56" name="Line 5327"/>
                <p:cNvSpPr>
                  <a:spLocks noChangeShapeType="1"/>
                </p:cNvSpPr>
                <p:nvPr/>
              </p:nvSpPr>
              <p:spPr bwMode="auto">
                <a:xfrm>
                  <a:off x="249078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57" name="Line 5328"/>
                <p:cNvSpPr>
                  <a:spLocks noChangeShapeType="1"/>
                </p:cNvSpPr>
                <p:nvPr/>
              </p:nvSpPr>
              <p:spPr bwMode="auto">
                <a:xfrm>
                  <a:off x="25352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58" name="Line 5329"/>
                <p:cNvSpPr>
                  <a:spLocks noChangeShapeType="1"/>
                </p:cNvSpPr>
                <p:nvPr/>
              </p:nvSpPr>
              <p:spPr bwMode="auto">
                <a:xfrm>
                  <a:off x="257968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59" name="Line 5330"/>
                <p:cNvSpPr>
                  <a:spLocks noChangeShapeType="1"/>
                </p:cNvSpPr>
                <p:nvPr/>
              </p:nvSpPr>
              <p:spPr bwMode="auto">
                <a:xfrm>
                  <a:off x="26241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60" name="Line 5331"/>
                <p:cNvSpPr>
                  <a:spLocks noChangeShapeType="1"/>
                </p:cNvSpPr>
                <p:nvPr/>
              </p:nvSpPr>
              <p:spPr bwMode="auto">
                <a:xfrm>
                  <a:off x="266858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61" name="Line 5332"/>
                <p:cNvSpPr>
                  <a:spLocks noChangeShapeType="1"/>
                </p:cNvSpPr>
                <p:nvPr/>
              </p:nvSpPr>
              <p:spPr bwMode="auto">
                <a:xfrm>
                  <a:off x="2713038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62" name="Line 5333"/>
                <p:cNvSpPr>
                  <a:spLocks noChangeShapeType="1"/>
                </p:cNvSpPr>
                <p:nvPr/>
              </p:nvSpPr>
              <p:spPr bwMode="auto">
                <a:xfrm>
                  <a:off x="275907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63" name="Line 5334"/>
                <p:cNvSpPr>
                  <a:spLocks noChangeShapeType="1"/>
                </p:cNvSpPr>
                <p:nvPr/>
              </p:nvSpPr>
              <p:spPr bwMode="auto">
                <a:xfrm>
                  <a:off x="280352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64" name="Line 5335"/>
                <p:cNvSpPr>
                  <a:spLocks noChangeShapeType="1"/>
                </p:cNvSpPr>
                <p:nvPr/>
              </p:nvSpPr>
              <p:spPr bwMode="auto">
                <a:xfrm>
                  <a:off x="284797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65" name="Line 5336"/>
                <p:cNvSpPr>
                  <a:spLocks noChangeShapeType="1"/>
                </p:cNvSpPr>
                <p:nvPr/>
              </p:nvSpPr>
              <p:spPr bwMode="auto">
                <a:xfrm>
                  <a:off x="289242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66" name="Line 5337"/>
                <p:cNvSpPr>
                  <a:spLocks noChangeShapeType="1"/>
                </p:cNvSpPr>
                <p:nvPr/>
              </p:nvSpPr>
              <p:spPr bwMode="auto">
                <a:xfrm>
                  <a:off x="293687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67" name="Line 5338"/>
                <p:cNvSpPr>
                  <a:spLocks noChangeShapeType="1"/>
                </p:cNvSpPr>
                <p:nvPr/>
              </p:nvSpPr>
              <p:spPr bwMode="auto">
                <a:xfrm>
                  <a:off x="298132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68" name="Line 5339"/>
                <p:cNvSpPr>
                  <a:spLocks noChangeShapeType="1"/>
                </p:cNvSpPr>
                <p:nvPr/>
              </p:nvSpPr>
              <p:spPr bwMode="auto">
                <a:xfrm>
                  <a:off x="302577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69" name="Line 5340"/>
                <p:cNvSpPr>
                  <a:spLocks noChangeShapeType="1"/>
                </p:cNvSpPr>
                <p:nvPr/>
              </p:nvSpPr>
              <p:spPr bwMode="auto">
                <a:xfrm>
                  <a:off x="307022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70" name="Line 5341"/>
                <p:cNvSpPr>
                  <a:spLocks noChangeShapeType="1"/>
                </p:cNvSpPr>
                <p:nvPr/>
              </p:nvSpPr>
              <p:spPr bwMode="auto">
                <a:xfrm>
                  <a:off x="311467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71" name="Line 5342"/>
                <p:cNvSpPr>
                  <a:spLocks noChangeShapeType="1"/>
                </p:cNvSpPr>
                <p:nvPr/>
              </p:nvSpPr>
              <p:spPr bwMode="auto">
                <a:xfrm>
                  <a:off x="315912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72" name="Line 5343"/>
                <p:cNvSpPr>
                  <a:spLocks noChangeShapeType="1"/>
                </p:cNvSpPr>
                <p:nvPr/>
              </p:nvSpPr>
              <p:spPr bwMode="auto">
                <a:xfrm>
                  <a:off x="320357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73" name="Line 5344"/>
                <p:cNvSpPr>
                  <a:spLocks noChangeShapeType="1"/>
                </p:cNvSpPr>
                <p:nvPr/>
              </p:nvSpPr>
              <p:spPr bwMode="auto">
                <a:xfrm>
                  <a:off x="324802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74" name="Line 5345"/>
                <p:cNvSpPr>
                  <a:spLocks noChangeShapeType="1"/>
                </p:cNvSpPr>
                <p:nvPr/>
              </p:nvSpPr>
              <p:spPr bwMode="auto">
                <a:xfrm>
                  <a:off x="329247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75" name="Line 5346"/>
                <p:cNvSpPr>
                  <a:spLocks noChangeShapeType="1"/>
                </p:cNvSpPr>
                <p:nvPr/>
              </p:nvSpPr>
              <p:spPr bwMode="auto">
                <a:xfrm>
                  <a:off x="333692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76" name="Line 5347"/>
                <p:cNvSpPr>
                  <a:spLocks noChangeShapeType="1"/>
                </p:cNvSpPr>
                <p:nvPr/>
              </p:nvSpPr>
              <p:spPr bwMode="auto">
                <a:xfrm>
                  <a:off x="338137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77" name="Line 5348"/>
                <p:cNvSpPr>
                  <a:spLocks noChangeShapeType="1"/>
                </p:cNvSpPr>
                <p:nvPr/>
              </p:nvSpPr>
              <p:spPr bwMode="auto">
                <a:xfrm>
                  <a:off x="342582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78" name="Line 5349"/>
                <p:cNvSpPr>
                  <a:spLocks noChangeShapeType="1"/>
                </p:cNvSpPr>
                <p:nvPr/>
              </p:nvSpPr>
              <p:spPr bwMode="auto">
                <a:xfrm>
                  <a:off x="3470276" y="11772900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79" name="Line 5350"/>
                <p:cNvSpPr>
                  <a:spLocks noChangeShapeType="1"/>
                </p:cNvSpPr>
                <p:nvPr/>
              </p:nvSpPr>
              <p:spPr bwMode="auto">
                <a:xfrm>
                  <a:off x="398463" y="11772900"/>
                  <a:ext cx="0" cy="1587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80" name="Line 5351"/>
                <p:cNvSpPr>
                  <a:spLocks noChangeShapeType="1"/>
                </p:cNvSpPr>
                <p:nvPr/>
              </p:nvSpPr>
              <p:spPr bwMode="auto">
                <a:xfrm>
                  <a:off x="622301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81" name="Line 5352"/>
                <p:cNvSpPr>
                  <a:spLocks noChangeShapeType="1"/>
                </p:cNvSpPr>
                <p:nvPr/>
              </p:nvSpPr>
              <p:spPr bwMode="auto">
                <a:xfrm>
                  <a:off x="844551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82" name="Line 5353"/>
                <p:cNvSpPr>
                  <a:spLocks noChangeShapeType="1"/>
                </p:cNvSpPr>
                <p:nvPr/>
              </p:nvSpPr>
              <p:spPr bwMode="auto">
                <a:xfrm>
                  <a:off x="1066801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83" name="Line 5354"/>
                <p:cNvSpPr>
                  <a:spLocks noChangeShapeType="1"/>
                </p:cNvSpPr>
                <p:nvPr/>
              </p:nvSpPr>
              <p:spPr bwMode="auto">
                <a:xfrm>
                  <a:off x="1289051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84" name="Line 5355"/>
                <p:cNvSpPr>
                  <a:spLocks noChangeShapeType="1"/>
                </p:cNvSpPr>
                <p:nvPr/>
              </p:nvSpPr>
              <p:spPr bwMode="auto">
                <a:xfrm>
                  <a:off x="1511301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85" name="Line 5356"/>
                <p:cNvSpPr>
                  <a:spLocks noChangeShapeType="1"/>
                </p:cNvSpPr>
                <p:nvPr/>
              </p:nvSpPr>
              <p:spPr bwMode="auto">
                <a:xfrm>
                  <a:off x="1735138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86" name="Line 5357"/>
                <p:cNvSpPr>
                  <a:spLocks noChangeShapeType="1"/>
                </p:cNvSpPr>
                <p:nvPr/>
              </p:nvSpPr>
              <p:spPr bwMode="auto">
                <a:xfrm>
                  <a:off x="1957388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87" name="Line 5358"/>
                <p:cNvSpPr>
                  <a:spLocks noChangeShapeType="1"/>
                </p:cNvSpPr>
                <p:nvPr/>
              </p:nvSpPr>
              <p:spPr bwMode="auto">
                <a:xfrm>
                  <a:off x="2179638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88" name="Line 5359"/>
                <p:cNvSpPr>
                  <a:spLocks noChangeShapeType="1"/>
                </p:cNvSpPr>
                <p:nvPr/>
              </p:nvSpPr>
              <p:spPr bwMode="auto">
                <a:xfrm>
                  <a:off x="2401888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89" name="Line 5360"/>
                <p:cNvSpPr>
                  <a:spLocks noChangeShapeType="1"/>
                </p:cNvSpPr>
                <p:nvPr/>
              </p:nvSpPr>
              <p:spPr bwMode="auto">
                <a:xfrm>
                  <a:off x="2624138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90" name="Line 5361"/>
                <p:cNvSpPr>
                  <a:spLocks noChangeShapeType="1"/>
                </p:cNvSpPr>
                <p:nvPr/>
              </p:nvSpPr>
              <p:spPr bwMode="auto">
                <a:xfrm>
                  <a:off x="2847976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91" name="Line 5362"/>
                <p:cNvSpPr>
                  <a:spLocks noChangeShapeType="1"/>
                </p:cNvSpPr>
                <p:nvPr/>
              </p:nvSpPr>
              <p:spPr bwMode="auto">
                <a:xfrm>
                  <a:off x="3070226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92" name="Line 5363"/>
                <p:cNvSpPr>
                  <a:spLocks noChangeShapeType="1"/>
                </p:cNvSpPr>
                <p:nvPr/>
              </p:nvSpPr>
              <p:spPr bwMode="auto">
                <a:xfrm>
                  <a:off x="3292476" y="11772900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93" name="Rectangle 5364"/>
                <p:cNvSpPr>
                  <a:spLocks noChangeArrowheads="1"/>
                </p:cNvSpPr>
                <p:nvPr/>
              </p:nvSpPr>
              <p:spPr bwMode="auto">
                <a:xfrm>
                  <a:off x="330201" y="117887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795" name="Rectangle 5366"/>
                <p:cNvSpPr>
                  <a:spLocks noChangeArrowheads="1"/>
                </p:cNvSpPr>
                <p:nvPr/>
              </p:nvSpPr>
              <p:spPr bwMode="auto">
                <a:xfrm>
                  <a:off x="776288" y="117887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797" name="Rectangle 5368"/>
                <p:cNvSpPr>
                  <a:spLocks noChangeArrowheads="1"/>
                </p:cNvSpPr>
                <p:nvPr/>
              </p:nvSpPr>
              <p:spPr bwMode="auto">
                <a:xfrm>
                  <a:off x="1220788" y="117887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799" name="Rectangle 5370"/>
                <p:cNvSpPr>
                  <a:spLocks noChangeArrowheads="1"/>
                </p:cNvSpPr>
                <p:nvPr/>
              </p:nvSpPr>
              <p:spPr bwMode="auto">
                <a:xfrm>
                  <a:off x="1666876" y="117887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01" name="Rectangle 5372"/>
                <p:cNvSpPr>
                  <a:spLocks noChangeArrowheads="1"/>
                </p:cNvSpPr>
                <p:nvPr/>
              </p:nvSpPr>
              <p:spPr bwMode="auto">
                <a:xfrm>
                  <a:off x="2111376" y="117887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500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03" name="Rectangle 5374"/>
                <p:cNvSpPr>
                  <a:spLocks noChangeArrowheads="1"/>
                </p:cNvSpPr>
                <p:nvPr/>
              </p:nvSpPr>
              <p:spPr bwMode="auto">
                <a:xfrm>
                  <a:off x="2555876" y="117887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600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05" name="Rectangle 5376"/>
                <p:cNvSpPr>
                  <a:spLocks noChangeArrowheads="1"/>
                </p:cNvSpPr>
                <p:nvPr/>
              </p:nvSpPr>
              <p:spPr bwMode="auto">
                <a:xfrm>
                  <a:off x="3001963" y="11788775"/>
                  <a:ext cx="17312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700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07" name="Rectangle 5378"/>
                <p:cNvSpPr>
                  <a:spLocks noChangeArrowheads="1"/>
                </p:cNvSpPr>
                <p:nvPr/>
              </p:nvSpPr>
              <p:spPr bwMode="auto">
                <a:xfrm>
                  <a:off x="1785938" y="11874145"/>
                  <a:ext cx="354264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m/z, Da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08" name="Line 5379"/>
                <p:cNvSpPr>
                  <a:spLocks noChangeShapeType="1"/>
                </p:cNvSpPr>
                <p:nvPr/>
              </p:nvSpPr>
              <p:spPr bwMode="auto">
                <a:xfrm flipV="1">
                  <a:off x="398463" y="9763125"/>
                  <a:ext cx="0" cy="200977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09" name="Line 5380"/>
                <p:cNvSpPr>
                  <a:spLocks noChangeShapeType="1"/>
                </p:cNvSpPr>
                <p:nvPr/>
              </p:nvSpPr>
              <p:spPr bwMode="auto">
                <a:xfrm flipH="1">
                  <a:off x="393701" y="11772900"/>
                  <a:ext cx="4763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45" name="Line 5416"/>
                <p:cNvSpPr>
                  <a:spLocks noChangeShapeType="1"/>
                </p:cNvSpPr>
                <p:nvPr/>
              </p:nvSpPr>
              <p:spPr bwMode="auto">
                <a:xfrm flipH="1">
                  <a:off x="387351" y="11772900"/>
                  <a:ext cx="11113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65" name="Rectangle 5436"/>
                <p:cNvSpPr>
                  <a:spLocks noChangeArrowheads="1"/>
                </p:cNvSpPr>
                <p:nvPr/>
              </p:nvSpPr>
              <p:spPr bwMode="auto">
                <a:xfrm>
                  <a:off x="46034" y="11522075"/>
                  <a:ext cx="230832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4000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67" name="Rectangle 5438"/>
                <p:cNvSpPr>
                  <a:spLocks noChangeArrowheads="1"/>
                </p:cNvSpPr>
                <p:nvPr/>
              </p:nvSpPr>
              <p:spPr bwMode="auto">
                <a:xfrm>
                  <a:off x="46034" y="11295062"/>
                  <a:ext cx="230832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8000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69" name="Rectangle 5440"/>
                <p:cNvSpPr>
                  <a:spLocks noChangeArrowheads="1"/>
                </p:cNvSpPr>
                <p:nvPr/>
              </p:nvSpPr>
              <p:spPr bwMode="auto">
                <a:xfrm>
                  <a:off x="82547" y="11069637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1.2e4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71" name="Rectangle 5442"/>
                <p:cNvSpPr>
                  <a:spLocks noChangeArrowheads="1"/>
                </p:cNvSpPr>
                <p:nvPr/>
              </p:nvSpPr>
              <p:spPr bwMode="auto">
                <a:xfrm>
                  <a:off x="82547" y="10842625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1.6e4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73" name="Rectangle 5444"/>
                <p:cNvSpPr>
                  <a:spLocks noChangeArrowheads="1"/>
                </p:cNvSpPr>
                <p:nvPr/>
              </p:nvSpPr>
              <p:spPr bwMode="auto">
                <a:xfrm>
                  <a:off x="82547" y="10615612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2.0e4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75" name="Rectangle 5446"/>
                <p:cNvSpPr>
                  <a:spLocks noChangeArrowheads="1"/>
                </p:cNvSpPr>
                <p:nvPr/>
              </p:nvSpPr>
              <p:spPr bwMode="auto">
                <a:xfrm>
                  <a:off x="82547" y="10388600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2.4e4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77" name="Rectangle 5448"/>
                <p:cNvSpPr>
                  <a:spLocks noChangeArrowheads="1"/>
                </p:cNvSpPr>
                <p:nvPr/>
              </p:nvSpPr>
              <p:spPr bwMode="auto">
                <a:xfrm>
                  <a:off x="82547" y="10163175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2.8e4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79" name="Rectangle 5450"/>
                <p:cNvSpPr>
                  <a:spLocks noChangeArrowheads="1"/>
                </p:cNvSpPr>
                <p:nvPr/>
              </p:nvSpPr>
              <p:spPr bwMode="auto">
                <a:xfrm>
                  <a:off x="82547" y="9936162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3.2e4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81" name="Rectangle 5452"/>
                <p:cNvSpPr>
                  <a:spLocks noChangeArrowheads="1"/>
                </p:cNvSpPr>
                <p:nvPr/>
              </p:nvSpPr>
              <p:spPr bwMode="auto">
                <a:xfrm>
                  <a:off x="82547" y="9737725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3.6e4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82" name="Rectangle 5453"/>
                <p:cNvSpPr>
                  <a:spLocks noChangeArrowheads="1"/>
                </p:cNvSpPr>
                <p:nvPr/>
              </p:nvSpPr>
              <p:spPr bwMode="auto">
                <a:xfrm rot="16200000">
                  <a:off x="-282323" y="10706457"/>
                  <a:ext cx="602729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Intensity, cps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884" name="Freeform 5455"/>
                <p:cNvSpPr>
                  <a:spLocks/>
                </p:cNvSpPr>
                <p:nvPr/>
              </p:nvSpPr>
              <p:spPr bwMode="auto">
                <a:xfrm flipV="1">
                  <a:off x="398463" y="11771312"/>
                  <a:ext cx="1588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19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 w="1270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85" name="Line 5456"/>
                <p:cNvSpPr>
                  <a:spLocks noChangeShapeType="1"/>
                </p:cNvSpPr>
                <p:nvPr/>
              </p:nvSpPr>
              <p:spPr bwMode="auto">
                <a:xfrm flipV="1">
                  <a:off x="403226" y="11771312"/>
                  <a:ext cx="0" cy="1587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86" name="Freeform 5457"/>
                <p:cNvSpPr>
                  <a:spLocks/>
                </p:cNvSpPr>
                <p:nvPr/>
              </p:nvSpPr>
              <p:spPr bwMode="auto">
                <a:xfrm flipV="1">
                  <a:off x="403226" y="11768137"/>
                  <a:ext cx="1588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46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87" name="Line 5458"/>
                <p:cNvSpPr>
                  <a:spLocks noChangeShapeType="1"/>
                </p:cNvSpPr>
                <p:nvPr/>
              </p:nvSpPr>
              <p:spPr bwMode="auto">
                <a:xfrm flipV="1">
                  <a:off x="412751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88" name="Line 5459"/>
                <p:cNvSpPr>
                  <a:spLocks noChangeShapeType="1"/>
                </p:cNvSpPr>
                <p:nvPr/>
              </p:nvSpPr>
              <p:spPr bwMode="auto">
                <a:xfrm flipV="1">
                  <a:off x="430213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89" name="Freeform 5460"/>
                <p:cNvSpPr>
                  <a:spLocks/>
                </p:cNvSpPr>
                <p:nvPr/>
              </p:nvSpPr>
              <p:spPr bwMode="auto">
                <a:xfrm flipV="1">
                  <a:off x="439738" y="11769725"/>
                  <a:ext cx="0" cy="3175"/>
                </a:xfrm>
                <a:custGeom>
                  <a:avLst/>
                  <a:gdLst>
                    <a:gd name="T0" fmla="*/ 0 w 4"/>
                    <a:gd name="T1" fmla="*/ 0 h 60"/>
                    <a:gd name="T2" fmla="*/ 0 w 4"/>
                    <a:gd name="T3" fmla="*/ 58 h 60"/>
                    <a:gd name="T4" fmla="*/ 2 w 4"/>
                    <a:gd name="T5" fmla="*/ 30 h 60"/>
                    <a:gd name="T6" fmla="*/ 4 w 4"/>
                    <a:gd name="T7" fmla="*/ 60 h 60"/>
                    <a:gd name="T8" fmla="*/ 4 w 4"/>
                    <a:gd name="T9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0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30"/>
                      </a:lnTo>
                      <a:lnTo>
                        <a:pt x="4" y="6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90" name="Line 5461"/>
                <p:cNvSpPr>
                  <a:spLocks noChangeShapeType="1"/>
                </p:cNvSpPr>
                <p:nvPr/>
              </p:nvSpPr>
              <p:spPr bwMode="auto">
                <a:xfrm flipV="1">
                  <a:off x="441326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91" name="Line 5462"/>
                <p:cNvSpPr>
                  <a:spLocks noChangeShapeType="1"/>
                </p:cNvSpPr>
                <p:nvPr/>
              </p:nvSpPr>
              <p:spPr bwMode="auto">
                <a:xfrm flipV="1">
                  <a:off x="444501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92" name="Line 5463"/>
                <p:cNvSpPr>
                  <a:spLocks noChangeShapeType="1"/>
                </p:cNvSpPr>
                <p:nvPr/>
              </p:nvSpPr>
              <p:spPr bwMode="auto">
                <a:xfrm>
                  <a:off x="4445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93" name="Freeform 5464"/>
                <p:cNvSpPr>
                  <a:spLocks/>
                </p:cNvSpPr>
                <p:nvPr/>
              </p:nvSpPr>
              <p:spPr bwMode="auto">
                <a:xfrm flipV="1">
                  <a:off x="447676" y="11763375"/>
                  <a:ext cx="1588" cy="9525"/>
                </a:xfrm>
                <a:custGeom>
                  <a:avLst/>
                  <a:gdLst>
                    <a:gd name="T0" fmla="*/ 0 w 4"/>
                    <a:gd name="T1" fmla="*/ 0 h 138"/>
                    <a:gd name="T2" fmla="*/ 0 w 4"/>
                    <a:gd name="T3" fmla="*/ 81 h 138"/>
                    <a:gd name="T4" fmla="*/ 2 w 4"/>
                    <a:gd name="T5" fmla="*/ 138 h 138"/>
                    <a:gd name="T6" fmla="*/ 4 w 4"/>
                    <a:gd name="T7" fmla="*/ 54 h 138"/>
                    <a:gd name="T8" fmla="*/ 4 w 4"/>
                    <a:gd name="T9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8">
                      <a:moveTo>
                        <a:pt x="0" y="0"/>
                      </a:moveTo>
                      <a:lnTo>
                        <a:pt x="0" y="81"/>
                      </a:lnTo>
                      <a:lnTo>
                        <a:pt x="2" y="138"/>
                      </a:lnTo>
                      <a:lnTo>
                        <a:pt x="4" y="5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94" name="Freeform 5465"/>
                <p:cNvSpPr>
                  <a:spLocks/>
                </p:cNvSpPr>
                <p:nvPr/>
              </p:nvSpPr>
              <p:spPr bwMode="auto">
                <a:xfrm flipV="1">
                  <a:off x="449263" y="11771312"/>
                  <a:ext cx="0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15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95" name="Freeform 5466"/>
                <p:cNvSpPr>
                  <a:spLocks/>
                </p:cNvSpPr>
                <p:nvPr/>
              </p:nvSpPr>
              <p:spPr bwMode="auto">
                <a:xfrm flipV="1">
                  <a:off x="452438" y="11768137"/>
                  <a:ext cx="0" cy="4762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19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96" name="Freeform 5467"/>
                <p:cNvSpPr>
                  <a:spLocks/>
                </p:cNvSpPr>
                <p:nvPr/>
              </p:nvSpPr>
              <p:spPr bwMode="auto">
                <a:xfrm flipV="1">
                  <a:off x="457201" y="11749087"/>
                  <a:ext cx="1588" cy="23812"/>
                </a:xfrm>
                <a:custGeom>
                  <a:avLst/>
                  <a:gdLst>
                    <a:gd name="T0" fmla="*/ 0 w 16"/>
                    <a:gd name="T1" fmla="*/ 0 h 320"/>
                    <a:gd name="T2" fmla="*/ 0 w 16"/>
                    <a:gd name="T3" fmla="*/ 39 h 320"/>
                    <a:gd name="T4" fmla="*/ 2 w 16"/>
                    <a:gd name="T5" fmla="*/ 70 h 320"/>
                    <a:gd name="T6" fmla="*/ 4 w 16"/>
                    <a:gd name="T7" fmla="*/ 320 h 320"/>
                    <a:gd name="T8" fmla="*/ 6 w 16"/>
                    <a:gd name="T9" fmla="*/ 231 h 320"/>
                    <a:gd name="T10" fmla="*/ 8 w 16"/>
                    <a:gd name="T11" fmla="*/ 183 h 320"/>
                    <a:gd name="T12" fmla="*/ 10 w 16"/>
                    <a:gd name="T13" fmla="*/ 31 h 320"/>
                    <a:gd name="T14" fmla="*/ 12 w 16"/>
                    <a:gd name="T15" fmla="*/ 19 h 320"/>
                    <a:gd name="T16" fmla="*/ 14 w 16"/>
                    <a:gd name="T17" fmla="*/ 84 h 320"/>
                    <a:gd name="T18" fmla="*/ 16 w 16"/>
                    <a:gd name="T19" fmla="*/ 39 h 320"/>
                    <a:gd name="T20" fmla="*/ 16 w 16"/>
                    <a:gd name="T21" fmla="*/ 0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320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70"/>
                      </a:lnTo>
                      <a:lnTo>
                        <a:pt x="4" y="320"/>
                      </a:lnTo>
                      <a:lnTo>
                        <a:pt x="6" y="231"/>
                      </a:lnTo>
                      <a:lnTo>
                        <a:pt x="8" y="183"/>
                      </a:lnTo>
                      <a:lnTo>
                        <a:pt x="10" y="31"/>
                      </a:lnTo>
                      <a:lnTo>
                        <a:pt x="12" y="19"/>
                      </a:lnTo>
                      <a:lnTo>
                        <a:pt x="14" y="84"/>
                      </a:lnTo>
                      <a:lnTo>
                        <a:pt x="16" y="39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97" name="Freeform 5468"/>
                <p:cNvSpPr>
                  <a:spLocks/>
                </p:cNvSpPr>
                <p:nvPr/>
              </p:nvSpPr>
              <p:spPr bwMode="auto">
                <a:xfrm flipV="1">
                  <a:off x="465138" y="11720512"/>
                  <a:ext cx="3175" cy="52387"/>
                </a:xfrm>
                <a:custGeom>
                  <a:avLst/>
                  <a:gdLst>
                    <a:gd name="T0" fmla="*/ 0 w 18"/>
                    <a:gd name="T1" fmla="*/ 0 h 700"/>
                    <a:gd name="T2" fmla="*/ 0 w 18"/>
                    <a:gd name="T3" fmla="*/ 123 h 700"/>
                    <a:gd name="T4" fmla="*/ 2 w 18"/>
                    <a:gd name="T5" fmla="*/ 319 h 700"/>
                    <a:gd name="T6" fmla="*/ 4 w 18"/>
                    <a:gd name="T7" fmla="*/ 700 h 700"/>
                    <a:gd name="T8" fmla="*/ 6 w 18"/>
                    <a:gd name="T9" fmla="*/ 330 h 700"/>
                    <a:gd name="T10" fmla="*/ 8 w 18"/>
                    <a:gd name="T11" fmla="*/ 245 h 700"/>
                    <a:gd name="T12" fmla="*/ 10 w 18"/>
                    <a:gd name="T13" fmla="*/ 46 h 700"/>
                    <a:gd name="T14" fmla="*/ 12 w 18"/>
                    <a:gd name="T15" fmla="*/ 19 h 700"/>
                    <a:gd name="T16" fmla="*/ 14 w 18"/>
                    <a:gd name="T17" fmla="*/ 64 h 700"/>
                    <a:gd name="T18" fmla="*/ 16 w 18"/>
                    <a:gd name="T19" fmla="*/ 14 h 700"/>
                    <a:gd name="T20" fmla="*/ 18 w 18"/>
                    <a:gd name="T21" fmla="*/ 44 h 700"/>
                    <a:gd name="T22" fmla="*/ 18 w 18"/>
                    <a:gd name="T23" fmla="*/ 0 h 7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700">
                      <a:moveTo>
                        <a:pt x="0" y="0"/>
                      </a:moveTo>
                      <a:lnTo>
                        <a:pt x="0" y="123"/>
                      </a:lnTo>
                      <a:lnTo>
                        <a:pt x="2" y="319"/>
                      </a:lnTo>
                      <a:lnTo>
                        <a:pt x="4" y="700"/>
                      </a:lnTo>
                      <a:lnTo>
                        <a:pt x="6" y="330"/>
                      </a:lnTo>
                      <a:lnTo>
                        <a:pt x="8" y="245"/>
                      </a:lnTo>
                      <a:lnTo>
                        <a:pt x="10" y="46"/>
                      </a:lnTo>
                      <a:lnTo>
                        <a:pt x="12" y="19"/>
                      </a:lnTo>
                      <a:lnTo>
                        <a:pt x="14" y="64"/>
                      </a:lnTo>
                      <a:lnTo>
                        <a:pt x="16" y="14"/>
                      </a:lnTo>
                      <a:lnTo>
                        <a:pt x="18" y="44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98" name="Line 5469"/>
                <p:cNvSpPr>
                  <a:spLocks noChangeShapeType="1"/>
                </p:cNvSpPr>
                <p:nvPr/>
              </p:nvSpPr>
              <p:spPr bwMode="auto">
                <a:xfrm flipV="1">
                  <a:off x="468313" y="11768137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899" name="Freeform 5470"/>
                <p:cNvSpPr>
                  <a:spLocks/>
                </p:cNvSpPr>
                <p:nvPr/>
              </p:nvSpPr>
              <p:spPr bwMode="auto">
                <a:xfrm flipV="1">
                  <a:off x="474663" y="11769725"/>
                  <a:ext cx="0" cy="3175"/>
                </a:xfrm>
                <a:custGeom>
                  <a:avLst/>
                  <a:gdLst>
                    <a:gd name="T0" fmla="*/ 0 w 2"/>
                    <a:gd name="T1" fmla="*/ 0 h 51"/>
                    <a:gd name="T2" fmla="*/ 0 w 2"/>
                    <a:gd name="T3" fmla="*/ 51 h 51"/>
                    <a:gd name="T4" fmla="*/ 2 w 2"/>
                    <a:gd name="T5" fmla="*/ 39 h 51"/>
                    <a:gd name="T6" fmla="*/ 2 w 2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1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900" name="Freeform 5471"/>
                <p:cNvSpPr>
                  <a:spLocks/>
                </p:cNvSpPr>
                <p:nvPr/>
              </p:nvSpPr>
              <p:spPr bwMode="auto">
                <a:xfrm flipV="1">
                  <a:off x="476251" y="11771312"/>
                  <a:ext cx="0" cy="1587"/>
                </a:xfrm>
                <a:custGeom>
                  <a:avLst/>
                  <a:gdLst>
                    <a:gd name="T0" fmla="*/ 0 w 4"/>
                    <a:gd name="T1" fmla="*/ 0 h 39"/>
                    <a:gd name="T2" fmla="*/ 0 w 4"/>
                    <a:gd name="T3" fmla="*/ 39 h 39"/>
                    <a:gd name="T4" fmla="*/ 2 w 4"/>
                    <a:gd name="T5" fmla="*/ 15 h 39"/>
                    <a:gd name="T6" fmla="*/ 4 w 4"/>
                    <a:gd name="T7" fmla="*/ 29 h 39"/>
                    <a:gd name="T8" fmla="*/ 4 w 4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5"/>
                      </a:lnTo>
                      <a:lnTo>
                        <a:pt x="4" y="2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01" name="Line 5473"/>
                <p:cNvSpPr>
                  <a:spLocks noChangeShapeType="1"/>
                </p:cNvSpPr>
                <p:nvPr/>
              </p:nvSpPr>
              <p:spPr bwMode="auto">
                <a:xfrm flipV="1">
                  <a:off x="484188" y="11764963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02" name="Line 5474"/>
                <p:cNvSpPr>
                  <a:spLocks noChangeShapeType="1"/>
                </p:cNvSpPr>
                <p:nvPr/>
              </p:nvSpPr>
              <p:spPr bwMode="auto">
                <a:xfrm flipV="1">
                  <a:off x="4857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03" name="Freeform 5475"/>
                <p:cNvSpPr>
                  <a:spLocks/>
                </p:cNvSpPr>
                <p:nvPr/>
              </p:nvSpPr>
              <p:spPr bwMode="auto">
                <a:xfrm flipV="1">
                  <a:off x="492126" y="11766550"/>
                  <a:ext cx="1588" cy="6350"/>
                </a:xfrm>
                <a:custGeom>
                  <a:avLst/>
                  <a:gdLst>
                    <a:gd name="T0" fmla="*/ 0 w 8"/>
                    <a:gd name="T1" fmla="*/ 0 h 93"/>
                    <a:gd name="T2" fmla="*/ 0 w 8"/>
                    <a:gd name="T3" fmla="*/ 23 h 93"/>
                    <a:gd name="T4" fmla="*/ 2 w 8"/>
                    <a:gd name="T5" fmla="*/ 23 h 93"/>
                    <a:gd name="T6" fmla="*/ 4 w 8"/>
                    <a:gd name="T7" fmla="*/ 93 h 93"/>
                    <a:gd name="T8" fmla="*/ 6 w 8"/>
                    <a:gd name="T9" fmla="*/ 31 h 93"/>
                    <a:gd name="T10" fmla="*/ 8 w 8"/>
                    <a:gd name="T11" fmla="*/ 49 h 93"/>
                    <a:gd name="T12" fmla="*/ 8 w 8"/>
                    <a:gd name="T13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9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4" y="93"/>
                      </a:lnTo>
                      <a:lnTo>
                        <a:pt x="6" y="31"/>
                      </a:lnTo>
                      <a:lnTo>
                        <a:pt x="8" y="4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04" name="Line 5476"/>
                <p:cNvSpPr>
                  <a:spLocks noChangeShapeType="1"/>
                </p:cNvSpPr>
                <p:nvPr/>
              </p:nvSpPr>
              <p:spPr bwMode="auto">
                <a:xfrm>
                  <a:off x="49371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05" name="Line 5477"/>
                <p:cNvSpPr>
                  <a:spLocks noChangeShapeType="1"/>
                </p:cNvSpPr>
                <p:nvPr/>
              </p:nvSpPr>
              <p:spPr bwMode="auto">
                <a:xfrm>
                  <a:off x="4953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06" name="Freeform 5478"/>
                <p:cNvSpPr>
                  <a:spLocks/>
                </p:cNvSpPr>
                <p:nvPr/>
              </p:nvSpPr>
              <p:spPr bwMode="auto">
                <a:xfrm flipV="1">
                  <a:off x="496888" y="11764963"/>
                  <a:ext cx="1588" cy="7938"/>
                </a:xfrm>
                <a:custGeom>
                  <a:avLst/>
                  <a:gdLst>
                    <a:gd name="T0" fmla="*/ 0 w 6"/>
                    <a:gd name="T1" fmla="*/ 0 h 108"/>
                    <a:gd name="T2" fmla="*/ 0 w 6"/>
                    <a:gd name="T3" fmla="*/ 108 h 108"/>
                    <a:gd name="T4" fmla="*/ 2 w 6"/>
                    <a:gd name="T5" fmla="*/ 39 h 108"/>
                    <a:gd name="T6" fmla="*/ 4 w 6"/>
                    <a:gd name="T7" fmla="*/ 29 h 108"/>
                    <a:gd name="T8" fmla="*/ 6 w 6"/>
                    <a:gd name="T9" fmla="*/ 15 h 108"/>
                    <a:gd name="T10" fmla="*/ 6 w 6"/>
                    <a:gd name="T11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08">
                      <a:moveTo>
                        <a:pt x="0" y="0"/>
                      </a:moveTo>
                      <a:lnTo>
                        <a:pt x="0" y="108"/>
                      </a:lnTo>
                      <a:lnTo>
                        <a:pt x="2" y="39"/>
                      </a:lnTo>
                      <a:lnTo>
                        <a:pt x="4" y="29"/>
                      </a:lnTo>
                      <a:lnTo>
                        <a:pt x="6" y="15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07" name="Line 5479"/>
                <p:cNvSpPr>
                  <a:spLocks noChangeShapeType="1"/>
                </p:cNvSpPr>
                <p:nvPr/>
              </p:nvSpPr>
              <p:spPr bwMode="auto">
                <a:xfrm>
                  <a:off x="4984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08" name="Freeform 5480"/>
                <p:cNvSpPr>
                  <a:spLocks/>
                </p:cNvSpPr>
                <p:nvPr/>
              </p:nvSpPr>
              <p:spPr bwMode="auto">
                <a:xfrm flipV="1">
                  <a:off x="501651" y="11766550"/>
                  <a:ext cx="0" cy="6350"/>
                </a:xfrm>
                <a:custGeom>
                  <a:avLst/>
                  <a:gdLst>
                    <a:gd name="T0" fmla="*/ 0 w 6"/>
                    <a:gd name="T1" fmla="*/ 0 h 86"/>
                    <a:gd name="T2" fmla="*/ 0 w 6"/>
                    <a:gd name="T3" fmla="*/ 86 h 86"/>
                    <a:gd name="T4" fmla="*/ 2 w 6"/>
                    <a:gd name="T5" fmla="*/ 70 h 86"/>
                    <a:gd name="T6" fmla="*/ 4 w 6"/>
                    <a:gd name="T7" fmla="*/ 65 h 86"/>
                    <a:gd name="T8" fmla="*/ 6 w 6"/>
                    <a:gd name="T9" fmla="*/ 31 h 86"/>
                    <a:gd name="T10" fmla="*/ 6 w 6"/>
                    <a:gd name="T11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6">
                      <a:moveTo>
                        <a:pt x="0" y="0"/>
                      </a:moveTo>
                      <a:lnTo>
                        <a:pt x="0" y="86"/>
                      </a:lnTo>
                      <a:lnTo>
                        <a:pt x="2" y="70"/>
                      </a:lnTo>
                      <a:lnTo>
                        <a:pt x="4" y="65"/>
                      </a:lnTo>
                      <a:lnTo>
                        <a:pt x="6" y="3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09" name="Freeform 5481"/>
                <p:cNvSpPr>
                  <a:spLocks/>
                </p:cNvSpPr>
                <p:nvPr/>
              </p:nvSpPr>
              <p:spPr bwMode="auto">
                <a:xfrm flipV="1">
                  <a:off x="503238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5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5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10" name="Line 5482"/>
                <p:cNvSpPr>
                  <a:spLocks noChangeShapeType="1"/>
                </p:cNvSpPr>
                <p:nvPr/>
              </p:nvSpPr>
              <p:spPr bwMode="auto">
                <a:xfrm>
                  <a:off x="5032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11" name="Freeform 5483"/>
                <p:cNvSpPr>
                  <a:spLocks/>
                </p:cNvSpPr>
                <p:nvPr/>
              </p:nvSpPr>
              <p:spPr bwMode="auto">
                <a:xfrm flipV="1">
                  <a:off x="511176" y="11769725"/>
                  <a:ext cx="0" cy="3175"/>
                </a:xfrm>
                <a:custGeom>
                  <a:avLst/>
                  <a:gdLst>
                    <a:gd name="T0" fmla="*/ 0 w 2"/>
                    <a:gd name="T1" fmla="*/ 0 h 54"/>
                    <a:gd name="T2" fmla="*/ 0 w 2"/>
                    <a:gd name="T3" fmla="*/ 54 h 54"/>
                    <a:gd name="T4" fmla="*/ 2 w 2"/>
                    <a:gd name="T5" fmla="*/ 31 h 54"/>
                    <a:gd name="T6" fmla="*/ 2 w 2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12" name="Freeform 5484"/>
                <p:cNvSpPr>
                  <a:spLocks/>
                </p:cNvSpPr>
                <p:nvPr/>
              </p:nvSpPr>
              <p:spPr bwMode="auto">
                <a:xfrm flipV="1">
                  <a:off x="511176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13" name="Freeform 5485"/>
                <p:cNvSpPr>
                  <a:spLocks/>
                </p:cNvSpPr>
                <p:nvPr/>
              </p:nvSpPr>
              <p:spPr bwMode="auto">
                <a:xfrm flipV="1">
                  <a:off x="512763" y="11771313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14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14" name="Line 5486"/>
                <p:cNvSpPr>
                  <a:spLocks noChangeShapeType="1"/>
                </p:cNvSpPr>
                <p:nvPr/>
              </p:nvSpPr>
              <p:spPr bwMode="auto">
                <a:xfrm>
                  <a:off x="5143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15" name="Line 5487"/>
                <p:cNvSpPr>
                  <a:spLocks noChangeShapeType="1"/>
                </p:cNvSpPr>
                <p:nvPr/>
              </p:nvSpPr>
              <p:spPr bwMode="auto">
                <a:xfrm>
                  <a:off x="5159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16" name="Line 5488"/>
                <p:cNvSpPr>
                  <a:spLocks noChangeShapeType="1"/>
                </p:cNvSpPr>
                <p:nvPr/>
              </p:nvSpPr>
              <p:spPr bwMode="auto">
                <a:xfrm flipV="1">
                  <a:off x="519113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17" name="Freeform 5489"/>
                <p:cNvSpPr>
                  <a:spLocks/>
                </p:cNvSpPr>
                <p:nvPr/>
              </p:nvSpPr>
              <p:spPr bwMode="auto">
                <a:xfrm flipV="1">
                  <a:off x="520701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15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18" name="Line 5490"/>
                <p:cNvSpPr>
                  <a:spLocks noChangeShapeType="1"/>
                </p:cNvSpPr>
                <p:nvPr/>
              </p:nvSpPr>
              <p:spPr bwMode="auto">
                <a:xfrm>
                  <a:off x="5238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19" name="Freeform 5491"/>
                <p:cNvSpPr>
                  <a:spLocks/>
                </p:cNvSpPr>
                <p:nvPr/>
              </p:nvSpPr>
              <p:spPr bwMode="auto">
                <a:xfrm flipV="1">
                  <a:off x="528638" y="11764963"/>
                  <a:ext cx="0" cy="7938"/>
                </a:xfrm>
                <a:custGeom>
                  <a:avLst/>
                  <a:gdLst>
                    <a:gd name="T0" fmla="*/ 0 w 2"/>
                    <a:gd name="T1" fmla="*/ 0 h 123"/>
                    <a:gd name="T2" fmla="*/ 0 w 2"/>
                    <a:gd name="T3" fmla="*/ 98 h 123"/>
                    <a:gd name="T4" fmla="*/ 2 w 2"/>
                    <a:gd name="T5" fmla="*/ 123 h 123"/>
                    <a:gd name="T6" fmla="*/ 2 w 2"/>
                    <a:gd name="T7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3">
                      <a:moveTo>
                        <a:pt x="0" y="0"/>
                      </a:moveTo>
                      <a:lnTo>
                        <a:pt x="0" y="98"/>
                      </a:lnTo>
                      <a:lnTo>
                        <a:pt x="2" y="1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20" name="Line 5492"/>
                <p:cNvSpPr>
                  <a:spLocks noChangeShapeType="1"/>
                </p:cNvSpPr>
                <p:nvPr/>
              </p:nvSpPr>
              <p:spPr bwMode="auto">
                <a:xfrm flipV="1">
                  <a:off x="538163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21" name="Line 5493"/>
                <p:cNvSpPr>
                  <a:spLocks noChangeShapeType="1"/>
                </p:cNvSpPr>
                <p:nvPr/>
              </p:nvSpPr>
              <p:spPr bwMode="auto">
                <a:xfrm flipV="1">
                  <a:off x="53975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22" name="Line 5494"/>
                <p:cNvSpPr>
                  <a:spLocks noChangeShapeType="1"/>
                </p:cNvSpPr>
                <p:nvPr/>
              </p:nvSpPr>
              <p:spPr bwMode="auto">
                <a:xfrm>
                  <a:off x="5429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23" name="Freeform 5495"/>
                <p:cNvSpPr>
                  <a:spLocks/>
                </p:cNvSpPr>
                <p:nvPr/>
              </p:nvSpPr>
              <p:spPr bwMode="auto">
                <a:xfrm flipV="1">
                  <a:off x="546101" y="11771313"/>
                  <a:ext cx="1588" cy="1588"/>
                </a:xfrm>
                <a:custGeom>
                  <a:avLst/>
                  <a:gdLst>
                    <a:gd name="T0" fmla="*/ 0 w 4"/>
                    <a:gd name="T1" fmla="*/ 0 h 31"/>
                    <a:gd name="T2" fmla="*/ 0 w 4"/>
                    <a:gd name="T3" fmla="*/ 31 h 31"/>
                    <a:gd name="T4" fmla="*/ 2 w 4"/>
                    <a:gd name="T5" fmla="*/ 19 h 31"/>
                    <a:gd name="T6" fmla="*/ 4 w 4"/>
                    <a:gd name="T7" fmla="*/ 14 h 31"/>
                    <a:gd name="T8" fmla="*/ 4 w 4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9"/>
                      </a:lnTo>
                      <a:lnTo>
                        <a:pt x="4" y="1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24" name="Line 5496"/>
                <p:cNvSpPr>
                  <a:spLocks noChangeShapeType="1"/>
                </p:cNvSpPr>
                <p:nvPr/>
              </p:nvSpPr>
              <p:spPr bwMode="auto">
                <a:xfrm flipV="1">
                  <a:off x="547688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25" name="Line 5497"/>
                <p:cNvSpPr>
                  <a:spLocks noChangeShapeType="1"/>
                </p:cNvSpPr>
                <p:nvPr/>
              </p:nvSpPr>
              <p:spPr bwMode="auto">
                <a:xfrm flipV="1">
                  <a:off x="55086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26" name="Freeform 5498"/>
                <p:cNvSpPr>
                  <a:spLocks/>
                </p:cNvSpPr>
                <p:nvPr/>
              </p:nvSpPr>
              <p:spPr bwMode="auto">
                <a:xfrm flipV="1">
                  <a:off x="554038" y="11760200"/>
                  <a:ext cx="1588" cy="12700"/>
                </a:xfrm>
                <a:custGeom>
                  <a:avLst/>
                  <a:gdLst>
                    <a:gd name="T0" fmla="*/ 0 w 10"/>
                    <a:gd name="T1" fmla="*/ 0 h 177"/>
                    <a:gd name="T2" fmla="*/ 0 w 10"/>
                    <a:gd name="T3" fmla="*/ 31 h 177"/>
                    <a:gd name="T4" fmla="*/ 2 w 10"/>
                    <a:gd name="T5" fmla="*/ 35 h 177"/>
                    <a:gd name="T6" fmla="*/ 4 w 10"/>
                    <a:gd name="T7" fmla="*/ 82 h 177"/>
                    <a:gd name="T8" fmla="*/ 6 w 10"/>
                    <a:gd name="T9" fmla="*/ 177 h 177"/>
                    <a:gd name="T10" fmla="*/ 8 w 10"/>
                    <a:gd name="T11" fmla="*/ 14 h 177"/>
                    <a:gd name="T12" fmla="*/ 10 w 10"/>
                    <a:gd name="T13" fmla="*/ 90 h 177"/>
                    <a:gd name="T14" fmla="*/ 10 w 10"/>
                    <a:gd name="T15" fmla="*/ 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7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5"/>
                      </a:lnTo>
                      <a:lnTo>
                        <a:pt x="4" y="82"/>
                      </a:lnTo>
                      <a:lnTo>
                        <a:pt x="6" y="177"/>
                      </a:lnTo>
                      <a:lnTo>
                        <a:pt x="8" y="14"/>
                      </a:lnTo>
                      <a:lnTo>
                        <a:pt x="10" y="90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27" name="Line 5499"/>
                <p:cNvSpPr>
                  <a:spLocks noChangeShapeType="1"/>
                </p:cNvSpPr>
                <p:nvPr/>
              </p:nvSpPr>
              <p:spPr bwMode="auto">
                <a:xfrm flipV="1">
                  <a:off x="5556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28" name="Line 5500"/>
                <p:cNvSpPr>
                  <a:spLocks noChangeShapeType="1"/>
                </p:cNvSpPr>
                <p:nvPr/>
              </p:nvSpPr>
              <p:spPr bwMode="auto">
                <a:xfrm>
                  <a:off x="55721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29" name="Line 5501"/>
                <p:cNvSpPr>
                  <a:spLocks noChangeShapeType="1"/>
                </p:cNvSpPr>
                <p:nvPr/>
              </p:nvSpPr>
              <p:spPr bwMode="auto">
                <a:xfrm flipV="1">
                  <a:off x="560388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30" name="Line 5502"/>
                <p:cNvSpPr>
                  <a:spLocks noChangeShapeType="1"/>
                </p:cNvSpPr>
                <p:nvPr/>
              </p:nvSpPr>
              <p:spPr bwMode="auto">
                <a:xfrm flipV="1">
                  <a:off x="5603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31" name="Line 5503"/>
                <p:cNvSpPr>
                  <a:spLocks noChangeShapeType="1"/>
                </p:cNvSpPr>
                <p:nvPr/>
              </p:nvSpPr>
              <p:spPr bwMode="auto">
                <a:xfrm flipV="1">
                  <a:off x="5603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32" name="Freeform 5504"/>
                <p:cNvSpPr>
                  <a:spLocks/>
                </p:cNvSpPr>
                <p:nvPr/>
              </p:nvSpPr>
              <p:spPr bwMode="auto">
                <a:xfrm flipV="1">
                  <a:off x="563563" y="11771313"/>
                  <a:ext cx="1588" cy="1588"/>
                </a:xfrm>
                <a:custGeom>
                  <a:avLst/>
                  <a:gdLst>
                    <a:gd name="T0" fmla="*/ 0 w 4"/>
                    <a:gd name="T1" fmla="*/ 0 h 23"/>
                    <a:gd name="T2" fmla="*/ 0 w 4"/>
                    <a:gd name="T3" fmla="*/ 23 h 23"/>
                    <a:gd name="T4" fmla="*/ 2 w 4"/>
                    <a:gd name="T5" fmla="*/ 23 h 23"/>
                    <a:gd name="T6" fmla="*/ 4 w 4"/>
                    <a:gd name="T7" fmla="*/ 14 h 23"/>
                    <a:gd name="T8" fmla="*/ 4 w 4"/>
                    <a:gd name="T9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4" y="1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33" name="Line 5505"/>
                <p:cNvSpPr>
                  <a:spLocks noChangeShapeType="1"/>
                </p:cNvSpPr>
                <p:nvPr/>
              </p:nvSpPr>
              <p:spPr bwMode="auto">
                <a:xfrm flipV="1">
                  <a:off x="56515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34" name="Line 5506"/>
                <p:cNvSpPr>
                  <a:spLocks noChangeShapeType="1"/>
                </p:cNvSpPr>
                <p:nvPr/>
              </p:nvSpPr>
              <p:spPr bwMode="auto">
                <a:xfrm flipV="1">
                  <a:off x="573088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35" name="Freeform 5507"/>
                <p:cNvSpPr>
                  <a:spLocks/>
                </p:cNvSpPr>
                <p:nvPr/>
              </p:nvSpPr>
              <p:spPr bwMode="auto">
                <a:xfrm flipV="1">
                  <a:off x="573088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9 h 39"/>
                    <a:gd name="T4" fmla="*/ 2 w 2"/>
                    <a:gd name="T5" fmla="*/ 2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36" name="Line 5508"/>
                <p:cNvSpPr>
                  <a:spLocks noChangeShapeType="1"/>
                </p:cNvSpPr>
                <p:nvPr/>
              </p:nvSpPr>
              <p:spPr bwMode="auto">
                <a:xfrm>
                  <a:off x="5746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37" name="Freeform 5509"/>
                <p:cNvSpPr>
                  <a:spLocks/>
                </p:cNvSpPr>
                <p:nvPr/>
              </p:nvSpPr>
              <p:spPr bwMode="auto">
                <a:xfrm flipV="1">
                  <a:off x="576263" y="11745913"/>
                  <a:ext cx="1588" cy="26988"/>
                </a:xfrm>
                <a:custGeom>
                  <a:avLst/>
                  <a:gdLst>
                    <a:gd name="T0" fmla="*/ 0 w 12"/>
                    <a:gd name="T1" fmla="*/ 0 h 357"/>
                    <a:gd name="T2" fmla="*/ 0 w 12"/>
                    <a:gd name="T3" fmla="*/ 54 h 357"/>
                    <a:gd name="T4" fmla="*/ 2 w 12"/>
                    <a:gd name="T5" fmla="*/ 108 h 357"/>
                    <a:gd name="T6" fmla="*/ 4 w 12"/>
                    <a:gd name="T7" fmla="*/ 324 h 357"/>
                    <a:gd name="T8" fmla="*/ 6 w 12"/>
                    <a:gd name="T9" fmla="*/ 349 h 357"/>
                    <a:gd name="T10" fmla="*/ 8 w 12"/>
                    <a:gd name="T11" fmla="*/ 357 h 357"/>
                    <a:gd name="T12" fmla="*/ 10 w 12"/>
                    <a:gd name="T13" fmla="*/ 31 h 357"/>
                    <a:gd name="T14" fmla="*/ 12 w 12"/>
                    <a:gd name="T15" fmla="*/ 39 h 357"/>
                    <a:gd name="T16" fmla="*/ 12 w 12"/>
                    <a:gd name="T17" fmla="*/ 0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57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108"/>
                      </a:lnTo>
                      <a:lnTo>
                        <a:pt x="4" y="324"/>
                      </a:lnTo>
                      <a:lnTo>
                        <a:pt x="6" y="349"/>
                      </a:lnTo>
                      <a:lnTo>
                        <a:pt x="8" y="357"/>
                      </a:lnTo>
                      <a:lnTo>
                        <a:pt x="10" y="31"/>
                      </a:lnTo>
                      <a:lnTo>
                        <a:pt x="12" y="3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38" name="Freeform 5510"/>
                <p:cNvSpPr>
                  <a:spLocks/>
                </p:cNvSpPr>
                <p:nvPr/>
              </p:nvSpPr>
              <p:spPr bwMode="auto">
                <a:xfrm flipV="1">
                  <a:off x="579438" y="11769725"/>
                  <a:ext cx="0" cy="3175"/>
                </a:xfrm>
                <a:custGeom>
                  <a:avLst/>
                  <a:gdLst>
                    <a:gd name="T0" fmla="*/ 0 w 2"/>
                    <a:gd name="T1" fmla="*/ 0 h 49"/>
                    <a:gd name="T2" fmla="*/ 0 w 2"/>
                    <a:gd name="T3" fmla="*/ 14 h 49"/>
                    <a:gd name="T4" fmla="*/ 2 w 2"/>
                    <a:gd name="T5" fmla="*/ 49 h 49"/>
                    <a:gd name="T6" fmla="*/ 2 w 2"/>
                    <a:gd name="T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9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4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39" name="Line 5511"/>
                <p:cNvSpPr>
                  <a:spLocks noChangeShapeType="1"/>
                </p:cNvSpPr>
                <p:nvPr/>
              </p:nvSpPr>
              <p:spPr bwMode="auto">
                <a:xfrm flipV="1">
                  <a:off x="581026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40" name="Line 5512"/>
                <p:cNvSpPr>
                  <a:spLocks noChangeShapeType="1"/>
                </p:cNvSpPr>
                <p:nvPr/>
              </p:nvSpPr>
              <p:spPr bwMode="auto">
                <a:xfrm flipV="1">
                  <a:off x="58261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41" name="Line 5513"/>
                <p:cNvSpPr>
                  <a:spLocks noChangeShapeType="1"/>
                </p:cNvSpPr>
                <p:nvPr/>
              </p:nvSpPr>
              <p:spPr bwMode="auto">
                <a:xfrm flipV="1">
                  <a:off x="5857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42" name="Freeform 5514"/>
                <p:cNvSpPr>
                  <a:spLocks/>
                </p:cNvSpPr>
                <p:nvPr/>
              </p:nvSpPr>
              <p:spPr bwMode="auto">
                <a:xfrm flipV="1">
                  <a:off x="590551" y="11769725"/>
                  <a:ext cx="0" cy="3175"/>
                </a:xfrm>
                <a:custGeom>
                  <a:avLst/>
                  <a:gdLst>
                    <a:gd name="T0" fmla="*/ 0 w 4"/>
                    <a:gd name="T1" fmla="*/ 0 h 58"/>
                    <a:gd name="T2" fmla="*/ 0 w 4"/>
                    <a:gd name="T3" fmla="*/ 58 h 58"/>
                    <a:gd name="T4" fmla="*/ 2 w 4"/>
                    <a:gd name="T5" fmla="*/ 19 h 58"/>
                    <a:gd name="T6" fmla="*/ 4 w 4"/>
                    <a:gd name="T7" fmla="*/ 39 h 58"/>
                    <a:gd name="T8" fmla="*/ 4 w 4"/>
                    <a:gd name="T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8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19"/>
                      </a:lnTo>
                      <a:lnTo>
                        <a:pt x="4" y="3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43" name="Line 5515"/>
                <p:cNvSpPr>
                  <a:spLocks noChangeShapeType="1"/>
                </p:cNvSpPr>
                <p:nvPr/>
              </p:nvSpPr>
              <p:spPr bwMode="auto">
                <a:xfrm>
                  <a:off x="59531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44" name="Line 5516"/>
                <p:cNvSpPr>
                  <a:spLocks noChangeShapeType="1"/>
                </p:cNvSpPr>
                <p:nvPr/>
              </p:nvSpPr>
              <p:spPr bwMode="auto">
                <a:xfrm flipV="1">
                  <a:off x="6000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45" name="Line 5517"/>
                <p:cNvSpPr>
                  <a:spLocks noChangeShapeType="1"/>
                </p:cNvSpPr>
                <p:nvPr/>
              </p:nvSpPr>
              <p:spPr bwMode="auto">
                <a:xfrm flipV="1">
                  <a:off x="6000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46" name="Line 5518"/>
                <p:cNvSpPr>
                  <a:spLocks noChangeShapeType="1"/>
                </p:cNvSpPr>
                <p:nvPr/>
              </p:nvSpPr>
              <p:spPr bwMode="auto">
                <a:xfrm flipV="1">
                  <a:off x="6000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47" name="Line 5519"/>
                <p:cNvSpPr>
                  <a:spLocks noChangeShapeType="1"/>
                </p:cNvSpPr>
                <p:nvPr/>
              </p:nvSpPr>
              <p:spPr bwMode="auto">
                <a:xfrm>
                  <a:off x="6048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48" name="Freeform 5520"/>
                <p:cNvSpPr>
                  <a:spLocks/>
                </p:cNvSpPr>
                <p:nvPr/>
              </p:nvSpPr>
              <p:spPr bwMode="auto">
                <a:xfrm flipV="1">
                  <a:off x="608013" y="11764963"/>
                  <a:ext cx="1588" cy="7938"/>
                </a:xfrm>
                <a:custGeom>
                  <a:avLst/>
                  <a:gdLst>
                    <a:gd name="T0" fmla="*/ 0 w 8"/>
                    <a:gd name="T1" fmla="*/ 0 h 109"/>
                    <a:gd name="T2" fmla="*/ 0 w 8"/>
                    <a:gd name="T3" fmla="*/ 39 h 109"/>
                    <a:gd name="T4" fmla="*/ 2 w 8"/>
                    <a:gd name="T5" fmla="*/ 109 h 109"/>
                    <a:gd name="T6" fmla="*/ 4 w 8"/>
                    <a:gd name="T7" fmla="*/ 47 h 109"/>
                    <a:gd name="T8" fmla="*/ 6 w 8"/>
                    <a:gd name="T9" fmla="*/ 49 h 109"/>
                    <a:gd name="T10" fmla="*/ 8 w 8"/>
                    <a:gd name="T11" fmla="*/ 44 h 109"/>
                    <a:gd name="T12" fmla="*/ 8 w 8"/>
                    <a:gd name="T13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09"/>
                      </a:lnTo>
                      <a:lnTo>
                        <a:pt x="4" y="47"/>
                      </a:lnTo>
                      <a:lnTo>
                        <a:pt x="6" y="49"/>
                      </a:lnTo>
                      <a:lnTo>
                        <a:pt x="8" y="4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49" name="Line 5521"/>
                <p:cNvSpPr>
                  <a:spLocks noChangeShapeType="1"/>
                </p:cNvSpPr>
                <p:nvPr/>
              </p:nvSpPr>
              <p:spPr bwMode="auto">
                <a:xfrm>
                  <a:off x="6096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50" name="Freeform 5522"/>
                <p:cNvSpPr>
                  <a:spLocks/>
                </p:cNvSpPr>
                <p:nvPr/>
              </p:nvSpPr>
              <p:spPr bwMode="auto">
                <a:xfrm flipV="1">
                  <a:off x="617538" y="11766550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19 h 94"/>
                    <a:gd name="T4" fmla="*/ 2 w 2"/>
                    <a:gd name="T5" fmla="*/ 94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9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51" name="Line 5523"/>
                <p:cNvSpPr>
                  <a:spLocks noChangeShapeType="1"/>
                </p:cNvSpPr>
                <p:nvPr/>
              </p:nvSpPr>
              <p:spPr bwMode="auto">
                <a:xfrm>
                  <a:off x="6191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52" name="Line 5524"/>
                <p:cNvSpPr>
                  <a:spLocks noChangeShapeType="1"/>
                </p:cNvSpPr>
                <p:nvPr/>
              </p:nvSpPr>
              <p:spPr bwMode="auto">
                <a:xfrm flipV="1">
                  <a:off x="6223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53" name="Line 5525"/>
                <p:cNvSpPr>
                  <a:spLocks noChangeShapeType="1"/>
                </p:cNvSpPr>
                <p:nvPr/>
              </p:nvSpPr>
              <p:spPr bwMode="auto">
                <a:xfrm>
                  <a:off x="62388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54" name="Freeform 5526"/>
                <p:cNvSpPr>
                  <a:spLocks/>
                </p:cNvSpPr>
                <p:nvPr/>
              </p:nvSpPr>
              <p:spPr bwMode="auto">
                <a:xfrm flipV="1">
                  <a:off x="627063" y="11764963"/>
                  <a:ext cx="0" cy="7938"/>
                </a:xfrm>
                <a:custGeom>
                  <a:avLst/>
                  <a:gdLst>
                    <a:gd name="T0" fmla="*/ 0 w 2"/>
                    <a:gd name="T1" fmla="*/ 0 h 116"/>
                    <a:gd name="T2" fmla="*/ 0 w 2"/>
                    <a:gd name="T3" fmla="*/ 23 h 116"/>
                    <a:gd name="T4" fmla="*/ 2 w 2"/>
                    <a:gd name="T5" fmla="*/ 116 h 116"/>
                    <a:gd name="T6" fmla="*/ 2 w 2"/>
                    <a:gd name="T7" fmla="*/ 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1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55" name="Line 5527"/>
                <p:cNvSpPr>
                  <a:spLocks noChangeShapeType="1"/>
                </p:cNvSpPr>
                <p:nvPr/>
              </p:nvSpPr>
              <p:spPr bwMode="auto">
                <a:xfrm flipV="1">
                  <a:off x="62706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56" name="Freeform 5528"/>
                <p:cNvSpPr>
                  <a:spLocks/>
                </p:cNvSpPr>
                <p:nvPr/>
              </p:nvSpPr>
              <p:spPr bwMode="auto">
                <a:xfrm>
                  <a:off x="627063" y="11772900"/>
                  <a:ext cx="0" cy="0"/>
                </a:xfrm>
                <a:custGeom>
                  <a:avLst/>
                  <a:gdLst>
                    <a:gd name="T0" fmla="*/ 0 w 2"/>
                    <a:gd name="T1" fmla="*/ 0 h 15"/>
                    <a:gd name="T2" fmla="*/ 0 w 2"/>
                    <a:gd name="T3" fmla="*/ 15 h 15"/>
                    <a:gd name="T4" fmla="*/ 2 w 2"/>
                    <a:gd name="T5" fmla="*/ 14 h 15"/>
                    <a:gd name="T6" fmla="*/ 2 w 2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57" name="Line 5529"/>
                <p:cNvSpPr>
                  <a:spLocks noChangeShapeType="1"/>
                </p:cNvSpPr>
                <p:nvPr/>
              </p:nvSpPr>
              <p:spPr bwMode="auto">
                <a:xfrm>
                  <a:off x="6302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58" name="Line 5530"/>
                <p:cNvSpPr>
                  <a:spLocks noChangeShapeType="1"/>
                </p:cNvSpPr>
                <p:nvPr/>
              </p:nvSpPr>
              <p:spPr bwMode="auto">
                <a:xfrm>
                  <a:off x="6318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59" name="Freeform 5531"/>
                <p:cNvSpPr>
                  <a:spLocks/>
                </p:cNvSpPr>
                <p:nvPr/>
              </p:nvSpPr>
              <p:spPr bwMode="auto">
                <a:xfrm flipV="1">
                  <a:off x="635001" y="11649075"/>
                  <a:ext cx="3175" cy="123825"/>
                </a:xfrm>
                <a:custGeom>
                  <a:avLst/>
                  <a:gdLst>
                    <a:gd name="T0" fmla="*/ 0 w 29"/>
                    <a:gd name="T1" fmla="*/ 0 h 1623"/>
                    <a:gd name="T2" fmla="*/ 0 w 29"/>
                    <a:gd name="T3" fmla="*/ 19 h 1623"/>
                    <a:gd name="T4" fmla="*/ 2 w 29"/>
                    <a:gd name="T5" fmla="*/ 117 h 1623"/>
                    <a:gd name="T6" fmla="*/ 4 w 29"/>
                    <a:gd name="T7" fmla="*/ 815 h 1623"/>
                    <a:gd name="T8" fmla="*/ 6 w 29"/>
                    <a:gd name="T9" fmla="*/ 1623 h 1623"/>
                    <a:gd name="T10" fmla="*/ 8 w 29"/>
                    <a:gd name="T11" fmla="*/ 1381 h 1623"/>
                    <a:gd name="T12" fmla="*/ 10 w 29"/>
                    <a:gd name="T13" fmla="*/ 1044 h 1623"/>
                    <a:gd name="T14" fmla="*/ 12 w 29"/>
                    <a:gd name="T15" fmla="*/ 528 h 1623"/>
                    <a:gd name="T16" fmla="*/ 14 w 29"/>
                    <a:gd name="T17" fmla="*/ 137 h 1623"/>
                    <a:gd name="T18" fmla="*/ 17 w 29"/>
                    <a:gd name="T19" fmla="*/ 179 h 1623"/>
                    <a:gd name="T20" fmla="*/ 19 w 29"/>
                    <a:gd name="T21" fmla="*/ 189 h 1623"/>
                    <a:gd name="T22" fmla="*/ 21 w 29"/>
                    <a:gd name="T23" fmla="*/ 88 h 1623"/>
                    <a:gd name="T24" fmla="*/ 23 w 29"/>
                    <a:gd name="T25" fmla="*/ 54 h 1623"/>
                    <a:gd name="T26" fmla="*/ 25 w 29"/>
                    <a:gd name="T27" fmla="*/ 14 h 1623"/>
                    <a:gd name="T28" fmla="*/ 27 w 29"/>
                    <a:gd name="T29" fmla="*/ 15 h 1623"/>
                    <a:gd name="T30" fmla="*/ 29 w 29"/>
                    <a:gd name="T31" fmla="*/ 14 h 1623"/>
                    <a:gd name="T32" fmla="*/ 29 w 29"/>
                    <a:gd name="T33" fmla="*/ 0 h 16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9" h="1623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17"/>
                      </a:lnTo>
                      <a:lnTo>
                        <a:pt x="4" y="815"/>
                      </a:lnTo>
                      <a:lnTo>
                        <a:pt x="6" y="1623"/>
                      </a:lnTo>
                      <a:lnTo>
                        <a:pt x="8" y="1381"/>
                      </a:lnTo>
                      <a:lnTo>
                        <a:pt x="10" y="1044"/>
                      </a:lnTo>
                      <a:lnTo>
                        <a:pt x="12" y="528"/>
                      </a:lnTo>
                      <a:lnTo>
                        <a:pt x="14" y="137"/>
                      </a:lnTo>
                      <a:lnTo>
                        <a:pt x="17" y="179"/>
                      </a:lnTo>
                      <a:lnTo>
                        <a:pt x="19" y="189"/>
                      </a:lnTo>
                      <a:lnTo>
                        <a:pt x="21" y="88"/>
                      </a:lnTo>
                      <a:lnTo>
                        <a:pt x="23" y="54"/>
                      </a:lnTo>
                      <a:lnTo>
                        <a:pt x="25" y="14"/>
                      </a:lnTo>
                      <a:lnTo>
                        <a:pt x="27" y="15"/>
                      </a:lnTo>
                      <a:lnTo>
                        <a:pt x="29" y="14"/>
                      </a:lnTo>
                      <a:lnTo>
                        <a:pt x="2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60" name="Line 5532"/>
                <p:cNvSpPr>
                  <a:spLocks noChangeShapeType="1"/>
                </p:cNvSpPr>
                <p:nvPr/>
              </p:nvSpPr>
              <p:spPr bwMode="auto">
                <a:xfrm flipV="1">
                  <a:off x="6381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61" name="Freeform 5533"/>
                <p:cNvSpPr>
                  <a:spLocks/>
                </p:cNvSpPr>
                <p:nvPr/>
              </p:nvSpPr>
              <p:spPr bwMode="auto">
                <a:xfrm flipV="1">
                  <a:off x="639763" y="11769725"/>
                  <a:ext cx="0" cy="3175"/>
                </a:xfrm>
                <a:custGeom>
                  <a:avLst/>
                  <a:gdLst>
                    <a:gd name="T0" fmla="*/ 0 w 4"/>
                    <a:gd name="T1" fmla="*/ 0 h 61"/>
                    <a:gd name="T2" fmla="*/ 0 w 4"/>
                    <a:gd name="T3" fmla="*/ 35 h 61"/>
                    <a:gd name="T4" fmla="*/ 2 w 4"/>
                    <a:gd name="T5" fmla="*/ 39 h 61"/>
                    <a:gd name="T6" fmla="*/ 4 w 4"/>
                    <a:gd name="T7" fmla="*/ 61 h 61"/>
                    <a:gd name="T8" fmla="*/ 4 w 4"/>
                    <a:gd name="T9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1">
                      <a:moveTo>
                        <a:pt x="0" y="0"/>
                      </a:moveTo>
                      <a:lnTo>
                        <a:pt x="0" y="35"/>
                      </a:lnTo>
                      <a:lnTo>
                        <a:pt x="2" y="39"/>
                      </a:lnTo>
                      <a:lnTo>
                        <a:pt x="4" y="6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62" name="Line 5534"/>
                <p:cNvSpPr>
                  <a:spLocks noChangeShapeType="1"/>
                </p:cNvSpPr>
                <p:nvPr/>
              </p:nvSpPr>
              <p:spPr bwMode="auto">
                <a:xfrm flipV="1">
                  <a:off x="641351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63" name="Line 5535"/>
                <p:cNvSpPr>
                  <a:spLocks noChangeShapeType="1"/>
                </p:cNvSpPr>
                <p:nvPr/>
              </p:nvSpPr>
              <p:spPr bwMode="auto">
                <a:xfrm>
                  <a:off x="6445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64" name="Freeform 5536"/>
                <p:cNvSpPr>
                  <a:spLocks/>
                </p:cNvSpPr>
                <p:nvPr/>
              </p:nvSpPr>
              <p:spPr bwMode="auto">
                <a:xfrm flipV="1">
                  <a:off x="644526" y="11763375"/>
                  <a:ext cx="1588" cy="9525"/>
                </a:xfrm>
                <a:custGeom>
                  <a:avLst/>
                  <a:gdLst>
                    <a:gd name="T0" fmla="*/ 0 w 10"/>
                    <a:gd name="T1" fmla="*/ 0 h 126"/>
                    <a:gd name="T2" fmla="*/ 0 w 10"/>
                    <a:gd name="T3" fmla="*/ 126 h 126"/>
                    <a:gd name="T4" fmla="*/ 2 w 10"/>
                    <a:gd name="T5" fmla="*/ 15 h 126"/>
                    <a:gd name="T6" fmla="*/ 4 w 10"/>
                    <a:gd name="T7" fmla="*/ 61 h 126"/>
                    <a:gd name="T8" fmla="*/ 6 w 10"/>
                    <a:gd name="T9" fmla="*/ 61 h 126"/>
                    <a:gd name="T10" fmla="*/ 8 w 10"/>
                    <a:gd name="T11" fmla="*/ 23 h 126"/>
                    <a:gd name="T12" fmla="*/ 10 w 10"/>
                    <a:gd name="T13" fmla="*/ 31 h 126"/>
                    <a:gd name="T14" fmla="*/ 10 w 10"/>
                    <a:gd name="T15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26">
                      <a:moveTo>
                        <a:pt x="0" y="0"/>
                      </a:moveTo>
                      <a:lnTo>
                        <a:pt x="0" y="126"/>
                      </a:lnTo>
                      <a:lnTo>
                        <a:pt x="2" y="15"/>
                      </a:lnTo>
                      <a:lnTo>
                        <a:pt x="4" y="61"/>
                      </a:lnTo>
                      <a:lnTo>
                        <a:pt x="6" y="61"/>
                      </a:lnTo>
                      <a:lnTo>
                        <a:pt x="8" y="23"/>
                      </a:lnTo>
                      <a:lnTo>
                        <a:pt x="10" y="31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65" name="Line 5537"/>
                <p:cNvSpPr>
                  <a:spLocks noChangeShapeType="1"/>
                </p:cNvSpPr>
                <p:nvPr/>
              </p:nvSpPr>
              <p:spPr bwMode="auto">
                <a:xfrm flipV="1">
                  <a:off x="646113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66" name="Line 5538"/>
                <p:cNvSpPr>
                  <a:spLocks noChangeShapeType="1"/>
                </p:cNvSpPr>
                <p:nvPr/>
              </p:nvSpPr>
              <p:spPr bwMode="auto">
                <a:xfrm flipV="1">
                  <a:off x="6492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67" name="Line 5539"/>
                <p:cNvSpPr>
                  <a:spLocks noChangeShapeType="1"/>
                </p:cNvSpPr>
                <p:nvPr/>
              </p:nvSpPr>
              <p:spPr bwMode="auto">
                <a:xfrm>
                  <a:off x="6508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68" name="Freeform 5540"/>
                <p:cNvSpPr>
                  <a:spLocks/>
                </p:cNvSpPr>
                <p:nvPr/>
              </p:nvSpPr>
              <p:spPr bwMode="auto">
                <a:xfrm flipV="1">
                  <a:off x="652463" y="11769725"/>
                  <a:ext cx="1588" cy="3175"/>
                </a:xfrm>
                <a:custGeom>
                  <a:avLst/>
                  <a:gdLst>
                    <a:gd name="T0" fmla="*/ 0 w 6"/>
                    <a:gd name="T1" fmla="*/ 0 h 59"/>
                    <a:gd name="T2" fmla="*/ 0 w 6"/>
                    <a:gd name="T3" fmla="*/ 23 h 59"/>
                    <a:gd name="T4" fmla="*/ 2 w 6"/>
                    <a:gd name="T5" fmla="*/ 39 h 59"/>
                    <a:gd name="T6" fmla="*/ 4 w 6"/>
                    <a:gd name="T7" fmla="*/ 59 h 59"/>
                    <a:gd name="T8" fmla="*/ 6 w 6"/>
                    <a:gd name="T9" fmla="*/ 31 h 59"/>
                    <a:gd name="T10" fmla="*/ 6 w 6"/>
                    <a:gd name="T11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9"/>
                      </a:lnTo>
                      <a:lnTo>
                        <a:pt x="4" y="59"/>
                      </a:lnTo>
                      <a:lnTo>
                        <a:pt x="6" y="3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69" name="Line 5541"/>
                <p:cNvSpPr>
                  <a:spLocks noChangeShapeType="1"/>
                </p:cNvSpPr>
                <p:nvPr/>
              </p:nvSpPr>
              <p:spPr bwMode="auto">
                <a:xfrm flipV="1">
                  <a:off x="654051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70" name="Freeform 5542"/>
                <p:cNvSpPr>
                  <a:spLocks/>
                </p:cNvSpPr>
                <p:nvPr/>
              </p:nvSpPr>
              <p:spPr bwMode="auto">
                <a:xfrm flipV="1">
                  <a:off x="657226" y="11766550"/>
                  <a:ext cx="1588" cy="6350"/>
                </a:xfrm>
                <a:custGeom>
                  <a:avLst/>
                  <a:gdLst>
                    <a:gd name="T0" fmla="*/ 0 w 7"/>
                    <a:gd name="T1" fmla="*/ 0 h 93"/>
                    <a:gd name="T2" fmla="*/ 0 w 7"/>
                    <a:gd name="T3" fmla="*/ 14 h 93"/>
                    <a:gd name="T4" fmla="*/ 3 w 7"/>
                    <a:gd name="T5" fmla="*/ 93 h 93"/>
                    <a:gd name="T6" fmla="*/ 5 w 7"/>
                    <a:gd name="T7" fmla="*/ 14 h 93"/>
                    <a:gd name="T8" fmla="*/ 7 w 7"/>
                    <a:gd name="T9" fmla="*/ 39 h 93"/>
                    <a:gd name="T10" fmla="*/ 7 w 7"/>
                    <a:gd name="T11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93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3" y="93"/>
                      </a:lnTo>
                      <a:lnTo>
                        <a:pt x="5" y="14"/>
                      </a:lnTo>
                      <a:lnTo>
                        <a:pt x="7" y="39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71" name="Line 5543"/>
                <p:cNvSpPr>
                  <a:spLocks noChangeShapeType="1"/>
                </p:cNvSpPr>
                <p:nvPr/>
              </p:nvSpPr>
              <p:spPr bwMode="auto">
                <a:xfrm>
                  <a:off x="66198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72" name="Freeform 5544"/>
                <p:cNvSpPr>
                  <a:spLocks/>
                </p:cNvSpPr>
                <p:nvPr/>
              </p:nvSpPr>
              <p:spPr bwMode="auto">
                <a:xfrm flipV="1">
                  <a:off x="661988" y="11766550"/>
                  <a:ext cx="1588" cy="6350"/>
                </a:xfrm>
                <a:custGeom>
                  <a:avLst/>
                  <a:gdLst>
                    <a:gd name="T0" fmla="*/ 0 w 4"/>
                    <a:gd name="T1" fmla="*/ 0 h 86"/>
                    <a:gd name="T2" fmla="*/ 0 w 4"/>
                    <a:gd name="T3" fmla="*/ 31 h 86"/>
                    <a:gd name="T4" fmla="*/ 2 w 4"/>
                    <a:gd name="T5" fmla="*/ 86 h 86"/>
                    <a:gd name="T6" fmla="*/ 4 w 4"/>
                    <a:gd name="T7" fmla="*/ 23 h 86"/>
                    <a:gd name="T8" fmla="*/ 4 w 4"/>
                    <a:gd name="T9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6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86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73" name="Line 5545"/>
                <p:cNvSpPr>
                  <a:spLocks noChangeShapeType="1"/>
                </p:cNvSpPr>
                <p:nvPr/>
              </p:nvSpPr>
              <p:spPr bwMode="auto">
                <a:xfrm flipV="1">
                  <a:off x="6635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74" name="Line 5546"/>
                <p:cNvSpPr>
                  <a:spLocks noChangeShapeType="1"/>
                </p:cNvSpPr>
                <p:nvPr/>
              </p:nvSpPr>
              <p:spPr bwMode="auto">
                <a:xfrm>
                  <a:off x="6667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75" name="Line 5547"/>
                <p:cNvSpPr>
                  <a:spLocks noChangeShapeType="1"/>
                </p:cNvSpPr>
                <p:nvPr/>
              </p:nvSpPr>
              <p:spPr bwMode="auto">
                <a:xfrm flipV="1">
                  <a:off x="6667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76" name="Line 5548"/>
                <p:cNvSpPr>
                  <a:spLocks noChangeShapeType="1"/>
                </p:cNvSpPr>
                <p:nvPr/>
              </p:nvSpPr>
              <p:spPr bwMode="auto">
                <a:xfrm flipV="1">
                  <a:off x="66833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77" name="Line 5549"/>
                <p:cNvSpPr>
                  <a:spLocks noChangeShapeType="1"/>
                </p:cNvSpPr>
                <p:nvPr/>
              </p:nvSpPr>
              <p:spPr bwMode="auto">
                <a:xfrm flipV="1">
                  <a:off x="66833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78" name="Freeform 5550"/>
                <p:cNvSpPr>
                  <a:spLocks/>
                </p:cNvSpPr>
                <p:nvPr/>
              </p:nvSpPr>
              <p:spPr bwMode="auto">
                <a:xfrm flipV="1">
                  <a:off x="671513" y="11766550"/>
                  <a:ext cx="0" cy="6350"/>
                </a:xfrm>
                <a:custGeom>
                  <a:avLst/>
                  <a:gdLst>
                    <a:gd name="T0" fmla="*/ 0 w 2"/>
                    <a:gd name="T1" fmla="*/ 0 h 86"/>
                    <a:gd name="T2" fmla="*/ 0 w 2"/>
                    <a:gd name="T3" fmla="*/ 14 h 86"/>
                    <a:gd name="T4" fmla="*/ 2 w 2"/>
                    <a:gd name="T5" fmla="*/ 86 h 86"/>
                    <a:gd name="T6" fmla="*/ 2 w 2"/>
                    <a:gd name="T7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6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8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79" name="Line 5551"/>
                <p:cNvSpPr>
                  <a:spLocks noChangeShapeType="1"/>
                </p:cNvSpPr>
                <p:nvPr/>
              </p:nvSpPr>
              <p:spPr bwMode="auto">
                <a:xfrm flipV="1">
                  <a:off x="671513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80" name="Line 5552"/>
                <p:cNvSpPr>
                  <a:spLocks noChangeShapeType="1"/>
                </p:cNvSpPr>
                <p:nvPr/>
              </p:nvSpPr>
              <p:spPr bwMode="auto">
                <a:xfrm>
                  <a:off x="6731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81" name="Freeform 5553"/>
                <p:cNvSpPr>
                  <a:spLocks/>
                </p:cNvSpPr>
                <p:nvPr/>
              </p:nvSpPr>
              <p:spPr bwMode="auto">
                <a:xfrm flipV="1">
                  <a:off x="674688" y="11744325"/>
                  <a:ext cx="1588" cy="28575"/>
                </a:xfrm>
                <a:custGeom>
                  <a:avLst/>
                  <a:gdLst>
                    <a:gd name="T0" fmla="*/ 0 w 12"/>
                    <a:gd name="T1" fmla="*/ 0 h 381"/>
                    <a:gd name="T2" fmla="*/ 0 w 12"/>
                    <a:gd name="T3" fmla="*/ 29 h 381"/>
                    <a:gd name="T4" fmla="*/ 2 w 12"/>
                    <a:gd name="T5" fmla="*/ 291 h 381"/>
                    <a:gd name="T6" fmla="*/ 4 w 12"/>
                    <a:gd name="T7" fmla="*/ 381 h 381"/>
                    <a:gd name="T8" fmla="*/ 6 w 12"/>
                    <a:gd name="T9" fmla="*/ 188 h 381"/>
                    <a:gd name="T10" fmla="*/ 8 w 12"/>
                    <a:gd name="T11" fmla="*/ 68 h 381"/>
                    <a:gd name="T12" fmla="*/ 10 w 12"/>
                    <a:gd name="T13" fmla="*/ 69 h 381"/>
                    <a:gd name="T14" fmla="*/ 12 w 12"/>
                    <a:gd name="T15" fmla="*/ 14 h 381"/>
                    <a:gd name="T16" fmla="*/ 12 w 12"/>
                    <a:gd name="T17" fmla="*/ 0 h 3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81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291"/>
                      </a:lnTo>
                      <a:lnTo>
                        <a:pt x="4" y="381"/>
                      </a:lnTo>
                      <a:lnTo>
                        <a:pt x="6" y="188"/>
                      </a:lnTo>
                      <a:lnTo>
                        <a:pt x="8" y="68"/>
                      </a:lnTo>
                      <a:lnTo>
                        <a:pt x="10" y="69"/>
                      </a:lnTo>
                      <a:lnTo>
                        <a:pt x="12" y="1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82" name="Line 5554"/>
                <p:cNvSpPr>
                  <a:spLocks noChangeShapeType="1"/>
                </p:cNvSpPr>
                <p:nvPr/>
              </p:nvSpPr>
              <p:spPr bwMode="auto">
                <a:xfrm flipV="1">
                  <a:off x="67786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83" name="Line 5555"/>
                <p:cNvSpPr>
                  <a:spLocks noChangeShapeType="1"/>
                </p:cNvSpPr>
                <p:nvPr/>
              </p:nvSpPr>
              <p:spPr bwMode="auto">
                <a:xfrm flipV="1">
                  <a:off x="6794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84" name="Freeform 5556"/>
                <p:cNvSpPr>
                  <a:spLocks/>
                </p:cNvSpPr>
                <p:nvPr/>
              </p:nvSpPr>
              <p:spPr bwMode="auto">
                <a:xfrm flipV="1">
                  <a:off x="679451" y="11766550"/>
                  <a:ext cx="1588" cy="6350"/>
                </a:xfrm>
                <a:custGeom>
                  <a:avLst/>
                  <a:gdLst>
                    <a:gd name="T0" fmla="*/ 0 w 10"/>
                    <a:gd name="T1" fmla="*/ 0 h 89"/>
                    <a:gd name="T2" fmla="*/ 0 w 10"/>
                    <a:gd name="T3" fmla="*/ 89 h 89"/>
                    <a:gd name="T4" fmla="*/ 2 w 10"/>
                    <a:gd name="T5" fmla="*/ 54 h 89"/>
                    <a:gd name="T6" fmla="*/ 4 w 10"/>
                    <a:gd name="T7" fmla="*/ 29 h 89"/>
                    <a:gd name="T8" fmla="*/ 6 w 10"/>
                    <a:gd name="T9" fmla="*/ 62 h 89"/>
                    <a:gd name="T10" fmla="*/ 8 w 10"/>
                    <a:gd name="T11" fmla="*/ 15 h 89"/>
                    <a:gd name="T12" fmla="*/ 10 w 10"/>
                    <a:gd name="T13" fmla="*/ 19 h 89"/>
                    <a:gd name="T14" fmla="*/ 10 w 10"/>
                    <a:gd name="T15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89">
                      <a:moveTo>
                        <a:pt x="0" y="0"/>
                      </a:moveTo>
                      <a:lnTo>
                        <a:pt x="0" y="89"/>
                      </a:lnTo>
                      <a:lnTo>
                        <a:pt x="2" y="54"/>
                      </a:lnTo>
                      <a:lnTo>
                        <a:pt x="4" y="29"/>
                      </a:lnTo>
                      <a:lnTo>
                        <a:pt x="6" y="62"/>
                      </a:lnTo>
                      <a:lnTo>
                        <a:pt x="8" y="15"/>
                      </a:lnTo>
                      <a:lnTo>
                        <a:pt x="10" y="19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85" name="Line 5557"/>
                <p:cNvSpPr>
                  <a:spLocks noChangeShapeType="1"/>
                </p:cNvSpPr>
                <p:nvPr/>
              </p:nvSpPr>
              <p:spPr bwMode="auto">
                <a:xfrm flipV="1">
                  <a:off x="684213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86" name="Line 5558"/>
                <p:cNvSpPr>
                  <a:spLocks noChangeShapeType="1"/>
                </p:cNvSpPr>
                <p:nvPr/>
              </p:nvSpPr>
              <p:spPr bwMode="auto">
                <a:xfrm flipV="1">
                  <a:off x="6889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87" name="Freeform 5559"/>
                <p:cNvSpPr>
                  <a:spLocks/>
                </p:cNvSpPr>
                <p:nvPr/>
              </p:nvSpPr>
              <p:spPr bwMode="auto">
                <a:xfrm flipV="1">
                  <a:off x="688976" y="11764963"/>
                  <a:ext cx="0" cy="7938"/>
                </a:xfrm>
                <a:custGeom>
                  <a:avLst/>
                  <a:gdLst>
                    <a:gd name="T0" fmla="*/ 0 w 4"/>
                    <a:gd name="T1" fmla="*/ 0 h 105"/>
                    <a:gd name="T2" fmla="*/ 0 w 4"/>
                    <a:gd name="T3" fmla="*/ 105 h 105"/>
                    <a:gd name="T4" fmla="*/ 2 w 4"/>
                    <a:gd name="T5" fmla="*/ 31 h 105"/>
                    <a:gd name="T6" fmla="*/ 4 w 4"/>
                    <a:gd name="T7" fmla="*/ 19 h 105"/>
                    <a:gd name="T8" fmla="*/ 4 w 4"/>
                    <a:gd name="T9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5">
                      <a:moveTo>
                        <a:pt x="0" y="0"/>
                      </a:moveTo>
                      <a:lnTo>
                        <a:pt x="0" y="105"/>
                      </a:lnTo>
                      <a:lnTo>
                        <a:pt x="2" y="31"/>
                      </a:lnTo>
                      <a:lnTo>
                        <a:pt x="4" y="1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88" name="Line 5560"/>
                <p:cNvSpPr>
                  <a:spLocks noChangeShapeType="1"/>
                </p:cNvSpPr>
                <p:nvPr/>
              </p:nvSpPr>
              <p:spPr bwMode="auto">
                <a:xfrm flipV="1">
                  <a:off x="69056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89" name="Freeform 5561"/>
                <p:cNvSpPr>
                  <a:spLocks/>
                </p:cNvSpPr>
                <p:nvPr/>
              </p:nvSpPr>
              <p:spPr bwMode="auto">
                <a:xfrm flipV="1">
                  <a:off x="693738" y="11768138"/>
                  <a:ext cx="0" cy="4763"/>
                </a:xfrm>
                <a:custGeom>
                  <a:avLst/>
                  <a:gdLst>
                    <a:gd name="T0" fmla="*/ 0 w 4"/>
                    <a:gd name="T1" fmla="*/ 0 h 78"/>
                    <a:gd name="T2" fmla="*/ 0 w 4"/>
                    <a:gd name="T3" fmla="*/ 23 h 78"/>
                    <a:gd name="T4" fmla="*/ 2 w 4"/>
                    <a:gd name="T5" fmla="*/ 62 h 78"/>
                    <a:gd name="T6" fmla="*/ 4 w 4"/>
                    <a:gd name="T7" fmla="*/ 78 h 78"/>
                    <a:gd name="T8" fmla="*/ 4 w 4"/>
                    <a:gd name="T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62"/>
                      </a:lnTo>
                      <a:lnTo>
                        <a:pt x="4" y="7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90" name="Line 5562"/>
                <p:cNvSpPr>
                  <a:spLocks noChangeShapeType="1"/>
                </p:cNvSpPr>
                <p:nvPr/>
              </p:nvSpPr>
              <p:spPr bwMode="auto">
                <a:xfrm flipV="1">
                  <a:off x="69373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91" name="Freeform 5563"/>
                <p:cNvSpPr>
                  <a:spLocks/>
                </p:cNvSpPr>
                <p:nvPr/>
              </p:nvSpPr>
              <p:spPr bwMode="auto">
                <a:xfrm flipV="1">
                  <a:off x="696913" y="11761788"/>
                  <a:ext cx="1588" cy="11113"/>
                </a:xfrm>
                <a:custGeom>
                  <a:avLst/>
                  <a:gdLst>
                    <a:gd name="T0" fmla="*/ 0 w 8"/>
                    <a:gd name="T1" fmla="*/ 0 h 151"/>
                    <a:gd name="T2" fmla="*/ 0 w 8"/>
                    <a:gd name="T3" fmla="*/ 23 h 151"/>
                    <a:gd name="T4" fmla="*/ 2 w 8"/>
                    <a:gd name="T5" fmla="*/ 47 h 151"/>
                    <a:gd name="T6" fmla="*/ 4 w 8"/>
                    <a:gd name="T7" fmla="*/ 151 h 151"/>
                    <a:gd name="T8" fmla="*/ 6 w 8"/>
                    <a:gd name="T9" fmla="*/ 101 h 151"/>
                    <a:gd name="T10" fmla="*/ 8 w 8"/>
                    <a:gd name="T11" fmla="*/ 75 h 151"/>
                    <a:gd name="T12" fmla="*/ 8 w 8"/>
                    <a:gd name="T13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5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7"/>
                      </a:lnTo>
                      <a:lnTo>
                        <a:pt x="4" y="151"/>
                      </a:lnTo>
                      <a:lnTo>
                        <a:pt x="6" y="101"/>
                      </a:lnTo>
                      <a:lnTo>
                        <a:pt x="8" y="75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92" name="Freeform 5564"/>
                <p:cNvSpPr>
                  <a:spLocks/>
                </p:cNvSpPr>
                <p:nvPr/>
              </p:nvSpPr>
              <p:spPr bwMode="auto">
                <a:xfrm flipV="1">
                  <a:off x="698501" y="11768138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49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4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93" name="Freeform 5565"/>
                <p:cNvSpPr>
                  <a:spLocks/>
                </p:cNvSpPr>
                <p:nvPr/>
              </p:nvSpPr>
              <p:spPr bwMode="auto">
                <a:xfrm flipV="1">
                  <a:off x="701676" y="11758613"/>
                  <a:ext cx="1588" cy="14288"/>
                </a:xfrm>
                <a:custGeom>
                  <a:avLst/>
                  <a:gdLst>
                    <a:gd name="T0" fmla="*/ 0 w 10"/>
                    <a:gd name="T1" fmla="*/ 0 h 192"/>
                    <a:gd name="T2" fmla="*/ 0 w 10"/>
                    <a:gd name="T3" fmla="*/ 76 h 192"/>
                    <a:gd name="T4" fmla="*/ 2 w 10"/>
                    <a:gd name="T5" fmla="*/ 149 h 192"/>
                    <a:gd name="T6" fmla="*/ 4 w 10"/>
                    <a:gd name="T7" fmla="*/ 109 h 192"/>
                    <a:gd name="T8" fmla="*/ 6 w 10"/>
                    <a:gd name="T9" fmla="*/ 192 h 192"/>
                    <a:gd name="T10" fmla="*/ 8 w 10"/>
                    <a:gd name="T11" fmla="*/ 61 h 192"/>
                    <a:gd name="T12" fmla="*/ 10 w 10"/>
                    <a:gd name="T13" fmla="*/ 54 h 192"/>
                    <a:gd name="T14" fmla="*/ 10 w 10"/>
                    <a:gd name="T15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92">
                      <a:moveTo>
                        <a:pt x="0" y="0"/>
                      </a:moveTo>
                      <a:lnTo>
                        <a:pt x="0" y="76"/>
                      </a:lnTo>
                      <a:lnTo>
                        <a:pt x="2" y="149"/>
                      </a:lnTo>
                      <a:lnTo>
                        <a:pt x="4" y="109"/>
                      </a:lnTo>
                      <a:lnTo>
                        <a:pt x="6" y="192"/>
                      </a:lnTo>
                      <a:lnTo>
                        <a:pt x="8" y="61"/>
                      </a:lnTo>
                      <a:lnTo>
                        <a:pt x="10" y="5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94" name="Freeform 5566"/>
                <p:cNvSpPr>
                  <a:spLocks/>
                </p:cNvSpPr>
                <p:nvPr/>
              </p:nvSpPr>
              <p:spPr bwMode="auto">
                <a:xfrm>
                  <a:off x="703263" y="11772900"/>
                  <a:ext cx="0" cy="0"/>
                </a:xfrm>
                <a:custGeom>
                  <a:avLst/>
                  <a:gdLst>
                    <a:gd name="T0" fmla="*/ 0 w 2"/>
                    <a:gd name="T1" fmla="*/ 0 h 19"/>
                    <a:gd name="T2" fmla="*/ 0 w 2"/>
                    <a:gd name="T3" fmla="*/ 19 h 19"/>
                    <a:gd name="T4" fmla="*/ 2 w 2"/>
                    <a:gd name="T5" fmla="*/ 14 h 19"/>
                    <a:gd name="T6" fmla="*/ 2 w 2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95" name="Freeform 5567"/>
                <p:cNvSpPr>
                  <a:spLocks/>
                </p:cNvSpPr>
                <p:nvPr/>
              </p:nvSpPr>
              <p:spPr bwMode="auto">
                <a:xfrm flipV="1">
                  <a:off x="706438" y="11761788"/>
                  <a:ext cx="0" cy="11113"/>
                </a:xfrm>
                <a:custGeom>
                  <a:avLst/>
                  <a:gdLst>
                    <a:gd name="T0" fmla="*/ 0 w 2"/>
                    <a:gd name="T1" fmla="*/ 0 h 161"/>
                    <a:gd name="T2" fmla="*/ 0 w 2"/>
                    <a:gd name="T3" fmla="*/ 47 h 161"/>
                    <a:gd name="T4" fmla="*/ 2 w 2"/>
                    <a:gd name="T5" fmla="*/ 161 h 161"/>
                    <a:gd name="T6" fmla="*/ 2 w 2"/>
                    <a:gd name="T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61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6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96" name="Line 5568"/>
                <p:cNvSpPr>
                  <a:spLocks noChangeShapeType="1"/>
                </p:cNvSpPr>
                <p:nvPr/>
              </p:nvSpPr>
              <p:spPr bwMode="auto">
                <a:xfrm flipV="1">
                  <a:off x="70643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97" name="Line 5569"/>
                <p:cNvSpPr>
                  <a:spLocks noChangeShapeType="1"/>
                </p:cNvSpPr>
                <p:nvPr/>
              </p:nvSpPr>
              <p:spPr bwMode="auto">
                <a:xfrm flipV="1">
                  <a:off x="7080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98" name="Line 5570"/>
                <p:cNvSpPr>
                  <a:spLocks noChangeShapeType="1"/>
                </p:cNvSpPr>
                <p:nvPr/>
              </p:nvSpPr>
              <p:spPr bwMode="auto">
                <a:xfrm>
                  <a:off x="7143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99" name="Freeform 5571"/>
                <p:cNvSpPr>
                  <a:spLocks/>
                </p:cNvSpPr>
                <p:nvPr/>
              </p:nvSpPr>
              <p:spPr bwMode="auto">
                <a:xfrm flipV="1">
                  <a:off x="715963" y="11763375"/>
                  <a:ext cx="1588" cy="9525"/>
                </a:xfrm>
                <a:custGeom>
                  <a:avLst/>
                  <a:gdLst>
                    <a:gd name="T0" fmla="*/ 0 w 12"/>
                    <a:gd name="T1" fmla="*/ 0 h 141"/>
                    <a:gd name="T2" fmla="*/ 0 w 12"/>
                    <a:gd name="T3" fmla="*/ 39 h 141"/>
                    <a:gd name="T4" fmla="*/ 2 w 12"/>
                    <a:gd name="T5" fmla="*/ 141 h 141"/>
                    <a:gd name="T6" fmla="*/ 4 w 12"/>
                    <a:gd name="T7" fmla="*/ 60 h 141"/>
                    <a:gd name="T8" fmla="*/ 6 w 12"/>
                    <a:gd name="T9" fmla="*/ 15 h 141"/>
                    <a:gd name="T10" fmla="*/ 8 w 12"/>
                    <a:gd name="T11" fmla="*/ 29 h 141"/>
                    <a:gd name="T12" fmla="*/ 10 w 12"/>
                    <a:gd name="T13" fmla="*/ 45 h 141"/>
                    <a:gd name="T14" fmla="*/ 12 w 12"/>
                    <a:gd name="T15" fmla="*/ 23 h 141"/>
                    <a:gd name="T16" fmla="*/ 12 w 12"/>
                    <a:gd name="T17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41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41"/>
                      </a:lnTo>
                      <a:lnTo>
                        <a:pt x="4" y="60"/>
                      </a:lnTo>
                      <a:lnTo>
                        <a:pt x="6" y="15"/>
                      </a:lnTo>
                      <a:lnTo>
                        <a:pt x="8" y="29"/>
                      </a:lnTo>
                      <a:lnTo>
                        <a:pt x="10" y="45"/>
                      </a:lnTo>
                      <a:lnTo>
                        <a:pt x="12" y="2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00" name="Freeform 5572"/>
                <p:cNvSpPr>
                  <a:spLocks/>
                </p:cNvSpPr>
                <p:nvPr/>
              </p:nvSpPr>
              <p:spPr bwMode="auto">
                <a:xfrm flipV="1">
                  <a:off x="717551" y="11768138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23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01" name="Line 5573"/>
                <p:cNvSpPr>
                  <a:spLocks noChangeShapeType="1"/>
                </p:cNvSpPr>
                <p:nvPr/>
              </p:nvSpPr>
              <p:spPr bwMode="auto">
                <a:xfrm flipV="1">
                  <a:off x="7207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02" name="Line 5574"/>
                <p:cNvSpPr>
                  <a:spLocks noChangeShapeType="1"/>
                </p:cNvSpPr>
                <p:nvPr/>
              </p:nvSpPr>
              <p:spPr bwMode="auto">
                <a:xfrm flipV="1">
                  <a:off x="720726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03" name="Line 5575"/>
                <p:cNvSpPr>
                  <a:spLocks noChangeShapeType="1"/>
                </p:cNvSpPr>
                <p:nvPr/>
              </p:nvSpPr>
              <p:spPr bwMode="auto">
                <a:xfrm flipV="1">
                  <a:off x="7239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04" name="Line 5576"/>
                <p:cNvSpPr>
                  <a:spLocks noChangeShapeType="1"/>
                </p:cNvSpPr>
                <p:nvPr/>
              </p:nvSpPr>
              <p:spPr bwMode="auto">
                <a:xfrm flipV="1">
                  <a:off x="725488" y="11764963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05" name="Line 5577"/>
                <p:cNvSpPr>
                  <a:spLocks noChangeShapeType="1"/>
                </p:cNvSpPr>
                <p:nvPr/>
              </p:nvSpPr>
              <p:spPr bwMode="auto">
                <a:xfrm>
                  <a:off x="72548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06" name="Line 5578"/>
                <p:cNvSpPr>
                  <a:spLocks noChangeShapeType="1"/>
                </p:cNvSpPr>
                <p:nvPr/>
              </p:nvSpPr>
              <p:spPr bwMode="auto">
                <a:xfrm flipV="1">
                  <a:off x="728663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07" name="Freeform 5579"/>
                <p:cNvSpPr>
                  <a:spLocks/>
                </p:cNvSpPr>
                <p:nvPr/>
              </p:nvSpPr>
              <p:spPr bwMode="auto">
                <a:xfrm flipV="1">
                  <a:off x="733426" y="11760200"/>
                  <a:ext cx="1588" cy="12700"/>
                </a:xfrm>
                <a:custGeom>
                  <a:avLst/>
                  <a:gdLst>
                    <a:gd name="T0" fmla="*/ 0 w 15"/>
                    <a:gd name="T1" fmla="*/ 0 h 182"/>
                    <a:gd name="T2" fmla="*/ 0 w 15"/>
                    <a:gd name="T3" fmla="*/ 101 h 182"/>
                    <a:gd name="T4" fmla="*/ 2 w 15"/>
                    <a:gd name="T5" fmla="*/ 47 h 182"/>
                    <a:gd name="T6" fmla="*/ 5 w 15"/>
                    <a:gd name="T7" fmla="*/ 182 h 182"/>
                    <a:gd name="T8" fmla="*/ 7 w 15"/>
                    <a:gd name="T9" fmla="*/ 97 h 182"/>
                    <a:gd name="T10" fmla="*/ 9 w 15"/>
                    <a:gd name="T11" fmla="*/ 53 h 182"/>
                    <a:gd name="T12" fmla="*/ 11 w 15"/>
                    <a:gd name="T13" fmla="*/ 93 h 182"/>
                    <a:gd name="T14" fmla="*/ 13 w 15"/>
                    <a:gd name="T15" fmla="*/ 14 h 182"/>
                    <a:gd name="T16" fmla="*/ 15 w 15"/>
                    <a:gd name="T17" fmla="*/ 38 h 182"/>
                    <a:gd name="T18" fmla="*/ 15 w 15"/>
                    <a:gd name="T1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" h="182">
                      <a:moveTo>
                        <a:pt x="0" y="0"/>
                      </a:moveTo>
                      <a:lnTo>
                        <a:pt x="0" y="101"/>
                      </a:lnTo>
                      <a:lnTo>
                        <a:pt x="2" y="47"/>
                      </a:lnTo>
                      <a:lnTo>
                        <a:pt x="5" y="182"/>
                      </a:lnTo>
                      <a:lnTo>
                        <a:pt x="7" y="97"/>
                      </a:lnTo>
                      <a:lnTo>
                        <a:pt x="9" y="53"/>
                      </a:lnTo>
                      <a:lnTo>
                        <a:pt x="11" y="93"/>
                      </a:lnTo>
                      <a:lnTo>
                        <a:pt x="13" y="14"/>
                      </a:lnTo>
                      <a:lnTo>
                        <a:pt x="15" y="38"/>
                      </a:lnTo>
                      <a:lnTo>
                        <a:pt x="1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08" name="Freeform 5580"/>
                <p:cNvSpPr>
                  <a:spLocks/>
                </p:cNvSpPr>
                <p:nvPr/>
              </p:nvSpPr>
              <p:spPr bwMode="auto">
                <a:xfrm flipV="1">
                  <a:off x="738188" y="11768138"/>
                  <a:ext cx="0" cy="4763"/>
                </a:xfrm>
                <a:custGeom>
                  <a:avLst/>
                  <a:gdLst>
                    <a:gd name="T0" fmla="*/ 0 w 4"/>
                    <a:gd name="T1" fmla="*/ 0 h 66"/>
                    <a:gd name="T2" fmla="*/ 0 w 4"/>
                    <a:gd name="T3" fmla="*/ 23 h 66"/>
                    <a:gd name="T4" fmla="*/ 2 w 4"/>
                    <a:gd name="T5" fmla="*/ 66 h 66"/>
                    <a:gd name="T6" fmla="*/ 4 w 4"/>
                    <a:gd name="T7" fmla="*/ 15 h 66"/>
                    <a:gd name="T8" fmla="*/ 4 w 4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66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09" name="Line 5581"/>
                <p:cNvSpPr>
                  <a:spLocks noChangeShapeType="1"/>
                </p:cNvSpPr>
                <p:nvPr/>
              </p:nvSpPr>
              <p:spPr bwMode="auto">
                <a:xfrm>
                  <a:off x="7397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10" name="Line 5582"/>
                <p:cNvSpPr>
                  <a:spLocks noChangeShapeType="1"/>
                </p:cNvSpPr>
                <p:nvPr/>
              </p:nvSpPr>
              <p:spPr bwMode="auto">
                <a:xfrm flipV="1">
                  <a:off x="7397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11" name="Freeform 5583"/>
                <p:cNvSpPr>
                  <a:spLocks/>
                </p:cNvSpPr>
                <p:nvPr/>
              </p:nvSpPr>
              <p:spPr bwMode="auto">
                <a:xfrm flipV="1">
                  <a:off x="742951" y="11766550"/>
                  <a:ext cx="1588" cy="6350"/>
                </a:xfrm>
                <a:custGeom>
                  <a:avLst/>
                  <a:gdLst>
                    <a:gd name="T0" fmla="*/ 0 w 17"/>
                    <a:gd name="T1" fmla="*/ 0 h 95"/>
                    <a:gd name="T2" fmla="*/ 0 w 17"/>
                    <a:gd name="T3" fmla="*/ 14 h 95"/>
                    <a:gd name="T4" fmla="*/ 2 w 17"/>
                    <a:gd name="T5" fmla="*/ 23 h 95"/>
                    <a:gd name="T6" fmla="*/ 4 w 17"/>
                    <a:gd name="T7" fmla="*/ 19 h 95"/>
                    <a:gd name="T8" fmla="*/ 6 w 17"/>
                    <a:gd name="T9" fmla="*/ 78 h 95"/>
                    <a:gd name="T10" fmla="*/ 8 w 17"/>
                    <a:gd name="T11" fmla="*/ 95 h 95"/>
                    <a:gd name="T12" fmla="*/ 10 w 17"/>
                    <a:gd name="T13" fmla="*/ 23 h 95"/>
                    <a:gd name="T14" fmla="*/ 12 w 17"/>
                    <a:gd name="T15" fmla="*/ 14 h 95"/>
                    <a:gd name="T16" fmla="*/ 14 w 17"/>
                    <a:gd name="T17" fmla="*/ 15 h 95"/>
                    <a:gd name="T18" fmla="*/ 17 w 17"/>
                    <a:gd name="T19" fmla="*/ 19 h 95"/>
                    <a:gd name="T20" fmla="*/ 17 w 17"/>
                    <a:gd name="T21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" h="95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23"/>
                      </a:lnTo>
                      <a:lnTo>
                        <a:pt x="4" y="19"/>
                      </a:lnTo>
                      <a:lnTo>
                        <a:pt x="6" y="78"/>
                      </a:lnTo>
                      <a:lnTo>
                        <a:pt x="8" y="95"/>
                      </a:lnTo>
                      <a:lnTo>
                        <a:pt x="10" y="23"/>
                      </a:lnTo>
                      <a:lnTo>
                        <a:pt x="12" y="14"/>
                      </a:lnTo>
                      <a:lnTo>
                        <a:pt x="14" y="15"/>
                      </a:lnTo>
                      <a:lnTo>
                        <a:pt x="17" y="19"/>
                      </a:lnTo>
                      <a:lnTo>
                        <a:pt x="1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12" name="Freeform 5584"/>
                <p:cNvSpPr>
                  <a:spLocks/>
                </p:cNvSpPr>
                <p:nvPr/>
              </p:nvSpPr>
              <p:spPr bwMode="auto">
                <a:xfrm flipV="1">
                  <a:off x="746126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9 h 39"/>
                    <a:gd name="T4" fmla="*/ 2 w 2"/>
                    <a:gd name="T5" fmla="*/ 23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13" name="Line 5585"/>
                <p:cNvSpPr>
                  <a:spLocks noChangeShapeType="1"/>
                </p:cNvSpPr>
                <p:nvPr/>
              </p:nvSpPr>
              <p:spPr bwMode="auto">
                <a:xfrm>
                  <a:off x="74771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14" name="Freeform 5586"/>
                <p:cNvSpPr>
                  <a:spLocks/>
                </p:cNvSpPr>
                <p:nvPr/>
              </p:nvSpPr>
              <p:spPr bwMode="auto">
                <a:xfrm flipV="1">
                  <a:off x="750888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19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15" name="Line 5587"/>
                <p:cNvSpPr>
                  <a:spLocks noChangeShapeType="1"/>
                </p:cNvSpPr>
                <p:nvPr/>
              </p:nvSpPr>
              <p:spPr bwMode="auto">
                <a:xfrm flipV="1">
                  <a:off x="75088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16" name="Freeform 5588"/>
                <p:cNvSpPr>
                  <a:spLocks/>
                </p:cNvSpPr>
                <p:nvPr/>
              </p:nvSpPr>
              <p:spPr bwMode="auto">
                <a:xfrm>
                  <a:off x="752476" y="11772900"/>
                  <a:ext cx="0" cy="0"/>
                </a:xfrm>
                <a:custGeom>
                  <a:avLst/>
                  <a:gdLst>
                    <a:gd name="T0" fmla="*/ 0 w 2"/>
                    <a:gd name="T1" fmla="*/ 0 h 15"/>
                    <a:gd name="T2" fmla="*/ 0 w 2"/>
                    <a:gd name="T3" fmla="*/ 14 h 15"/>
                    <a:gd name="T4" fmla="*/ 2 w 2"/>
                    <a:gd name="T5" fmla="*/ 15 h 15"/>
                    <a:gd name="T6" fmla="*/ 2 w 2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17" name="Line 5589"/>
                <p:cNvSpPr>
                  <a:spLocks noChangeShapeType="1"/>
                </p:cNvSpPr>
                <p:nvPr/>
              </p:nvSpPr>
              <p:spPr bwMode="auto">
                <a:xfrm>
                  <a:off x="75406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18" name="Freeform 5590"/>
                <p:cNvSpPr>
                  <a:spLocks/>
                </p:cNvSpPr>
                <p:nvPr/>
              </p:nvSpPr>
              <p:spPr bwMode="auto">
                <a:xfrm flipV="1">
                  <a:off x="760413" y="11771313"/>
                  <a:ext cx="0" cy="1588"/>
                </a:xfrm>
                <a:custGeom>
                  <a:avLst/>
                  <a:gdLst>
                    <a:gd name="T0" fmla="*/ 0 w 2"/>
                    <a:gd name="T1" fmla="*/ 0 h 38"/>
                    <a:gd name="T2" fmla="*/ 0 w 2"/>
                    <a:gd name="T3" fmla="*/ 38 h 38"/>
                    <a:gd name="T4" fmla="*/ 2 w 2"/>
                    <a:gd name="T5" fmla="*/ 15 h 38"/>
                    <a:gd name="T6" fmla="*/ 2 w 2"/>
                    <a:gd name="T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8">
                      <a:moveTo>
                        <a:pt x="0" y="0"/>
                      </a:moveTo>
                      <a:lnTo>
                        <a:pt x="0" y="38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19" name="Line 5591"/>
                <p:cNvSpPr>
                  <a:spLocks noChangeShapeType="1"/>
                </p:cNvSpPr>
                <p:nvPr/>
              </p:nvSpPr>
              <p:spPr bwMode="auto">
                <a:xfrm flipV="1">
                  <a:off x="7620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20" name="Freeform 5592"/>
                <p:cNvSpPr>
                  <a:spLocks/>
                </p:cNvSpPr>
                <p:nvPr/>
              </p:nvSpPr>
              <p:spPr bwMode="auto">
                <a:xfrm flipV="1">
                  <a:off x="763588" y="11769725"/>
                  <a:ext cx="1588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15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21" name="Freeform 5593"/>
                <p:cNvSpPr>
                  <a:spLocks/>
                </p:cNvSpPr>
                <p:nvPr/>
              </p:nvSpPr>
              <p:spPr bwMode="auto">
                <a:xfrm flipV="1">
                  <a:off x="765176" y="11769725"/>
                  <a:ext cx="0" cy="3175"/>
                </a:xfrm>
                <a:custGeom>
                  <a:avLst/>
                  <a:gdLst>
                    <a:gd name="T0" fmla="*/ 0 w 2"/>
                    <a:gd name="T1" fmla="*/ 0 h 61"/>
                    <a:gd name="T2" fmla="*/ 0 w 2"/>
                    <a:gd name="T3" fmla="*/ 61 h 61"/>
                    <a:gd name="T4" fmla="*/ 2 w 2"/>
                    <a:gd name="T5" fmla="*/ 47 h 61"/>
                    <a:gd name="T6" fmla="*/ 2 w 2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1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22" name="Freeform 5594"/>
                <p:cNvSpPr>
                  <a:spLocks/>
                </p:cNvSpPr>
                <p:nvPr/>
              </p:nvSpPr>
              <p:spPr bwMode="auto">
                <a:xfrm flipV="1">
                  <a:off x="769938" y="11768138"/>
                  <a:ext cx="0" cy="4763"/>
                </a:xfrm>
                <a:custGeom>
                  <a:avLst/>
                  <a:gdLst>
                    <a:gd name="T0" fmla="*/ 0 w 8"/>
                    <a:gd name="T1" fmla="*/ 0 h 62"/>
                    <a:gd name="T2" fmla="*/ 0 w 8"/>
                    <a:gd name="T3" fmla="*/ 47 h 62"/>
                    <a:gd name="T4" fmla="*/ 2 w 8"/>
                    <a:gd name="T5" fmla="*/ 15 h 62"/>
                    <a:gd name="T6" fmla="*/ 4 w 8"/>
                    <a:gd name="T7" fmla="*/ 19 h 62"/>
                    <a:gd name="T8" fmla="*/ 6 w 8"/>
                    <a:gd name="T9" fmla="*/ 62 h 62"/>
                    <a:gd name="T10" fmla="*/ 8 w 8"/>
                    <a:gd name="T11" fmla="*/ 31 h 62"/>
                    <a:gd name="T12" fmla="*/ 8 w 8"/>
                    <a:gd name="T13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2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5"/>
                      </a:lnTo>
                      <a:lnTo>
                        <a:pt x="4" y="19"/>
                      </a:lnTo>
                      <a:lnTo>
                        <a:pt x="6" y="62"/>
                      </a:lnTo>
                      <a:lnTo>
                        <a:pt x="8" y="3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23" name="Line 5595"/>
                <p:cNvSpPr>
                  <a:spLocks noChangeShapeType="1"/>
                </p:cNvSpPr>
                <p:nvPr/>
              </p:nvSpPr>
              <p:spPr bwMode="auto">
                <a:xfrm>
                  <a:off x="77311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24" name="Freeform 5596"/>
                <p:cNvSpPr>
                  <a:spLocks/>
                </p:cNvSpPr>
                <p:nvPr/>
              </p:nvSpPr>
              <p:spPr bwMode="auto">
                <a:xfrm flipV="1">
                  <a:off x="773113" y="11771313"/>
                  <a:ext cx="1588" cy="1588"/>
                </a:xfrm>
                <a:custGeom>
                  <a:avLst/>
                  <a:gdLst>
                    <a:gd name="T0" fmla="*/ 0 w 2"/>
                    <a:gd name="T1" fmla="*/ 0 h 29"/>
                    <a:gd name="T2" fmla="*/ 0 w 2"/>
                    <a:gd name="T3" fmla="*/ 15 h 29"/>
                    <a:gd name="T4" fmla="*/ 2 w 2"/>
                    <a:gd name="T5" fmla="*/ 29 h 29"/>
                    <a:gd name="T6" fmla="*/ 2 w 2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9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25" name="Line 5597"/>
                <p:cNvSpPr>
                  <a:spLocks noChangeShapeType="1"/>
                </p:cNvSpPr>
                <p:nvPr/>
              </p:nvSpPr>
              <p:spPr bwMode="auto">
                <a:xfrm>
                  <a:off x="7778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26" name="Freeform 5598"/>
                <p:cNvSpPr>
                  <a:spLocks/>
                </p:cNvSpPr>
                <p:nvPr/>
              </p:nvSpPr>
              <p:spPr bwMode="auto">
                <a:xfrm flipV="1">
                  <a:off x="777876" y="11766550"/>
                  <a:ext cx="1588" cy="6350"/>
                </a:xfrm>
                <a:custGeom>
                  <a:avLst/>
                  <a:gdLst>
                    <a:gd name="T0" fmla="*/ 0 w 4"/>
                    <a:gd name="T1" fmla="*/ 0 h 90"/>
                    <a:gd name="T2" fmla="*/ 0 w 4"/>
                    <a:gd name="T3" fmla="*/ 90 h 90"/>
                    <a:gd name="T4" fmla="*/ 2 w 4"/>
                    <a:gd name="T5" fmla="*/ 15 h 90"/>
                    <a:gd name="T6" fmla="*/ 4 w 4"/>
                    <a:gd name="T7" fmla="*/ 58 h 90"/>
                    <a:gd name="T8" fmla="*/ 4 w 4"/>
                    <a:gd name="T9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0">
                      <a:moveTo>
                        <a:pt x="0" y="0"/>
                      </a:moveTo>
                      <a:lnTo>
                        <a:pt x="0" y="90"/>
                      </a:lnTo>
                      <a:lnTo>
                        <a:pt x="2" y="15"/>
                      </a:lnTo>
                      <a:lnTo>
                        <a:pt x="4" y="5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27" name="Line 5599"/>
                <p:cNvSpPr>
                  <a:spLocks noChangeShapeType="1"/>
                </p:cNvSpPr>
                <p:nvPr/>
              </p:nvSpPr>
              <p:spPr bwMode="auto">
                <a:xfrm>
                  <a:off x="7810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28" name="Line 5600"/>
                <p:cNvSpPr>
                  <a:spLocks noChangeShapeType="1"/>
                </p:cNvSpPr>
                <p:nvPr/>
              </p:nvSpPr>
              <p:spPr bwMode="auto">
                <a:xfrm flipV="1">
                  <a:off x="784226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29" name="Line 5601"/>
                <p:cNvSpPr>
                  <a:spLocks noChangeShapeType="1"/>
                </p:cNvSpPr>
                <p:nvPr/>
              </p:nvSpPr>
              <p:spPr bwMode="auto">
                <a:xfrm flipV="1">
                  <a:off x="78581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30" name="Line 5602"/>
                <p:cNvSpPr>
                  <a:spLocks noChangeShapeType="1"/>
                </p:cNvSpPr>
                <p:nvPr/>
              </p:nvSpPr>
              <p:spPr bwMode="auto">
                <a:xfrm flipV="1">
                  <a:off x="7874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31" name="Freeform 5603"/>
                <p:cNvSpPr>
                  <a:spLocks/>
                </p:cNvSpPr>
                <p:nvPr/>
              </p:nvSpPr>
              <p:spPr bwMode="auto">
                <a:xfrm flipV="1">
                  <a:off x="787401" y="11771313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0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0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32" name="Line 5604"/>
                <p:cNvSpPr>
                  <a:spLocks noChangeShapeType="1"/>
                </p:cNvSpPr>
                <p:nvPr/>
              </p:nvSpPr>
              <p:spPr bwMode="auto">
                <a:xfrm flipV="1">
                  <a:off x="7889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33" name="Line 5605"/>
                <p:cNvSpPr>
                  <a:spLocks noChangeShapeType="1"/>
                </p:cNvSpPr>
                <p:nvPr/>
              </p:nvSpPr>
              <p:spPr bwMode="auto">
                <a:xfrm>
                  <a:off x="7905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34" name="Line 5606"/>
                <p:cNvSpPr>
                  <a:spLocks noChangeShapeType="1"/>
                </p:cNvSpPr>
                <p:nvPr/>
              </p:nvSpPr>
              <p:spPr bwMode="auto">
                <a:xfrm>
                  <a:off x="79216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35" name="Freeform 5607"/>
                <p:cNvSpPr>
                  <a:spLocks/>
                </p:cNvSpPr>
                <p:nvPr/>
              </p:nvSpPr>
              <p:spPr bwMode="auto">
                <a:xfrm>
                  <a:off x="795338" y="11772900"/>
                  <a:ext cx="0" cy="0"/>
                </a:xfrm>
                <a:custGeom>
                  <a:avLst/>
                  <a:gdLst>
                    <a:gd name="T0" fmla="*/ 0 w 2"/>
                    <a:gd name="T1" fmla="*/ 0 h 19"/>
                    <a:gd name="T2" fmla="*/ 0 w 2"/>
                    <a:gd name="T3" fmla="*/ 19 h 19"/>
                    <a:gd name="T4" fmla="*/ 2 w 2"/>
                    <a:gd name="T5" fmla="*/ 14 h 19"/>
                    <a:gd name="T6" fmla="*/ 2 w 2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36" name="Line 5608"/>
                <p:cNvSpPr>
                  <a:spLocks noChangeShapeType="1"/>
                </p:cNvSpPr>
                <p:nvPr/>
              </p:nvSpPr>
              <p:spPr bwMode="auto">
                <a:xfrm flipV="1">
                  <a:off x="7969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37" name="Freeform 5609"/>
                <p:cNvSpPr>
                  <a:spLocks/>
                </p:cNvSpPr>
                <p:nvPr/>
              </p:nvSpPr>
              <p:spPr bwMode="auto">
                <a:xfrm flipV="1">
                  <a:off x="796926" y="11769725"/>
                  <a:ext cx="0" cy="3175"/>
                </a:xfrm>
                <a:custGeom>
                  <a:avLst/>
                  <a:gdLst>
                    <a:gd name="T0" fmla="*/ 0 w 2"/>
                    <a:gd name="T1" fmla="*/ 0 h 53"/>
                    <a:gd name="T2" fmla="*/ 0 w 2"/>
                    <a:gd name="T3" fmla="*/ 53 h 53"/>
                    <a:gd name="T4" fmla="*/ 2 w 2"/>
                    <a:gd name="T5" fmla="*/ 19 h 53"/>
                    <a:gd name="T6" fmla="*/ 2 w 2"/>
                    <a:gd name="T7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3">
                      <a:moveTo>
                        <a:pt x="0" y="0"/>
                      </a:moveTo>
                      <a:lnTo>
                        <a:pt x="0" y="53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38" name="Freeform 5610"/>
                <p:cNvSpPr>
                  <a:spLocks/>
                </p:cNvSpPr>
                <p:nvPr/>
              </p:nvSpPr>
              <p:spPr bwMode="auto">
                <a:xfrm flipV="1">
                  <a:off x="804863" y="11755438"/>
                  <a:ext cx="0" cy="17463"/>
                </a:xfrm>
                <a:custGeom>
                  <a:avLst/>
                  <a:gdLst>
                    <a:gd name="T0" fmla="*/ 0 w 8"/>
                    <a:gd name="T1" fmla="*/ 0 h 233"/>
                    <a:gd name="T2" fmla="*/ 0 w 8"/>
                    <a:gd name="T3" fmla="*/ 23 h 233"/>
                    <a:gd name="T4" fmla="*/ 2 w 8"/>
                    <a:gd name="T5" fmla="*/ 61 h 233"/>
                    <a:gd name="T6" fmla="*/ 4 w 8"/>
                    <a:gd name="T7" fmla="*/ 78 h 233"/>
                    <a:gd name="T8" fmla="*/ 6 w 8"/>
                    <a:gd name="T9" fmla="*/ 117 h 233"/>
                    <a:gd name="T10" fmla="*/ 8 w 8"/>
                    <a:gd name="T11" fmla="*/ 233 h 233"/>
                    <a:gd name="T12" fmla="*/ 8 w 8"/>
                    <a:gd name="T13" fmla="*/ 0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3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61"/>
                      </a:lnTo>
                      <a:lnTo>
                        <a:pt x="4" y="78"/>
                      </a:lnTo>
                      <a:lnTo>
                        <a:pt x="6" y="117"/>
                      </a:lnTo>
                      <a:lnTo>
                        <a:pt x="8" y="23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39" name="Freeform 5611"/>
                <p:cNvSpPr>
                  <a:spLocks/>
                </p:cNvSpPr>
                <p:nvPr/>
              </p:nvSpPr>
              <p:spPr bwMode="auto">
                <a:xfrm flipV="1">
                  <a:off x="806451" y="11764963"/>
                  <a:ext cx="0" cy="7938"/>
                </a:xfrm>
                <a:custGeom>
                  <a:avLst/>
                  <a:gdLst>
                    <a:gd name="T0" fmla="*/ 0 w 2"/>
                    <a:gd name="T1" fmla="*/ 0 h 106"/>
                    <a:gd name="T2" fmla="*/ 0 w 2"/>
                    <a:gd name="T3" fmla="*/ 46 h 106"/>
                    <a:gd name="T4" fmla="*/ 2 w 2"/>
                    <a:gd name="T5" fmla="*/ 106 h 106"/>
                    <a:gd name="T6" fmla="*/ 2 w 2"/>
                    <a:gd name="T7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6">
                      <a:moveTo>
                        <a:pt x="0" y="0"/>
                      </a:moveTo>
                      <a:lnTo>
                        <a:pt x="0" y="46"/>
                      </a:lnTo>
                      <a:lnTo>
                        <a:pt x="2" y="10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40" name="Line 5612"/>
                <p:cNvSpPr>
                  <a:spLocks noChangeShapeType="1"/>
                </p:cNvSpPr>
                <p:nvPr/>
              </p:nvSpPr>
              <p:spPr bwMode="auto">
                <a:xfrm>
                  <a:off x="8064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41" name="Line 5613"/>
                <p:cNvSpPr>
                  <a:spLocks noChangeShapeType="1"/>
                </p:cNvSpPr>
                <p:nvPr/>
              </p:nvSpPr>
              <p:spPr bwMode="auto">
                <a:xfrm flipV="1">
                  <a:off x="8096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42" name="Freeform 5614"/>
                <p:cNvSpPr>
                  <a:spLocks/>
                </p:cNvSpPr>
                <p:nvPr/>
              </p:nvSpPr>
              <p:spPr bwMode="auto">
                <a:xfrm flipV="1">
                  <a:off x="809626" y="11771313"/>
                  <a:ext cx="0" cy="1588"/>
                </a:xfrm>
                <a:custGeom>
                  <a:avLst/>
                  <a:gdLst>
                    <a:gd name="T0" fmla="*/ 0 w 2"/>
                    <a:gd name="T1" fmla="*/ 0 h 29"/>
                    <a:gd name="T2" fmla="*/ 0 w 2"/>
                    <a:gd name="T3" fmla="*/ 29 h 29"/>
                    <a:gd name="T4" fmla="*/ 2 w 2"/>
                    <a:gd name="T5" fmla="*/ 19 h 29"/>
                    <a:gd name="T6" fmla="*/ 2 w 2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43" name="Line 5615"/>
                <p:cNvSpPr>
                  <a:spLocks noChangeShapeType="1"/>
                </p:cNvSpPr>
                <p:nvPr/>
              </p:nvSpPr>
              <p:spPr bwMode="auto">
                <a:xfrm flipV="1">
                  <a:off x="81121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44" name="Freeform 5616"/>
                <p:cNvSpPr>
                  <a:spLocks/>
                </p:cNvSpPr>
                <p:nvPr/>
              </p:nvSpPr>
              <p:spPr bwMode="auto">
                <a:xfrm flipV="1">
                  <a:off x="814388" y="11769725"/>
                  <a:ext cx="0" cy="3175"/>
                </a:xfrm>
                <a:custGeom>
                  <a:avLst/>
                  <a:gdLst>
                    <a:gd name="T0" fmla="*/ 0 w 6"/>
                    <a:gd name="T1" fmla="*/ 0 h 47"/>
                    <a:gd name="T2" fmla="*/ 0 w 6"/>
                    <a:gd name="T3" fmla="*/ 15 h 47"/>
                    <a:gd name="T4" fmla="*/ 2 w 6"/>
                    <a:gd name="T5" fmla="*/ 15 h 47"/>
                    <a:gd name="T6" fmla="*/ 4 w 6"/>
                    <a:gd name="T7" fmla="*/ 29 h 47"/>
                    <a:gd name="T8" fmla="*/ 6 w 6"/>
                    <a:gd name="T9" fmla="*/ 47 h 47"/>
                    <a:gd name="T10" fmla="*/ 6 w 6"/>
                    <a:gd name="T1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7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5"/>
                      </a:lnTo>
                      <a:lnTo>
                        <a:pt x="4" y="29"/>
                      </a:lnTo>
                      <a:lnTo>
                        <a:pt x="6" y="4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45" name="Freeform 5617"/>
                <p:cNvSpPr>
                  <a:spLocks/>
                </p:cNvSpPr>
                <p:nvPr/>
              </p:nvSpPr>
              <p:spPr bwMode="auto">
                <a:xfrm flipV="1">
                  <a:off x="814388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15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46" name="Line 5618"/>
                <p:cNvSpPr>
                  <a:spLocks noChangeShapeType="1"/>
                </p:cNvSpPr>
                <p:nvPr/>
              </p:nvSpPr>
              <p:spPr bwMode="auto">
                <a:xfrm flipV="1">
                  <a:off x="817563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47" name="Freeform 5619"/>
                <p:cNvSpPr>
                  <a:spLocks/>
                </p:cNvSpPr>
                <p:nvPr/>
              </p:nvSpPr>
              <p:spPr bwMode="auto">
                <a:xfrm flipV="1">
                  <a:off x="817563" y="11768138"/>
                  <a:ext cx="1588" cy="4763"/>
                </a:xfrm>
                <a:custGeom>
                  <a:avLst/>
                  <a:gdLst>
                    <a:gd name="T0" fmla="*/ 0 w 4"/>
                    <a:gd name="T1" fmla="*/ 0 h 77"/>
                    <a:gd name="T2" fmla="*/ 0 w 4"/>
                    <a:gd name="T3" fmla="*/ 77 h 77"/>
                    <a:gd name="T4" fmla="*/ 2 w 4"/>
                    <a:gd name="T5" fmla="*/ 14 h 77"/>
                    <a:gd name="T6" fmla="*/ 4 w 4"/>
                    <a:gd name="T7" fmla="*/ 29 h 77"/>
                    <a:gd name="T8" fmla="*/ 4 w 4"/>
                    <a:gd name="T9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7">
                      <a:moveTo>
                        <a:pt x="0" y="0"/>
                      </a:moveTo>
                      <a:lnTo>
                        <a:pt x="0" y="77"/>
                      </a:lnTo>
                      <a:lnTo>
                        <a:pt x="2" y="14"/>
                      </a:lnTo>
                      <a:lnTo>
                        <a:pt x="4" y="2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48" name="Freeform 5620"/>
                <p:cNvSpPr>
                  <a:spLocks/>
                </p:cNvSpPr>
                <p:nvPr/>
              </p:nvSpPr>
              <p:spPr bwMode="auto">
                <a:xfrm flipV="1">
                  <a:off x="822326" y="11764963"/>
                  <a:ext cx="1588" cy="7938"/>
                </a:xfrm>
                <a:custGeom>
                  <a:avLst/>
                  <a:gdLst>
                    <a:gd name="T0" fmla="*/ 0 w 4"/>
                    <a:gd name="T1" fmla="*/ 0 h 106"/>
                    <a:gd name="T2" fmla="*/ 0 w 4"/>
                    <a:gd name="T3" fmla="*/ 39 h 106"/>
                    <a:gd name="T4" fmla="*/ 2 w 4"/>
                    <a:gd name="T5" fmla="*/ 106 h 106"/>
                    <a:gd name="T6" fmla="*/ 4 w 4"/>
                    <a:gd name="T7" fmla="*/ 29 h 106"/>
                    <a:gd name="T8" fmla="*/ 4 w 4"/>
                    <a:gd name="T9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6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06"/>
                      </a:lnTo>
                      <a:lnTo>
                        <a:pt x="4" y="2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49" name="Freeform 5621"/>
                <p:cNvSpPr>
                  <a:spLocks/>
                </p:cNvSpPr>
                <p:nvPr/>
              </p:nvSpPr>
              <p:spPr bwMode="auto">
                <a:xfrm flipV="1">
                  <a:off x="825501" y="11610975"/>
                  <a:ext cx="3175" cy="161925"/>
                </a:xfrm>
                <a:custGeom>
                  <a:avLst/>
                  <a:gdLst>
                    <a:gd name="T0" fmla="*/ 0 w 26"/>
                    <a:gd name="T1" fmla="*/ 0 h 2134"/>
                    <a:gd name="T2" fmla="*/ 0 w 26"/>
                    <a:gd name="T3" fmla="*/ 70 h 2134"/>
                    <a:gd name="T4" fmla="*/ 2 w 26"/>
                    <a:gd name="T5" fmla="*/ 162 h 2134"/>
                    <a:gd name="T6" fmla="*/ 4 w 26"/>
                    <a:gd name="T7" fmla="*/ 481 h 2134"/>
                    <a:gd name="T8" fmla="*/ 6 w 26"/>
                    <a:gd name="T9" fmla="*/ 1473 h 2134"/>
                    <a:gd name="T10" fmla="*/ 8 w 26"/>
                    <a:gd name="T11" fmla="*/ 1963 h 2134"/>
                    <a:gd name="T12" fmla="*/ 10 w 26"/>
                    <a:gd name="T13" fmla="*/ 2134 h 2134"/>
                    <a:gd name="T14" fmla="*/ 12 w 26"/>
                    <a:gd name="T15" fmla="*/ 1045 h 2134"/>
                    <a:gd name="T16" fmla="*/ 14 w 26"/>
                    <a:gd name="T17" fmla="*/ 360 h 2134"/>
                    <a:gd name="T18" fmla="*/ 16 w 26"/>
                    <a:gd name="T19" fmla="*/ 93 h 2134"/>
                    <a:gd name="T20" fmla="*/ 18 w 26"/>
                    <a:gd name="T21" fmla="*/ 61 h 2134"/>
                    <a:gd name="T22" fmla="*/ 20 w 26"/>
                    <a:gd name="T23" fmla="*/ 19 h 2134"/>
                    <a:gd name="T24" fmla="*/ 22 w 26"/>
                    <a:gd name="T25" fmla="*/ 64 h 2134"/>
                    <a:gd name="T26" fmla="*/ 24 w 26"/>
                    <a:gd name="T27" fmla="*/ 14 h 2134"/>
                    <a:gd name="T28" fmla="*/ 26 w 26"/>
                    <a:gd name="T29" fmla="*/ 90 h 2134"/>
                    <a:gd name="T30" fmla="*/ 26 w 26"/>
                    <a:gd name="T31" fmla="*/ 0 h 2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6" h="2134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162"/>
                      </a:lnTo>
                      <a:lnTo>
                        <a:pt x="4" y="481"/>
                      </a:lnTo>
                      <a:lnTo>
                        <a:pt x="6" y="1473"/>
                      </a:lnTo>
                      <a:lnTo>
                        <a:pt x="8" y="1963"/>
                      </a:lnTo>
                      <a:lnTo>
                        <a:pt x="10" y="2134"/>
                      </a:lnTo>
                      <a:lnTo>
                        <a:pt x="12" y="1045"/>
                      </a:lnTo>
                      <a:lnTo>
                        <a:pt x="14" y="360"/>
                      </a:lnTo>
                      <a:lnTo>
                        <a:pt x="16" y="93"/>
                      </a:lnTo>
                      <a:lnTo>
                        <a:pt x="18" y="61"/>
                      </a:lnTo>
                      <a:lnTo>
                        <a:pt x="20" y="19"/>
                      </a:lnTo>
                      <a:lnTo>
                        <a:pt x="22" y="64"/>
                      </a:lnTo>
                      <a:lnTo>
                        <a:pt x="24" y="14"/>
                      </a:lnTo>
                      <a:lnTo>
                        <a:pt x="26" y="90"/>
                      </a:lnTo>
                      <a:lnTo>
                        <a:pt x="2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50" name="Freeform 5622"/>
                <p:cNvSpPr>
                  <a:spLocks/>
                </p:cNvSpPr>
                <p:nvPr/>
              </p:nvSpPr>
              <p:spPr bwMode="auto">
                <a:xfrm flipV="1">
                  <a:off x="830263" y="11771313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19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51" name="Line 5623"/>
                <p:cNvSpPr>
                  <a:spLocks noChangeShapeType="1"/>
                </p:cNvSpPr>
                <p:nvPr/>
              </p:nvSpPr>
              <p:spPr bwMode="auto">
                <a:xfrm flipV="1">
                  <a:off x="831851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52" name="Freeform 5624"/>
                <p:cNvSpPr>
                  <a:spLocks/>
                </p:cNvSpPr>
                <p:nvPr/>
              </p:nvSpPr>
              <p:spPr bwMode="auto">
                <a:xfrm flipV="1">
                  <a:off x="831851" y="11769725"/>
                  <a:ext cx="0" cy="3175"/>
                </a:xfrm>
                <a:custGeom>
                  <a:avLst/>
                  <a:gdLst>
                    <a:gd name="T0" fmla="*/ 0 w 2"/>
                    <a:gd name="T1" fmla="*/ 0 h 61"/>
                    <a:gd name="T2" fmla="*/ 0 w 2"/>
                    <a:gd name="T3" fmla="*/ 15 h 61"/>
                    <a:gd name="T4" fmla="*/ 2 w 2"/>
                    <a:gd name="T5" fmla="*/ 61 h 61"/>
                    <a:gd name="T6" fmla="*/ 2 w 2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1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6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53" name="Line 5625"/>
                <p:cNvSpPr>
                  <a:spLocks noChangeShapeType="1"/>
                </p:cNvSpPr>
                <p:nvPr/>
              </p:nvSpPr>
              <p:spPr bwMode="auto">
                <a:xfrm>
                  <a:off x="8334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54" name="Freeform 5626"/>
                <p:cNvSpPr>
                  <a:spLocks/>
                </p:cNvSpPr>
                <p:nvPr/>
              </p:nvSpPr>
              <p:spPr bwMode="auto">
                <a:xfrm flipV="1">
                  <a:off x="835026" y="11769725"/>
                  <a:ext cx="1588" cy="3175"/>
                </a:xfrm>
                <a:custGeom>
                  <a:avLst/>
                  <a:gdLst>
                    <a:gd name="T0" fmla="*/ 0 w 6"/>
                    <a:gd name="T1" fmla="*/ 0 h 44"/>
                    <a:gd name="T2" fmla="*/ 0 w 6"/>
                    <a:gd name="T3" fmla="*/ 14 h 44"/>
                    <a:gd name="T4" fmla="*/ 2 w 6"/>
                    <a:gd name="T5" fmla="*/ 19 h 44"/>
                    <a:gd name="T6" fmla="*/ 4 w 6"/>
                    <a:gd name="T7" fmla="*/ 31 h 44"/>
                    <a:gd name="T8" fmla="*/ 6 w 6"/>
                    <a:gd name="T9" fmla="*/ 44 h 44"/>
                    <a:gd name="T10" fmla="*/ 6 w 6"/>
                    <a:gd name="T1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9"/>
                      </a:lnTo>
                      <a:lnTo>
                        <a:pt x="4" y="31"/>
                      </a:lnTo>
                      <a:lnTo>
                        <a:pt x="6" y="4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55" name="Line 5627"/>
                <p:cNvSpPr>
                  <a:spLocks noChangeShapeType="1"/>
                </p:cNvSpPr>
                <p:nvPr/>
              </p:nvSpPr>
              <p:spPr bwMode="auto">
                <a:xfrm flipV="1">
                  <a:off x="8382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56" name="Freeform 5628"/>
                <p:cNvSpPr>
                  <a:spLocks/>
                </p:cNvSpPr>
                <p:nvPr/>
              </p:nvSpPr>
              <p:spPr bwMode="auto">
                <a:xfrm flipV="1">
                  <a:off x="839788" y="11771313"/>
                  <a:ext cx="1588" cy="1588"/>
                </a:xfrm>
                <a:custGeom>
                  <a:avLst/>
                  <a:gdLst>
                    <a:gd name="T0" fmla="*/ 0 w 7"/>
                    <a:gd name="T1" fmla="*/ 0 h 39"/>
                    <a:gd name="T2" fmla="*/ 0 w 7"/>
                    <a:gd name="T3" fmla="*/ 23 h 39"/>
                    <a:gd name="T4" fmla="*/ 2 w 7"/>
                    <a:gd name="T5" fmla="*/ 39 h 39"/>
                    <a:gd name="T6" fmla="*/ 4 w 7"/>
                    <a:gd name="T7" fmla="*/ 31 h 39"/>
                    <a:gd name="T8" fmla="*/ 7 w 7"/>
                    <a:gd name="T9" fmla="*/ 31 h 39"/>
                    <a:gd name="T10" fmla="*/ 7 w 7"/>
                    <a:gd name="T11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3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9"/>
                      </a:lnTo>
                      <a:lnTo>
                        <a:pt x="4" y="31"/>
                      </a:lnTo>
                      <a:lnTo>
                        <a:pt x="7" y="31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57" name="Line 5629"/>
                <p:cNvSpPr>
                  <a:spLocks noChangeShapeType="1"/>
                </p:cNvSpPr>
                <p:nvPr/>
              </p:nvSpPr>
              <p:spPr bwMode="auto">
                <a:xfrm>
                  <a:off x="8413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58" name="Line 5630"/>
                <p:cNvSpPr>
                  <a:spLocks noChangeShapeType="1"/>
                </p:cNvSpPr>
                <p:nvPr/>
              </p:nvSpPr>
              <p:spPr bwMode="auto">
                <a:xfrm>
                  <a:off x="8445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59" name="Line 5631"/>
                <p:cNvSpPr>
                  <a:spLocks noChangeShapeType="1"/>
                </p:cNvSpPr>
                <p:nvPr/>
              </p:nvSpPr>
              <p:spPr bwMode="auto">
                <a:xfrm>
                  <a:off x="84931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60" name="Freeform 5632"/>
                <p:cNvSpPr>
                  <a:spLocks/>
                </p:cNvSpPr>
                <p:nvPr/>
              </p:nvSpPr>
              <p:spPr bwMode="auto">
                <a:xfrm flipV="1">
                  <a:off x="849313" y="11768138"/>
                  <a:ext cx="0" cy="4763"/>
                </a:xfrm>
                <a:custGeom>
                  <a:avLst/>
                  <a:gdLst>
                    <a:gd name="T0" fmla="*/ 0 w 4"/>
                    <a:gd name="T1" fmla="*/ 0 h 68"/>
                    <a:gd name="T2" fmla="*/ 0 w 4"/>
                    <a:gd name="T3" fmla="*/ 23 h 68"/>
                    <a:gd name="T4" fmla="*/ 2 w 4"/>
                    <a:gd name="T5" fmla="*/ 14 h 68"/>
                    <a:gd name="T6" fmla="*/ 4 w 4"/>
                    <a:gd name="T7" fmla="*/ 68 h 68"/>
                    <a:gd name="T8" fmla="*/ 4 w 4"/>
                    <a:gd name="T9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4"/>
                      </a:lnTo>
                      <a:lnTo>
                        <a:pt x="4" y="6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61" name="Freeform 5633"/>
                <p:cNvSpPr>
                  <a:spLocks/>
                </p:cNvSpPr>
                <p:nvPr/>
              </p:nvSpPr>
              <p:spPr bwMode="auto">
                <a:xfrm>
                  <a:off x="850901" y="11772900"/>
                  <a:ext cx="0" cy="0"/>
                </a:xfrm>
                <a:custGeom>
                  <a:avLst/>
                  <a:gdLst>
                    <a:gd name="T0" fmla="*/ 0 w 2"/>
                    <a:gd name="T1" fmla="*/ 0 h 14"/>
                    <a:gd name="T2" fmla="*/ 0 w 2"/>
                    <a:gd name="T3" fmla="*/ 14 h 14"/>
                    <a:gd name="T4" fmla="*/ 2 w 2"/>
                    <a:gd name="T5" fmla="*/ 14 h 14"/>
                    <a:gd name="T6" fmla="*/ 2 w 2"/>
                    <a:gd name="T7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62" name="Line 5634"/>
                <p:cNvSpPr>
                  <a:spLocks noChangeShapeType="1"/>
                </p:cNvSpPr>
                <p:nvPr/>
              </p:nvSpPr>
              <p:spPr bwMode="auto">
                <a:xfrm flipV="1">
                  <a:off x="8509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63" name="Line 5635"/>
                <p:cNvSpPr>
                  <a:spLocks noChangeShapeType="1"/>
                </p:cNvSpPr>
                <p:nvPr/>
              </p:nvSpPr>
              <p:spPr bwMode="auto">
                <a:xfrm>
                  <a:off x="8540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64" name="Freeform 5636"/>
                <p:cNvSpPr>
                  <a:spLocks/>
                </p:cNvSpPr>
                <p:nvPr/>
              </p:nvSpPr>
              <p:spPr bwMode="auto">
                <a:xfrm flipV="1">
                  <a:off x="858838" y="11731625"/>
                  <a:ext cx="1588" cy="41275"/>
                </a:xfrm>
                <a:custGeom>
                  <a:avLst/>
                  <a:gdLst>
                    <a:gd name="T0" fmla="*/ 0 w 18"/>
                    <a:gd name="T1" fmla="*/ 0 h 556"/>
                    <a:gd name="T2" fmla="*/ 0 w 18"/>
                    <a:gd name="T3" fmla="*/ 92 h 556"/>
                    <a:gd name="T4" fmla="*/ 2 w 18"/>
                    <a:gd name="T5" fmla="*/ 208 h 556"/>
                    <a:gd name="T6" fmla="*/ 4 w 18"/>
                    <a:gd name="T7" fmla="*/ 315 h 556"/>
                    <a:gd name="T8" fmla="*/ 6 w 18"/>
                    <a:gd name="T9" fmla="*/ 556 h 556"/>
                    <a:gd name="T10" fmla="*/ 8 w 18"/>
                    <a:gd name="T11" fmla="*/ 519 h 556"/>
                    <a:gd name="T12" fmla="*/ 10 w 18"/>
                    <a:gd name="T13" fmla="*/ 170 h 556"/>
                    <a:gd name="T14" fmla="*/ 12 w 18"/>
                    <a:gd name="T15" fmla="*/ 14 h 556"/>
                    <a:gd name="T16" fmla="*/ 14 w 18"/>
                    <a:gd name="T17" fmla="*/ 15 h 556"/>
                    <a:gd name="T18" fmla="*/ 16 w 18"/>
                    <a:gd name="T19" fmla="*/ 19 h 556"/>
                    <a:gd name="T20" fmla="*/ 18 w 18"/>
                    <a:gd name="T21" fmla="*/ 19 h 556"/>
                    <a:gd name="T22" fmla="*/ 18 w 18"/>
                    <a:gd name="T23" fmla="*/ 0 h 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556">
                      <a:moveTo>
                        <a:pt x="0" y="0"/>
                      </a:moveTo>
                      <a:lnTo>
                        <a:pt x="0" y="92"/>
                      </a:lnTo>
                      <a:lnTo>
                        <a:pt x="2" y="208"/>
                      </a:lnTo>
                      <a:lnTo>
                        <a:pt x="4" y="315"/>
                      </a:lnTo>
                      <a:lnTo>
                        <a:pt x="6" y="556"/>
                      </a:lnTo>
                      <a:lnTo>
                        <a:pt x="8" y="519"/>
                      </a:lnTo>
                      <a:lnTo>
                        <a:pt x="10" y="170"/>
                      </a:lnTo>
                      <a:lnTo>
                        <a:pt x="12" y="14"/>
                      </a:lnTo>
                      <a:lnTo>
                        <a:pt x="14" y="15"/>
                      </a:lnTo>
                      <a:lnTo>
                        <a:pt x="16" y="19"/>
                      </a:lnTo>
                      <a:lnTo>
                        <a:pt x="18" y="19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65" name="Line 5637"/>
                <p:cNvSpPr>
                  <a:spLocks noChangeShapeType="1"/>
                </p:cNvSpPr>
                <p:nvPr/>
              </p:nvSpPr>
              <p:spPr bwMode="auto">
                <a:xfrm flipV="1">
                  <a:off x="8604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66" name="Freeform 5638"/>
                <p:cNvSpPr>
                  <a:spLocks/>
                </p:cNvSpPr>
                <p:nvPr/>
              </p:nvSpPr>
              <p:spPr bwMode="auto">
                <a:xfrm flipV="1">
                  <a:off x="862013" y="11771313"/>
                  <a:ext cx="0" cy="1588"/>
                </a:xfrm>
                <a:custGeom>
                  <a:avLst/>
                  <a:gdLst>
                    <a:gd name="T0" fmla="*/ 0 w 4"/>
                    <a:gd name="T1" fmla="*/ 0 h 29"/>
                    <a:gd name="T2" fmla="*/ 0 w 4"/>
                    <a:gd name="T3" fmla="*/ 19 h 29"/>
                    <a:gd name="T4" fmla="*/ 2 w 4"/>
                    <a:gd name="T5" fmla="*/ 15 h 29"/>
                    <a:gd name="T6" fmla="*/ 4 w 4"/>
                    <a:gd name="T7" fmla="*/ 29 h 29"/>
                    <a:gd name="T8" fmla="*/ 4 w 4"/>
                    <a:gd name="T9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5"/>
                      </a:lnTo>
                      <a:lnTo>
                        <a:pt x="4" y="2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67" name="Freeform 5639"/>
                <p:cNvSpPr>
                  <a:spLocks/>
                </p:cNvSpPr>
                <p:nvPr/>
              </p:nvSpPr>
              <p:spPr bwMode="auto">
                <a:xfrm>
                  <a:off x="863601" y="11772900"/>
                  <a:ext cx="0" cy="0"/>
                </a:xfrm>
                <a:custGeom>
                  <a:avLst/>
                  <a:gdLst>
                    <a:gd name="T0" fmla="*/ 0 w 4"/>
                    <a:gd name="T1" fmla="*/ 0 h 15"/>
                    <a:gd name="T2" fmla="*/ 0 w 4"/>
                    <a:gd name="T3" fmla="*/ 15 h 15"/>
                    <a:gd name="T4" fmla="*/ 2 w 4"/>
                    <a:gd name="T5" fmla="*/ 15 h 15"/>
                    <a:gd name="T6" fmla="*/ 4 w 4"/>
                    <a:gd name="T7" fmla="*/ 15 h 15"/>
                    <a:gd name="T8" fmla="*/ 4 w 4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5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68" name="Line 5640"/>
                <p:cNvSpPr>
                  <a:spLocks noChangeShapeType="1"/>
                </p:cNvSpPr>
                <p:nvPr/>
              </p:nvSpPr>
              <p:spPr bwMode="auto">
                <a:xfrm>
                  <a:off x="8636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69" name="Line 5641"/>
                <p:cNvSpPr>
                  <a:spLocks noChangeShapeType="1"/>
                </p:cNvSpPr>
                <p:nvPr/>
              </p:nvSpPr>
              <p:spPr bwMode="auto">
                <a:xfrm flipV="1">
                  <a:off x="8651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70" name="Line 5642"/>
                <p:cNvSpPr>
                  <a:spLocks noChangeShapeType="1"/>
                </p:cNvSpPr>
                <p:nvPr/>
              </p:nvSpPr>
              <p:spPr bwMode="auto">
                <a:xfrm flipV="1">
                  <a:off x="8667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71" name="Freeform 5643"/>
                <p:cNvSpPr>
                  <a:spLocks/>
                </p:cNvSpPr>
                <p:nvPr/>
              </p:nvSpPr>
              <p:spPr bwMode="auto">
                <a:xfrm flipV="1">
                  <a:off x="866776" y="11760200"/>
                  <a:ext cx="1588" cy="12700"/>
                </a:xfrm>
                <a:custGeom>
                  <a:avLst/>
                  <a:gdLst>
                    <a:gd name="T0" fmla="*/ 0 w 8"/>
                    <a:gd name="T1" fmla="*/ 0 h 186"/>
                    <a:gd name="T2" fmla="*/ 0 w 8"/>
                    <a:gd name="T3" fmla="*/ 19 h 186"/>
                    <a:gd name="T4" fmla="*/ 2 w 8"/>
                    <a:gd name="T5" fmla="*/ 117 h 186"/>
                    <a:gd name="T6" fmla="*/ 4 w 8"/>
                    <a:gd name="T7" fmla="*/ 93 h 186"/>
                    <a:gd name="T8" fmla="*/ 6 w 8"/>
                    <a:gd name="T9" fmla="*/ 143 h 186"/>
                    <a:gd name="T10" fmla="*/ 8 w 8"/>
                    <a:gd name="T11" fmla="*/ 186 h 186"/>
                    <a:gd name="T12" fmla="*/ 8 w 8"/>
                    <a:gd name="T13" fmla="*/ 0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86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17"/>
                      </a:lnTo>
                      <a:lnTo>
                        <a:pt x="4" y="93"/>
                      </a:lnTo>
                      <a:lnTo>
                        <a:pt x="6" y="143"/>
                      </a:lnTo>
                      <a:lnTo>
                        <a:pt x="8" y="186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72" name="Line 5644"/>
                <p:cNvSpPr>
                  <a:spLocks noChangeShapeType="1"/>
                </p:cNvSpPr>
                <p:nvPr/>
              </p:nvSpPr>
              <p:spPr bwMode="auto">
                <a:xfrm flipV="1">
                  <a:off x="868363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73" name="Line 5645"/>
                <p:cNvSpPr>
                  <a:spLocks noChangeShapeType="1"/>
                </p:cNvSpPr>
                <p:nvPr/>
              </p:nvSpPr>
              <p:spPr bwMode="auto">
                <a:xfrm>
                  <a:off x="8699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74" name="Line 5646"/>
                <p:cNvSpPr>
                  <a:spLocks noChangeShapeType="1"/>
                </p:cNvSpPr>
                <p:nvPr/>
              </p:nvSpPr>
              <p:spPr bwMode="auto">
                <a:xfrm flipV="1">
                  <a:off x="871538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75" name="Freeform 5647"/>
                <p:cNvSpPr>
                  <a:spLocks/>
                </p:cNvSpPr>
                <p:nvPr/>
              </p:nvSpPr>
              <p:spPr bwMode="auto">
                <a:xfrm flipV="1">
                  <a:off x="871538" y="11764963"/>
                  <a:ext cx="0" cy="7938"/>
                </a:xfrm>
                <a:custGeom>
                  <a:avLst/>
                  <a:gdLst>
                    <a:gd name="T0" fmla="*/ 0 w 4"/>
                    <a:gd name="T1" fmla="*/ 0 h 117"/>
                    <a:gd name="T2" fmla="*/ 0 w 4"/>
                    <a:gd name="T3" fmla="*/ 117 h 117"/>
                    <a:gd name="T4" fmla="*/ 2 w 4"/>
                    <a:gd name="T5" fmla="*/ 39 h 117"/>
                    <a:gd name="T6" fmla="*/ 4 w 4"/>
                    <a:gd name="T7" fmla="*/ 14 h 117"/>
                    <a:gd name="T8" fmla="*/ 4 w 4"/>
                    <a:gd name="T9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7">
                      <a:moveTo>
                        <a:pt x="0" y="0"/>
                      </a:moveTo>
                      <a:lnTo>
                        <a:pt x="0" y="117"/>
                      </a:lnTo>
                      <a:lnTo>
                        <a:pt x="2" y="39"/>
                      </a:lnTo>
                      <a:lnTo>
                        <a:pt x="4" y="1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76" name="Freeform 5648"/>
                <p:cNvSpPr>
                  <a:spLocks/>
                </p:cNvSpPr>
                <p:nvPr/>
              </p:nvSpPr>
              <p:spPr bwMode="auto">
                <a:xfrm flipV="1">
                  <a:off x="871538" y="11763375"/>
                  <a:ext cx="1588" cy="9525"/>
                </a:xfrm>
                <a:custGeom>
                  <a:avLst/>
                  <a:gdLst>
                    <a:gd name="T0" fmla="*/ 0 w 4"/>
                    <a:gd name="T1" fmla="*/ 0 h 131"/>
                    <a:gd name="T2" fmla="*/ 0 w 4"/>
                    <a:gd name="T3" fmla="*/ 131 h 131"/>
                    <a:gd name="T4" fmla="*/ 2 w 4"/>
                    <a:gd name="T5" fmla="*/ 15 h 131"/>
                    <a:gd name="T6" fmla="*/ 4 w 4"/>
                    <a:gd name="T7" fmla="*/ 30 h 131"/>
                    <a:gd name="T8" fmla="*/ 4 w 4"/>
                    <a:gd name="T9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1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2" y="15"/>
                      </a:lnTo>
                      <a:lnTo>
                        <a:pt x="4" y="30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77" name="Line 5649"/>
                <p:cNvSpPr>
                  <a:spLocks noChangeShapeType="1"/>
                </p:cNvSpPr>
                <p:nvPr/>
              </p:nvSpPr>
              <p:spPr bwMode="auto">
                <a:xfrm>
                  <a:off x="8763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78" name="Line 5650"/>
                <p:cNvSpPr>
                  <a:spLocks noChangeShapeType="1"/>
                </p:cNvSpPr>
                <p:nvPr/>
              </p:nvSpPr>
              <p:spPr bwMode="auto">
                <a:xfrm flipV="1">
                  <a:off x="8763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79" name="Freeform 5651"/>
                <p:cNvSpPr>
                  <a:spLocks/>
                </p:cNvSpPr>
                <p:nvPr/>
              </p:nvSpPr>
              <p:spPr bwMode="auto">
                <a:xfrm flipV="1">
                  <a:off x="876301" y="11766550"/>
                  <a:ext cx="0" cy="6350"/>
                </a:xfrm>
                <a:custGeom>
                  <a:avLst/>
                  <a:gdLst>
                    <a:gd name="T0" fmla="*/ 0 w 2"/>
                    <a:gd name="T1" fmla="*/ 0 h 86"/>
                    <a:gd name="T2" fmla="*/ 0 w 2"/>
                    <a:gd name="T3" fmla="*/ 86 h 86"/>
                    <a:gd name="T4" fmla="*/ 2 w 2"/>
                    <a:gd name="T5" fmla="*/ 14 h 86"/>
                    <a:gd name="T6" fmla="*/ 2 w 2"/>
                    <a:gd name="T7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6">
                      <a:moveTo>
                        <a:pt x="0" y="0"/>
                      </a:moveTo>
                      <a:lnTo>
                        <a:pt x="0" y="86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80" name="Line 5652"/>
                <p:cNvSpPr>
                  <a:spLocks noChangeShapeType="1"/>
                </p:cNvSpPr>
                <p:nvPr/>
              </p:nvSpPr>
              <p:spPr bwMode="auto">
                <a:xfrm flipV="1">
                  <a:off x="879476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81" name="Line 5653"/>
                <p:cNvSpPr>
                  <a:spLocks noChangeShapeType="1"/>
                </p:cNvSpPr>
                <p:nvPr/>
              </p:nvSpPr>
              <p:spPr bwMode="auto">
                <a:xfrm flipV="1">
                  <a:off x="881063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82" name="Freeform 5654"/>
                <p:cNvSpPr>
                  <a:spLocks/>
                </p:cNvSpPr>
                <p:nvPr/>
              </p:nvSpPr>
              <p:spPr bwMode="auto">
                <a:xfrm flipV="1">
                  <a:off x="884238" y="11764963"/>
                  <a:ext cx="1588" cy="7938"/>
                </a:xfrm>
                <a:custGeom>
                  <a:avLst/>
                  <a:gdLst>
                    <a:gd name="T0" fmla="*/ 0 w 8"/>
                    <a:gd name="T1" fmla="*/ 0 h 112"/>
                    <a:gd name="T2" fmla="*/ 0 w 8"/>
                    <a:gd name="T3" fmla="*/ 94 h 112"/>
                    <a:gd name="T4" fmla="*/ 2 w 8"/>
                    <a:gd name="T5" fmla="*/ 23 h 112"/>
                    <a:gd name="T6" fmla="*/ 4 w 8"/>
                    <a:gd name="T7" fmla="*/ 112 h 112"/>
                    <a:gd name="T8" fmla="*/ 6 w 8"/>
                    <a:gd name="T9" fmla="*/ 19 h 112"/>
                    <a:gd name="T10" fmla="*/ 8 w 8"/>
                    <a:gd name="T11" fmla="*/ 58 h 112"/>
                    <a:gd name="T12" fmla="*/ 8 w 8"/>
                    <a:gd name="T13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2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2" y="23"/>
                      </a:lnTo>
                      <a:lnTo>
                        <a:pt x="4" y="112"/>
                      </a:lnTo>
                      <a:lnTo>
                        <a:pt x="6" y="19"/>
                      </a:lnTo>
                      <a:lnTo>
                        <a:pt x="8" y="58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83" name="Line 5655"/>
                <p:cNvSpPr>
                  <a:spLocks noChangeShapeType="1"/>
                </p:cNvSpPr>
                <p:nvPr/>
              </p:nvSpPr>
              <p:spPr bwMode="auto">
                <a:xfrm flipV="1">
                  <a:off x="8890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84" name="Line 5656"/>
                <p:cNvSpPr>
                  <a:spLocks noChangeShapeType="1"/>
                </p:cNvSpPr>
                <p:nvPr/>
              </p:nvSpPr>
              <p:spPr bwMode="auto">
                <a:xfrm flipV="1">
                  <a:off x="8890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85" name="Line 5657"/>
                <p:cNvSpPr>
                  <a:spLocks noChangeShapeType="1"/>
                </p:cNvSpPr>
                <p:nvPr/>
              </p:nvSpPr>
              <p:spPr bwMode="auto">
                <a:xfrm flipV="1">
                  <a:off x="890588" y="11764963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86" name="Line 5658"/>
                <p:cNvSpPr>
                  <a:spLocks noChangeShapeType="1"/>
                </p:cNvSpPr>
                <p:nvPr/>
              </p:nvSpPr>
              <p:spPr bwMode="auto">
                <a:xfrm>
                  <a:off x="89376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87" name="Line 5659"/>
                <p:cNvSpPr>
                  <a:spLocks noChangeShapeType="1"/>
                </p:cNvSpPr>
                <p:nvPr/>
              </p:nvSpPr>
              <p:spPr bwMode="auto">
                <a:xfrm flipV="1">
                  <a:off x="893763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88" name="Line 5660"/>
                <p:cNvSpPr>
                  <a:spLocks noChangeShapeType="1"/>
                </p:cNvSpPr>
                <p:nvPr/>
              </p:nvSpPr>
              <p:spPr bwMode="auto">
                <a:xfrm flipV="1">
                  <a:off x="8953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89" name="Freeform 5661"/>
                <p:cNvSpPr>
                  <a:spLocks/>
                </p:cNvSpPr>
                <p:nvPr/>
              </p:nvSpPr>
              <p:spPr bwMode="auto">
                <a:xfrm>
                  <a:off x="898526" y="11772900"/>
                  <a:ext cx="0" cy="0"/>
                </a:xfrm>
                <a:custGeom>
                  <a:avLst/>
                  <a:gdLst>
                    <a:gd name="T0" fmla="*/ 0 w 2"/>
                    <a:gd name="T1" fmla="*/ 0 h 14"/>
                    <a:gd name="T2" fmla="*/ 0 w 2"/>
                    <a:gd name="T3" fmla="*/ 14 h 14"/>
                    <a:gd name="T4" fmla="*/ 2 w 2"/>
                    <a:gd name="T5" fmla="*/ 14 h 14"/>
                    <a:gd name="T6" fmla="*/ 2 w 2"/>
                    <a:gd name="T7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90" name="Line 5662"/>
                <p:cNvSpPr>
                  <a:spLocks noChangeShapeType="1"/>
                </p:cNvSpPr>
                <p:nvPr/>
              </p:nvSpPr>
              <p:spPr bwMode="auto">
                <a:xfrm flipV="1">
                  <a:off x="90011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91" name="Freeform 5663"/>
                <p:cNvSpPr>
                  <a:spLocks/>
                </p:cNvSpPr>
                <p:nvPr/>
              </p:nvSpPr>
              <p:spPr bwMode="auto">
                <a:xfrm flipV="1">
                  <a:off x="903288" y="11768138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23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92" name="Freeform 5664"/>
                <p:cNvSpPr>
                  <a:spLocks/>
                </p:cNvSpPr>
                <p:nvPr/>
              </p:nvSpPr>
              <p:spPr bwMode="auto">
                <a:xfrm flipV="1">
                  <a:off x="903288" y="11768138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14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93" name="Line 5665"/>
                <p:cNvSpPr>
                  <a:spLocks noChangeShapeType="1"/>
                </p:cNvSpPr>
                <p:nvPr/>
              </p:nvSpPr>
              <p:spPr bwMode="auto">
                <a:xfrm flipV="1">
                  <a:off x="90328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94" name="Line 5666"/>
                <p:cNvSpPr>
                  <a:spLocks noChangeShapeType="1"/>
                </p:cNvSpPr>
                <p:nvPr/>
              </p:nvSpPr>
              <p:spPr bwMode="auto">
                <a:xfrm>
                  <a:off x="9048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95" name="Freeform 5667"/>
                <p:cNvSpPr>
                  <a:spLocks/>
                </p:cNvSpPr>
                <p:nvPr/>
              </p:nvSpPr>
              <p:spPr bwMode="auto">
                <a:xfrm flipV="1">
                  <a:off x="906463" y="11761788"/>
                  <a:ext cx="1588" cy="11113"/>
                </a:xfrm>
                <a:custGeom>
                  <a:avLst/>
                  <a:gdLst>
                    <a:gd name="T0" fmla="*/ 0 w 8"/>
                    <a:gd name="T1" fmla="*/ 0 h 163"/>
                    <a:gd name="T2" fmla="*/ 0 w 8"/>
                    <a:gd name="T3" fmla="*/ 58 h 163"/>
                    <a:gd name="T4" fmla="*/ 2 w 8"/>
                    <a:gd name="T5" fmla="*/ 76 h 163"/>
                    <a:gd name="T6" fmla="*/ 4 w 8"/>
                    <a:gd name="T7" fmla="*/ 54 h 163"/>
                    <a:gd name="T8" fmla="*/ 6 w 8"/>
                    <a:gd name="T9" fmla="*/ 163 h 163"/>
                    <a:gd name="T10" fmla="*/ 8 w 8"/>
                    <a:gd name="T11" fmla="*/ 23 h 163"/>
                    <a:gd name="T12" fmla="*/ 8 w 8"/>
                    <a:gd name="T13" fmla="*/ 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63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76"/>
                      </a:lnTo>
                      <a:lnTo>
                        <a:pt x="4" y="54"/>
                      </a:lnTo>
                      <a:lnTo>
                        <a:pt x="6" y="163"/>
                      </a:lnTo>
                      <a:lnTo>
                        <a:pt x="8" y="23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96" name="Line 5668"/>
                <p:cNvSpPr>
                  <a:spLocks noChangeShapeType="1"/>
                </p:cNvSpPr>
                <p:nvPr/>
              </p:nvSpPr>
              <p:spPr bwMode="auto">
                <a:xfrm flipV="1">
                  <a:off x="9080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97" name="Line 5669"/>
                <p:cNvSpPr>
                  <a:spLocks noChangeShapeType="1"/>
                </p:cNvSpPr>
                <p:nvPr/>
              </p:nvSpPr>
              <p:spPr bwMode="auto">
                <a:xfrm flipV="1">
                  <a:off x="9080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98" name="Freeform 5670"/>
                <p:cNvSpPr>
                  <a:spLocks/>
                </p:cNvSpPr>
                <p:nvPr/>
              </p:nvSpPr>
              <p:spPr bwMode="auto">
                <a:xfrm flipV="1">
                  <a:off x="911226" y="11769725"/>
                  <a:ext cx="1588" cy="3175"/>
                </a:xfrm>
                <a:custGeom>
                  <a:avLst/>
                  <a:gdLst>
                    <a:gd name="T0" fmla="*/ 0 w 8"/>
                    <a:gd name="T1" fmla="*/ 0 h 50"/>
                    <a:gd name="T2" fmla="*/ 0 w 8"/>
                    <a:gd name="T3" fmla="*/ 23 h 50"/>
                    <a:gd name="T4" fmla="*/ 2 w 8"/>
                    <a:gd name="T5" fmla="*/ 50 h 50"/>
                    <a:gd name="T6" fmla="*/ 4 w 8"/>
                    <a:gd name="T7" fmla="*/ 19 h 50"/>
                    <a:gd name="T8" fmla="*/ 6 w 8"/>
                    <a:gd name="T9" fmla="*/ 15 h 50"/>
                    <a:gd name="T10" fmla="*/ 8 w 8"/>
                    <a:gd name="T11" fmla="*/ 31 h 50"/>
                    <a:gd name="T12" fmla="*/ 8 w 8"/>
                    <a:gd name="T13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50"/>
                      </a:lnTo>
                      <a:lnTo>
                        <a:pt x="4" y="19"/>
                      </a:lnTo>
                      <a:lnTo>
                        <a:pt x="6" y="15"/>
                      </a:lnTo>
                      <a:lnTo>
                        <a:pt x="8" y="3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699" name="Line 5671"/>
                <p:cNvSpPr>
                  <a:spLocks noChangeShapeType="1"/>
                </p:cNvSpPr>
                <p:nvPr/>
              </p:nvSpPr>
              <p:spPr bwMode="auto">
                <a:xfrm flipV="1">
                  <a:off x="914401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700" name="Line 5672"/>
                <p:cNvSpPr>
                  <a:spLocks noChangeShapeType="1"/>
                </p:cNvSpPr>
                <p:nvPr/>
              </p:nvSpPr>
              <p:spPr bwMode="auto">
                <a:xfrm>
                  <a:off x="91598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01" name="Freeform 5674"/>
                <p:cNvSpPr>
                  <a:spLocks/>
                </p:cNvSpPr>
                <p:nvPr/>
              </p:nvSpPr>
              <p:spPr bwMode="auto">
                <a:xfrm flipV="1">
                  <a:off x="920751" y="11766550"/>
                  <a:ext cx="1588" cy="6350"/>
                </a:xfrm>
                <a:custGeom>
                  <a:avLst/>
                  <a:gdLst>
                    <a:gd name="T0" fmla="*/ 0 w 10"/>
                    <a:gd name="T1" fmla="*/ 0 h 97"/>
                    <a:gd name="T2" fmla="*/ 0 w 10"/>
                    <a:gd name="T3" fmla="*/ 66 h 97"/>
                    <a:gd name="T4" fmla="*/ 2 w 10"/>
                    <a:gd name="T5" fmla="*/ 51 h 97"/>
                    <a:gd name="T6" fmla="*/ 4 w 10"/>
                    <a:gd name="T7" fmla="*/ 15 h 97"/>
                    <a:gd name="T8" fmla="*/ 6 w 10"/>
                    <a:gd name="T9" fmla="*/ 97 h 97"/>
                    <a:gd name="T10" fmla="*/ 8 w 10"/>
                    <a:gd name="T11" fmla="*/ 39 h 97"/>
                    <a:gd name="T12" fmla="*/ 10 w 10"/>
                    <a:gd name="T13" fmla="*/ 31 h 97"/>
                    <a:gd name="T14" fmla="*/ 10 w 10"/>
                    <a:gd name="T15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97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51"/>
                      </a:lnTo>
                      <a:lnTo>
                        <a:pt x="4" y="15"/>
                      </a:lnTo>
                      <a:lnTo>
                        <a:pt x="6" y="97"/>
                      </a:lnTo>
                      <a:lnTo>
                        <a:pt x="8" y="39"/>
                      </a:lnTo>
                      <a:lnTo>
                        <a:pt x="10" y="31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02" name="Line 5675"/>
                <p:cNvSpPr>
                  <a:spLocks noChangeShapeType="1"/>
                </p:cNvSpPr>
                <p:nvPr/>
              </p:nvSpPr>
              <p:spPr bwMode="auto">
                <a:xfrm flipV="1">
                  <a:off x="9239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03" name="Freeform 5676"/>
                <p:cNvSpPr>
                  <a:spLocks/>
                </p:cNvSpPr>
                <p:nvPr/>
              </p:nvSpPr>
              <p:spPr bwMode="auto">
                <a:xfrm flipV="1">
                  <a:off x="925514" y="11768138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19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04" name="Line 5677"/>
                <p:cNvSpPr>
                  <a:spLocks noChangeShapeType="1"/>
                </p:cNvSpPr>
                <p:nvPr/>
              </p:nvSpPr>
              <p:spPr bwMode="auto">
                <a:xfrm flipV="1">
                  <a:off x="928689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05" name="Freeform 5678"/>
                <p:cNvSpPr>
                  <a:spLocks/>
                </p:cNvSpPr>
                <p:nvPr/>
              </p:nvSpPr>
              <p:spPr bwMode="auto">
                <a:xfrm flipV="1">
                  <a:off x="930276" y="11766550"/>
                  <a:ext cx="0" cy="6350"/>
                </a:xfrm>
                <a:custGeom>
                  <a:avLst/>
                  <a:gdLst>
                    <a:gd name="T0" fmla="*/ 0 w 2"/>
                    <a:gd name="T1" fmla="*/ 0 h 84"/>
                    <a:gd name="T2" fmla="*/ 0 w 2"/>
                    <a:gd name="T3" fmla="*/ 84 h 84"/>
                    <a:gd name="T4" fmla="*/ 2 w 2"/>
                    <a:gd name="T5" fmla="*/ 68 h 84"/>
                    <a:gd name="T6" fmla="*/ 2 w 2"/>
                    <a:gd name="T7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4">
                      <a:moveTo>
                        <a:pt x="0" y="0"/>
                      </a:moveTo>
                      <a:lnTo>
                        <a:pt x="0" y="84"/>
                      </a:lnTo>
                      <a:lnTo>
                        <a:pt x="2" y="6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06" name="Line 5679"/>
                <p:cNvSpPr>
                  <a:spLocks noChangeShapeType="1"/>
                </p:cNvSpPr>
                <p:nvPr/>
              </p:nvSpPr>
              <p:spPr bwMode="auto">
                <a:xfrm>
                  <a:off x="9334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07" name="Freeform 5680"/>
                <p:cNvSpPr>
                  <a:spLocks/>
                </p:cNvSpPr>
                <p:nvPr/>
              </p:nvSpPr>
              <p:spPr bwMode="auto">
                <a:xfrm flipV="1">
                  <a:off x="935039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29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08" name="Freeform 5681"/>
                <p:cNvSpPr>
                  <a:spLocks/>
                </p:cNvSpPr>
                <p:nvPr/>
              </p:nvSpPr>
              <p:spPr bwMode="auto">
                <a:xfrm flipV="1">
                  <a:off x="938214" y="11769725"/>
                  <a:ext cx="0" cy="3175"/>
                </a:xfrm>
                <a:custGeom>
                  <a:avLst/>
                  <a:gdLst>
                    <a:gd name="T0" fmla="*/ 0 w 2"/>
                    <a:gd name="T1" fmla="*/ 0 h 54"/>
                    <a:gd name="T2" fmla="*/ 0 w 2"/>
                    <a:gd name="T3" fmla="*/ 54 h 54"/>
                    <a:gd name="T4" fmla="*/ 2 w 2"/>
                    <a:gd name="T5" fmla="*/ 23 h 54"/>
                    <a:gd name="T6" fmla="*/ 2 w 2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09" name="Line 5682"/>
                <p:cNvSpPr>
                  <a:spLocks noChangeShapeType="1"/>
                </p:cNvSpPr>
                <p:nvPr/>
              </p:nvSpPr>
              <p:spPr bwMode="auto">
                <a:xfrm flipV="1">
                  <a:off x="9398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10" name="Freeform 5683"/>
                <p:cNvSpPr>
                  <a:spLocks/>
                </p:cNvSpPr>
                <p:nvPr/>
              </p:nvSpPr>
              <p:spPr bwMode="auto">
                <a:xfrm flipV="1">
                  <a:off x="942976" y="11768138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19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11" name="Line 5684"/>
                <p:cNvSpPr>
                  <a:spLocks noChangeShapeType="1"/>
                </p:cNvSpPr>
                <p:nvPr/>
              </p:nvSpPr>
              <p:spPr bwMode="auto">
                <a:xfrm flipV="1">
                  <a:off x="9429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12" name="Freeform 5685"/>
                <p:cNvSpPr>
                  <a:spLocks/>
                </p:cNvSpPr>
                <p:nvPr/>
              </p:nvSpPr>
              <p:spPr bwMode="auto">
                <a:xfrm flipV="1">
                  <a:off x="947739" y="11768138"/>
                  <a:ext cx="0" cy="4763"/>
                </a:xfrm>
                <a:custGeom>
                  <a:avLst/>
                  <a:gdLst>
                    <a:gd name="T0" fmla="*/ 0 w 8"/>
                    <a:gd name="T1" fmla="*/ 0 h 70"/>
                    <a:gd name="T2" fmla="*/ 0 w 8"/>
                    <a:gd name="T3" fmla="*/ 15 h 70"/>
                    <a:gd name="T4" fmla="*/ 2 w 8"/>
                    <a:gd name="T5" fmla="*/ 70 h 70"/>
                    <a:gd name="T6" fmla="*/ 4 w 8"/>
                    <a:gd name="T7" fmla="*/ 47 h 70"/>
                    <a:gd name="T8" fmla="*/ 6 w 8"/>
                    <a:gd name="T9" fmla="*/ 15 h 70"/>
                    <a:gd name="T10" fmla="*/ 8 w 8"/>
                    <a:gd name="T11" fmla="*/ 19 h 70"/>
                    <a:gd name="T12" fmla="*/ 8 w 8"/>
                    <a:gd name="T13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0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70"/>
                      </a:lnTo>
                      <a:lnTo>
                        <a:pt x="4" y="47"/>
                      </a:lnTo>
                      <a:lnTo>
                        <a:pt x="6" y="15"/>
                      </a:lnTo>
                      <a:lnTo>
                        <a:pt x="8" y="1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13" name="Line 5686"/>
                <p:cNvSpPr>
                  <a:spLocks noChangeShapeType="1"/>
                </p:cNvSpPr>
                <p:nvPr/>
              </p:nvSpPr>
              <p:spPr bwMode="auto">
                <a:xfrm flipV="1">
                  <a:off x="95091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14" name="Freeform 5687"/>
                <p:cNvSpPr>
                  <a:spLocks/>
                </p:cNvSpPr>
                <p:nvPr/>
              </p:nvSpPr>
              <p:spPr bwMode="auto">
                <a:xfrm flipV="1">
                  <a:off x="952501" y="11742738"/>
                  <a:ext cx="0" cy="30163"/>
                </a:xfrm>
                <a:custGeom>
                  <a:avLst/>
                  <a:gdLst>
                    <a:gd name="T0" fmla="*/ 0 w 10"/>
                    <a:gd name="T1" fmla="*/ 0 h 401"/>
                    <a:gd name="T2" fmla="*/ 0 w 10"/>
                    <a:gd name="T3" fmla="*/ 109 h 401"/>
                    <a:gd name="T4" fmla="*/ 2 w 10"/>
                    <a:gd name="T5" fmla="*/ 401 h 401"/>
                    <a:gd name="T6" fmla="*/ 4 w 10"/>
                    <a:gd name="T7" fmla="*/ 91 h 401"/>
                    <a:gd name="T8" fmla="*/ 6 w 10"/>
                    <a:gd name="T9" fmla="*/ 39 h 401"/>
                    <a:gd name="T10" fmla="*/ 8 w 10"/>
                    <a:gd name="T11" fmla="*/ 23 h 401"/>
                    <a:gd name="T12" fmla="*/ 10 w 10"/>
                    <a:gd name="T13" fmla="*/ 74 h 401"/>
                    <a:gd name="T14" fmla="*/ 10 w 10"/>
                    <a:gd name="T15" fmla="*/ 0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401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401"/>
                      </a:lnTo>
                      <a:lnTo>
                        <a:pt x="4" y="91"/>
                      </a:lnTo>
                      <a:lnTo>
                        <a:pt x="6" y="39"/>
                      </a:lnTo>
                      <a:lnTo>
                        <a:pt x="8" y="23"/>
                      </a:lnTo>
                      <a:lnTo>
                        <a:pt x="10" y="7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15" name="Line 5688"/>
                <p:cNvSpPr>
                  <a:spLocks noChangeShapeType="1"/>
                </p:cNvSpPr>
                <p:nvPr/>
              </p:nvSpPr>
              <p:spPr bwMode="auto">
                <a:xfrm>
                  <a:off x="9525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16" name="Freeform 5689"/>
                <p:cNvSpPr>
                  <a:spLocks/>
                </p:cNvSpPr>
                <p:nvPr/>
              </p:nvSpPr>
              <p:spPr bwMode="auto">
                <a:xfrm flipV="1">
                  <a:off x="955676" y="11766550"/>
                  <a:ext cx="1588" cy="6350"/>
                </a:xfrm>
                <a:custGeom>
                  <a:avLst/>
                  <a:gdLst>
                    <a:gd name="T0" fmla="*/ 0 w 4"/>
                    <a:gd name="T1" fmla="*/ 0 h 100"/>
                    <a:gd name="T2" fmla="*/ 0 w 4"/>
                    <a:gd name="T3" fmla="*/ 100 h 100"/>
                    <a:gd name="T4" fmla="*/ 2 w 4"/>
                    <a:gd name="T5" fmla="*/ 14 h 100"/>
                    <a:gd name="T6" fmla="*/ 4 w 4"/>
                    <a:gd name="T7" fmla="*/ 86 h 100"/>
                    <a:gd name="T8" fmla="*/ 4 w 4"/>
                    <a:gd name="T9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0">
                      <a:moveTo>
                        <a:pt x="0" y="0"/>
                      </a:moveTo>
                      <a:lnTo>
                        <a:pt x="0" y="100"/>
                      </a:lnTo>
                      <a:lnTo>
                        <a:pt x="2" y="14"/>
                      </a:lnTo>
                      <a:lnTo>
                        <a:pt x="4" y="8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17" name="Freeform 5690"/>
                <p:cNvSpPr>
                  <a:spLocks/>
                </p:cNvSpPr>
                <p:nvPr/>
              </p:nvSpPr>
              <p:spPr bwMode="auto">
                <a:xfrm flipV="1">
                  <a:off x="957264" y="11771313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18" name="Line 5691"/>
                <p:cNvSpPr>
                  <a:spLocks noChangeShapeType="1"/>
                </p:cNvSpPr>
                <p:nvPr/>
              </p:nvSpPr>
              <p:spPr bwMode="auto">
                <a:xfrm flipV="1">
                  <a:off x="960439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19" name="Line 5692"/>
                <p:cNvSpPr>
                  <a:spLocks noChangeShapeType="1"/>
                </p:cNvSpPr>
                <p:nvPr/>
              </p:nvSpPr>
              <p:spPr bwMode="auto">
                <a:xfrm>
                  <a:off x="9604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20" name="Line 5693"/>
                <p:cNvSpPr>
                  <a:spLocks noChangeShapeType="1"/>
                </p:cNvSpPr>
                <p:nvPr/>
              </p:nvSpPr>
              <p:spPr bwMode="auto">
                <a:xfrm flipV="1">
                  <a:off x="9620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21" name="Freeform 5694"/>
                <p:cNvSpPr>
                  <a:spLocks/>
                </p:cNvSpPr>
                <p:nvPr/>
              </p:nvSpPr>
              <p:spPr bwMode="auto">
                <a:xfrm flipV="1">
                  <a:off x="965201" y="11674475"/>
                  <a:ext cx="1588" cy="98425"/>
                </a:xfrm>
                <a:custGeom>
                  <a:avLst/>
                  <a:gdLst>
                    <a:gd name="T0" fmla="*/ 0 w 20"/>
                    <a:gd name="T1" fmla="*/ 0 h 1293"/>
                    <a:gd name="T2" fmla="*/ 0 w 20"/>
                    <a:gd name="T3" fmla="*/ 31 h 1293"/>
                    <a:gd name="T4" fmla="*/ 2 w 20"/>
                    <a:gd name="T5" fmla="*/ 381 h 1293"/>
                    <a:gd name="T6" fmla="*/ 4 w 20"/>
                    <a:gd name="T7" fmla="*/ 659 h 1293"/>
                    <a:gd name="T8" fmla="*/ 6 w 20"/>
                    <a:gd name="T9" fmla="*/ 1169 h 1293"/>
                    <a:gd name="T10" fmla="*/ 8 w 20"/>
                    <a:gd name="T11" fmla="*/ 1293 h 1293"/>
                    <a:gd name="T12" fmla="*/ 10 w 20"/>
                    <a:gd name="T13" fmla="*/ 544 h 1293"/>
                    <a:gd name="T14" fmla="*/ 12 w 20"/>
                    <a:gd name="T15" fmla="*/ 200 h 1293"/>
                    <a:gd name="T16" fmla="*/ 14 w 20"/>
                    <a:gd name="T17" fmla="*/ 185 h 1293"/>
                    <a:gd name="T18" fmla="*/ 16 w 20"/>
                    <a:gd name="T19" fmla="*/ 15 h 1293"/>
                    <a:gd name="T20" fmla="*/ 18 w 20"/>
                    <a:gd name="T21" fmla="*/ 116 h 1293"/>
                    <a:gd name="T22" fmla="*/ 20 w 20"/>
                    <a:gd name="T23" fmla="*/ 86 h 1293"/>
                    <a:gd name="T24" fmla="*/ 20 w 20"/>
                    <a:gd name="T25" fmla="*/ 0 h 1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1293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81"/>
                      </a:lnTo>
                      <a:lnTo>
                        <a:pt x="4" y="659"/>
                      </a:lnTo>
                      <a:lnTo>
                        <a:pt x="6" y="1169"/>
                      </a:lnTo>
                      <a:lnTo>
                        <a:pt x="8" y="1293"/>
                      </a:lnTo>
                      <a:lnTo>
                        <a:pt x="10" y="544"/>
                      </a:lnTo>
                      <a:lnTo>
                        <a:pt x="12" y="200"/>
                      </a:lnTo>
                      <a:lnTo>
                        <a:pt x="14" y="185"/>
                      </a:lnTo>
                      <a:lnTo>
                        <a:pt x="16" y="15"/>
                      </a:lnTo>
                      <a:lnTo>
                        <a:pt x="18" y="116"/>
                      </a:lnTo>
                      <a:lnTo>
                        <a:pt x="20" y="86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22" name="Line 5695"/>
                <p:cNvSpPr>
                  <a:spLocks noChangeShapeType="1"/>
                </p:cNvSpPr>
                <p:nvPr/>
              </p:nvSpPr>
              <p:spPr bwMode="auto">
                <a:xfrm>
                  <a:off x="9683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23" name="Freeform 5696"/>
                <p:cNvSpPr>
                  <a:spLocks/>
                </p:cNvSpPr>
                <p:nvPr/>
              </p:nvSpPr>
              <p:spPr bwMode="auto">
                <a:xfrm flipV="1">
                  <a:off x="969964" y="11766550"/>
                  <a:ext cx="0" cy="6350"/>
                </a:xfrm>
                <a:custGeom>
                  <a:avLst/>
                  <a:gdLst>
                    <a:gd name="T0" fmla="*/ 0 w 5"/>
                    <a:gd name="T1" fmla="*/ 0 h 88"/>
                    <a:gd name="T2" fmla="*/ 0 w 5"/>
                    <a:gd name="T3" fmla="*/ 88 h 88"/>
                    <a:gd name="T4" fmla="*/ 2 w 5"/>
                    <a:gd name="T5" fmla="*/ 47 h 88"/>
                    <a:gd name="T6" fmla="*/ 5 w 5"/>
                    <a:gd name="T7" fmla="*/ 44 h 88"/>
                    <a:gd name="T8" fmla="*/ 5 w 5"/>
                    <a:gd name="T9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8">
                      <a:moveTo>
                        <a:pt x="0" y="0"/>
                      </a:moveTo>
                      <a:lnTo>
                        <a:pt x="0" y="88"/>
                      </a:lnTo>
                      <a:lnTo>
                        <a:pt x="2" y="47"/>
                      </a:lnTo>
                      <a:lnTo>
                        <a:pt x="5" y="44"/>
                      </a:lnTo>
                      <a:lnTo>
                        <a:pt x="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24" name="Freeform 5697"/>
                <p:cNvSpPr>
                  <a:spLocks/>
                </p:cNvSpPr>
                <p:nvPr/>
              </p:nvSpPr>
              <p:spPr bwMode="auto">
                <a:xfrm flipV="1">
                  <a:off x="971551" y="11763375"/>
                  <a:ext cx="0" cy="9525"/>
                </a:xfrm>
                <a:custGeom>
                  <a:avLst/>
                  <a:gdLst>
                    <a:gd name="T0" fmla="*/ 0 w 2"/>
                    <a:gd name="T1" fmla="*/ 0 h 125"/>
                    <a:gd name="T2" fmla="*/ 0 w 2"/>
                    <a:gd name="T3" fmla="*/ 125 h 125"/>
                    <a:gd name="T4" fmla="*/ 2 w 2"/>
                    <a:gd name="T5" fmla="*/ 14 h 125"/>
                    <a:gd name="T6" fmla="*/ 2 w 2"/>
                    <a:gd name="T7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5">
                      <a:moveTo>
                        <a:pt x="0" y="0"/>
                      </a:moveTo>
                      <a:lnTo>
                        <a:pt x="0" y="125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25" name="Freeform 5698"/>
                <p:cNvSpPr>
                  <a:spLocks/>
                </p:cNvSpPr>
                <p:nvPr/>
              </p:nvSpPr>
              <p:spPr bwMode="auto">
                <a:xfrm flipV="1">
                  <a:off x="974726" y="11763375"/>
                  <a:ext cx="0" cy="9525"/>
                </a:xfrm>
                <a:custGeom>
                  <a:avLst/>
                  <a:gdLst>
                    <a:gd name="T0" fmla="*/ 0 w 10"/>
                    <a:gd name="T1" fmla="*/ 0 h 131"/>
                    <a:gd name="T2" fmla="*/ 0 w 10"/>
                    <a:gd name="T3" fmla="*/ 47 h 131"/>
                    <a:gd name="T4" fmla="*/ 2 w 10"/>
                    <a:gd name="T5" fmla="*/ 131 h 131"/>
                    <a:gd name="T6" fmla="*/ 4 w 10"/>
                    <a:gd name="T7" fmla="*/ 76 h 131"/>
                    <a:gd name="T8" fmla="*/ 6 w 10"/>
                    <a:gd name="T9" fmla="*/ 106 h 131"/>
                    <a:gd name="T10" fmla="*/ 8 w 10"/>
                    <a:gd name="T11" fmla="*/ 29 h 131"/>
                    <a:gd name="T12" fmla="*/ 10 w 10"/>
                    <a:gd name="T13" fmla="*/ 39 h 131"/>
                    <a:gd name="T14" fmla="*/ 10 w 10"/>
                    <a:gd name="T15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31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31"/>
                      </a:lnTo>
                      <a:lnTo>
                        <a:pt x="4" y="76"/>
                      </a:lnTo>
                      <a:lnTo>
                        <a:pt x="6" y="106"/>
                      </a:lnTo>
                      <a:lnTo>
                        <a:pt x="8" y="29"/>
                      </a:lnTo>
                      <a:lnTo>
                        <a:pt x="10" y="39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26" name="Line 5699"/>
                <p:cNvSpPr>
                  <a:spLocks noChangeShapeType="1"/>
                </p:cNvSpPr>
                <p:nvPr/>
              </p:nvSpPr>
              <p:spPr bwMode="auto">
                <a:xfrm>
                  <a:off x="9779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27" name="Freeform 5700"/>
                <p:cNvSpPr>
                  <a:spLocks/>
                </p:cNvSpPr>
                <p:nvPr/>
              </p:nvSpPr>
              <p:spPr bwMode="auto">
                <a:xfrm flipV="1">
                  <a:off x="979489" y="11768138"/>
                  <a:ext cx="0" cy="4763"/>
                </a:xfrm>
                <a:custGeom>
                  <a:avLst/>
                  <a:gdLst>
                    <a:gd name="T0" fmla="*/ 0 w 6"/>
                    <a:gd name="T1" fmla="*/ 0 h 62"/>
                    <a:gd name="T2" fmla="*/ 0 w 6"/>
                    <a:gd name="T3" fmla="*/ 39 h 62"/>
                    <a:gd name="T4" fmla="*/ 2 w 6"/>
                    <a:gd name="T5" fmla="*/ 62 h 62"/>
                    <a:gd name="T6" fmla="*/ 4 w 6"/>
                    <a:gd name="T7" fmla="*/ 46 h 62"/>
                    <a:gd name="T8" fmla="*/ 6 w 6"/>
                    <a:gd name="T9" fmla="*/ 14 h 62"/>
                    <a:gd name="T10" fmla="*/ 6 w 6"/>
                    <a:gd name="T11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2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62"/>
                      </a:lnTo>
                      <a:lnTo>
                        <a:pt x="4" y="46"/>
                      </a:lnTo>
                      <a:lnTo>
                        <a:pt x="6" y="1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28" name="Line 5701"/>
                <p:cNvSpPr>
                  <a:spLocks noChangeShapeType="1"/>
                </p:cNvSpPr>
                <p:nvPr/>
              </p:nvSpPr>
              <p:spPr bwMode="auto">
                <a:xfrm>
                  <a:off x="9826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29" name="Freeform 5702"/>
                <p:cNvSpPr>
                  <a:spLocks/>
                </p:cNvSpPr>
                <p:nvPr/>
              </p:nvSpPr>
              <p:spPr bwMode="auto">
                <a:xfrm flipV="1">
                  <a:off x="982664" y="11764963"/>
                  <a:ext cx="1588" cy="7938"/>
                </a:xfrm>
                <a:custGeom>
                  <a:avLst/>
                  <a:gdLst>
                    <a:gd name="T0" fmla="*/ 0 w 14"/>
                    <a:gd name="T1" fmla="*/ 0 h 109"/>
                    <a:gd name="T2" fmla="*/ 0 w 14"/>
                    <a:gd name="T3" fmla="*/ 47 h 109"/>
                    <a:gd name="T4" fmla="*/ 2 w 14"/>
                    <a:gd name="T5" fmla="*/ 15 h 109"/>
                    <a:gd name="T6" fmla="*/ 4 w 14"/>
                    <a:gd name="T7" fmla="*/ 94 h 109"/>
                    <a:gd name="T8" fmla="*/ 6 w 14"/>
                    <a:gd name="T9" fmla="*/ 105 h 109"/>
                    <a:gd name="T10" fmla="*/ 8 w 14"/>
                    <a:gd name="T11" fmla="*/ 29 h 109"/>
                    <a:gd name="T12" fmla="*/ 10 w 14"/>
                    <a:gd name="T13" fmla="*/ 19 h 109"/>
                    <a:gd name="T14" fmla="*/ 12 w 14"/>
                    <a:gd name="T15" fmla="*/ 49 h 109"/>
                    <a:gd name="T16" fmla="*/ 14 w 14"/>
                    <a:gd name="T17" fmla="*/ 109 h 109"/>
                    <a:gd name="T18" fmla="*/ 14 w 14"/>
                    <a:gd name="T1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09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5"/>
                      </a:lnTo>
                      <a:lnTo>
                        <a:pt x="4" y="94"/>
                      </a:lnTo>
                      <a:lnTo>
                        <a:pt x="6" y="105"/>
                      </a:lnTo>
                      <a:lnTo>
                        <a:pt x="8" y="29"/>
                      </a:lnTo>
                      <a:lnTo>
                        <a:pt x="10" y="19"/>
                      </a:lnTo>
                      <a:lnTo>
                        <a:pt x="12" y="49"/>
                      </a:lnTo>
                      <a:lnTo>
                        <a:pt x="14" y="109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30" name="Line 5703"/>
                <p:cNvSpPr>
                  <a:spLocks noChangeShapeType="1"/>
                </p:cNvSpPr>
                <p:nvPr/>
              </p:nvSpPr>
              <p:spPr bwMode="auto">
                <a:xfrm>
                  <a:off x="9842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31" name="Line 5704"/>
                <p:cNvSpPr>
                  <a:spLocks noChangeShapeType="1"/>
                </p:cNvSpPr>
                <p:nvPr/>
              </p:nvSpPr>
              <p:spPr bwMode="auto">
                <a:xfrm>
                  <a:off x="9874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32" name="Line 5705"/>
                <p:cNvSpPr>
                  <a:spLocks noChangeShapeType="1"/>
                </p:cNvSpPr>
                <p:nvPr/>
              </p:nvSpPr>
              <p:spPr bwMode="auto">
                <a:xfrm flipV="1">
                  <a:off x="9874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33" name="Line 5706"/>
                <p:cNvSpPr>
                  <a:spLocks noChangeShapeType="1"/>
                </p:cNvSpPr>
                <p:nvPr/>
              </p:nvSpPr>
              <p:spPr bwMode="auto">
                <a:xfrm flipV="1">
                  <a:off x="992189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34" name="Freeform 5707"/>
                <p:cNvSpPr>
                  <a:spLocks/>
                </p:cNvSpPr>
                <p:nvPr/>
              </p:nvSpPr>
              <p:spPr bwMode="auto">
                <a:xfrm flipV="1">
                  <a:off x="992189" y="11769725"/>
                  <a:ext cx="0" cy="3175"/>
                </a:xfrm>
                <a:custGeom>
                  <a:avLst/>
                  <a:gdLst>
                    <a:gd name="T0" fmla="*/ 0 w 4"/>
                    <a:gd name="T1" fmla="*/ 0 h 44"/>
                    <a:gd name="T2" fmla="*/ 0 w 4"/>
                    <a:gd name="T3" fmla="*/ 31 h 44"/>
                    <a:gd name="T4" fmla="*/ 2 w 4"/>
                    <a:gd name="T5" fmla="*/ 15 h 44"/>
                    <a:gd name="T6" fmla="*/ 4 w 4"/>
                    <a:gd name="T7" fmla="*/ 44 h 44"/>
                    <a:gd name="T8" fmla="*/ 4 w 4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4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5"/>
                      </a:lnTo>
                      <a:lnTo>
                        <a:pt x="4" y="4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35" name="Freeform 5708"/>
                <p:cNvSpPr>
                  <a:spLocks/>
                </p:cNvSpPr>
                <p:nvPr/>
              </p:nvSpPr>
              <p:spPr bwMode="auto">
                <a:xfrm flipV="1">
                  <a:off x="995364" y="11733213"/>
                  <a:ext cx="1588" cy="39688"/>
                </a:xfrm>
                <a:custGeom>
                  <a:avLst/>
                  <a:gdLst>
                    <a:gd name="T0" fmla="*/ 0 w 10"/>
                    <a:gd name="T1" fmla="*/ 0 h 538"/>
                    <a:gd name="T2" fmla="*/ 0 w 10"/>
                    <a:gd name="T3" fmla="*/ 34 h 538"/>
                    <a:gd name="T4" fmla="*/ 2 w 10"/>
                    <a:gd name="T5" fmla="*/ 536 h 538"/>
                    <a:gd name="T6" fmla="*/ 4 w 10"/>
                    <a:gd name="T7" fmla="*/ 538 h 538"/>
                    <a:gd name="T8" fmla="*/ 6 w 10"/>
                    <a:gd name="T9" fmla="*/ 477 h 538"/>
                    <a:gd name="T10" fmla="*/ 8 w 10"/>
                    <a:gd name="T11" fmla="*/ 141 h 538"/>
                    <a:gd name="T12" fmla="*/ 10 w 10"/>
                    <a:gd name="T13" fmla="*/ 115 h 538"/>
                    <a:gd name="T14" fmla="*/ 10 w 10"/>
                    <a:gd name="T15" fmla="*/ 0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538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536"/>
                      </a:lnTo>
                      <a:lnTo>
                        <a:pt x="4" y="538"/>
                      </a:lnTo>
                      <a:lnTo>
                        <a:pt x="6" y="477"/>
                      </a:lnTo>
                      <a:lnTo>
                        <a:pt x="8" y="141"/>
                      </a:lnTo>
                      <a:lnTo>
                        <a:pt x="10" y="11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36" name="Line 5709"/>
                <p:cNvSpPr>
                  <a:spLocks noChangeShapeType="1"/>
                </p:cNvSpPr>
                <p:nvPr/>
              </p:nvSpPr>
              <p:spPr bwMode="auto">
                <a:xfrm flipV="1">
                  <a:off x="99695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37" name="Freeform 5710"/>
                <p:cNvSpPr>
                  <a:spLocks/>
                </p:cNvSpPr>
                <p:nvPr/>
              </p:nvSpPr>
              <p:spPr bwMode="auto">
                <a:xfrm flipV="1">
                  <a:off x="998539" y="11771313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14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38" name="Freeform 5711"/>
                <p:cNvSpPr>
                  <a:spLocks/>
                </p:cNvSpPr>
                <p:nvPr/>
              </p:nvSpPr>
              <p:spPr bwMode="auto">
                <a:xfrm flipV="1">
                  <a:off x="1000126" y="11768138"/>
                  <a:ext cx="1588" cy="4763"/>
                </a:xfrm>
                <a:custGeom>
                  <a:avLst/>
                  <a:gdLst>
                    <a:gd name="T0" fmla="*/ 0 w 8"/>
                    <a:gd name="T1" fmla="*/ 0 h 70"/>
                    <a:gd name="T2" fmla="*/ 0 w 8"/>
                    <a:gd name="T3" fmla="*/ 31 h 70"/>
                    <a:gd name="T4" fmla="*/ 2 w 8"/>
                    <a:gd name="T5" fmla="*/ 62 h 70"/>
                    <a:gd name="T6" fmla="*/ 4 w 8"/>
                    <a:gd name="T7" fmla="*/ 14 h 70"/>
                    <a:gd name="T8" fmla="*/ 6 w 8"/>
                    <a:gd name="T9" fmla="*/ 70 h 70"/>
                    <a:gd name="T10" fmla="*/ 8 w 8"/>
                    <a:gd name="T11" fmla="*/ 39 h 70"/>
                    <a:gd name="T12" fmla="*/ 8 w 8"/>
                    <a:gd name="T13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0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62"/>
                      </a:lnTo>
                      <a:lnTo>
                        <a:pt x="4" y="14"/>
                      </a:lnTo>
                      <a:lnTo>
                        <a:pt x="6" y="70"/>
                      </a:lnTo>
                      <a:lnTo>
                        <a:pt x="8" y="3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39" name="Line 5712"/>
                <p:cNvSpPr>
                  <a:spLocks noChangeShapeType="1"/>
                </p:cNvSpPr>
                <p:nvPr/>
              </p:nvSpPr>
              <p:spPr bwMode="auto">
                <a:xfrm>
                  <a:off x="100171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40" name="Freeform 5713"/>
                <p:cNvSpPr>
                  <a:spLocks/>
                </p:cNvSpPr>
                <p:nvPr/>
              </p:nvSpPr>
              <p:spPr bwMode="auto">
                <a:xfrm flipV="1">
                  <a:off x="1004889" y="11610975"/>
                  <a:ext cx="1588" cy="161925"/>
                </a:xfrm>
                <a:custGeom>
                  <a:avLst/>
                  <a:gdLst>
                    <a:gd name="T0" fmla="*/ 0 w 18"/>
                    <a:gd name="T1" fmla="*/ 0 h 2133"/>
                    <a:gd name="T2" fmla="*/ 0 w 18"/>
                    <a:gd name="T3" fmla="*/ 15 h 2133"/>
                    <a:gd name="T4" fmla="*/ 2 w 18"/>
                    <a:gd name="T5" fmla="*/ 341 h 2133"/>
                    <a:gd name="T6" fmla="*/ 4 w 18"/>
                    <a:gd name="T7" fmla="*/ 1289 h 2133"/>
                    <a:gd name="T8" fmla="*/ 6 w 18"/>
                    <a:gd name="T9" fmla="*/ 2133 h 2133"/>
                    <a:gd name="T10" fmla="*/ 8 w 18"/>
                    <a:gd name="T11" fmla="*/ 1015 h 2133"/>
                    <a:gd name="T12" fmla="*/ 10 w 18"/>
                    <a:gd name="T13" fmla="*/ 680 h 2133"/>
                    <a:gd name="T14" fmla="*/ 12 w 18"/>
                    <a:gd name="T15" fmla="*/ 248 h 2133"/>
                    <a:gd name="T16" fmla="*/ 14 w 18"/>
                    <a:gd name="T17" fmla="*/ 49 h 2133"/>
                    <a:gd name="T18" fmla="*/ 16 w 18"/>
                    <a:gd name="T19" fmla="*/ 60 h 2133"/>
                    <a:gd name="T20" fmla="*/ 18 w 18"/>
                    <a:gd name="T21" fmla="*/ 14 h 2133"/>
                    <a:gd name="T22" fmla="*/ 18 w 18"/>
                    <a:gd name="T23" fmla="*/ 0 h 2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2133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341"/>
                      </a:lnTo>
                      <a:lnTo>
                        <a:pt x="4" y="1289"/>
                      </a:lnTo>
                      <a:lnTo>
                        <a:pt x="6" y="2133"/>
                      </a:lnTo>
                      <a:lnTo>
                        <a:pt x="8" y="1015"/>
                      </a:lnTo>
                      <a:lnTo>
                        <a:pt x="10" y="680"/>
                      </a:lnTo>
                      <a:lnTo>
                        <a:pt x="12" y="248"/>
                      </a:lnTo>
                      <a:lnTo>
                        <a:pt x="14" y="49"/>
                      </a:lnTo>
                      <a:lnTo>
                        <a:pt x="16" y="60"/>
                      </a:lnTo>
                      <a:lnTo>
                        <a:pt x="18" y="14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41" name="Line 5714"/>
                <p:cNvSpPr>
                  <a:spLocks noChangeShapeType="1"/>
                </p:cNvSpPr>
                <p:nvPr/>
              </p:nvSpPr>
              <p:spPr bwMode="auto">
                <a:xfrm flipV="1">
                  <a:off x="10064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42" name="Line 5715"/>
                <p:cNvSpPr>
                  <a:spLocks noChangeShapeType="1"/>
                </p:cNvSpPr>
                <p:nvPr/>
              </p:nvSpPr>
              <p:spPr bwMode="auto">
                <a:xfrm>
                  <a:off x="10096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43" name="Freeform 5716"/>
                <p:cNvSpPr>
                  <a:spLocks/>
                </p:cNvSpPr>
                <p:nvPr/>
              </p:nvSpPr>
              <p:spPr bwMode="auto">
                <a:xfrm flipV="1">
                  <a:off x="1009651" y="11764963"/>
                  <a:ext cx="0" cy="7938"/>
                </a:xfrm>
                <a:custGeom>
                  <a:avLst/>
                  <a:gdLst>
                    <a:gd name="T0" fmla="*/ 0 w 4"/>
                    <a:gd name="T1" fmla="*/ 0 h 117"/>
                    <a:gd name="T2" fmla="*/ 0 w 4"/>
                    <a:gd name="T3" fmla="*/ 19 h 117"/>
                    <a:gd name="T4" fmla="*/ 2 w 4"/>
                    <a:gd name="T5" fmla="*/ 39 h 117"/>
                    <a:gd name="T6" fmla="*/ 4 w 4"/>
                    <a:gd name="T7" fmla="*/ 117 h 117"/>
                    <a:gd name="T8" fmla="*/ 4 w 4"/>
                    <a:gd name="T9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7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39"/>
                      </a:lnTo>
                      <a:lnTo>
                        <a:pt x="4" y="11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44" name="Line 5717"/>
                <p:cNvSpPr>
                  <a:spLocks noChangeShapeType="1"/>
                </p:cNvSpPr>
                <p:nvPr/>
              </p:nvSpPr>
              <p:spPr bwMode="auto">
                <a:xfrm flipV="1">
                  <a:off x="10128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45" name="Line 5718"/>
                <p:cNvSpPr>
                  <a:spLocks noChangeShapeType="1"/>
                </p:cNvSpPr>
                <p:nvPr/>
              </p:nvSpPr>
              <p:spPr bwMode="auto">
                <a:xfrm flipV="1">
                  <a:off x="1017589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46" name="Freeform 5719"/>
                <p:cNvSpPr>
                  <a:spLocks/>
                </p:cNvSpPr>
                <p:nvPr/>
              </p:nvSpPr>
              <p:spPr bwMode="auto">
                <a:xfrm flipV="1">
                  <a:off x="1019176" y="11750675"/>
                  <a:ext cx="0" cy="22225"/>
                </a:xfrm>
                <a:custGeom>
                  <a:avLst/>
                  <a:gdLst>
                    <a:gd name="T0" fmla="*/ 0 w 10"/>
                    <a:gd name="T1" fmla="*/ 0 h 293"/>
                    <a:gd name="T2" fmla="*/ 0 w 10"/>
                    <a:gd name="T3" fmla="*/ 61 h 293"/>
                    <a:gd name="T4" fmla="*/ 2 w 10"/>
                    <a:gd name="T5" fmla="*/ 149 h 293"/>
                    <a:gd name="T6" fmla="*/ 4 w 10"/>
                    <a:gd name="T7" fmla="*/ 140 h 293"/>
                    <a:gd name="T8" fmla="*/ 6 w 10"/>
                    <a:gd name="T9" fmla="*/ 293 h 293"/>
                    <a:gd name="T10" fmla="*/ 8 w 10"/>
                    <a:gd name="T11" fmla="*/ 135 h 293"/>
                    <a:gd name="T12" fmla="*/ 10 w 10"/>
                    <a:gd name="T13" fmla="*/ 35 h 293"/>
                    <a:gd name="T14" fmla="*/ 10 w 10"/>
                    <a:gd name="T15" fmla="*/ 0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93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2" y="149"/>
                      </a:lnTo>
                      <a:lnTo>
                        <a:pt x="4" y="140"/>
                      </a:lnTo>
                      <a:lnTo>
                        <a:pt x="6" y="293"/>
                      </a:lnTo>
                      <a:lnTo>
                        <a:pt x="8" y="135"/>
                      </a:lnTo>
                      <a:lnTo>
                        <a:pt x="10" y="3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47" name="Freeform 5720"/>
                <p:cNvSpPr>
                  <a:spLocks/>
                </p:cNvSpPr>
                <p:nvPr/>
              </p:nvSpPr>
              <p:spPr bwMode="auto">
                <a:xfrm flipV="1">
                  <a:off x="1022351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19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48" name="Freeform 5721"/>
                <p:cNvSpPr>
                  <a:spLocks/>
                </p:cNvSpPr>
                <p:nvPr/>
              </p:nvSpPr>
              <p:spPr bwMode="auto">
                <a:xfrm flipV="1">
                  <a:off x="1022351" y="11768138"/>
                  <a:ext cx="1588" cy="4763"/>
                </a:xfrm>
                <a:custGeom>
                  <a:avLst/>
                  <a:gdLst>
                    <a:gd name="T0" fmla="*/ 0 w 4"/>
                    <a:gd name="T1" fmla="*/ 0 h 81"/>
                    <a:gd name="T2" fmla="*/ 0 w 4"/>
                    <a:gd name="T3" fmla="*/ 31 h 81"/>
                    <a:gd name="T4" fmla="*/ 2 w 4"/>
                    <a:gd name="T5" fmla="*/ 51 h 81"/>
                    <a:gd name="T6" fmla="*/ 4 w 4"/>
                    <a:gd name="T7" fmla="*/ 81 h 81"/>
                    <a:gd name="T8" fmla="*/ 4 w 4"/>
                    <a:gd name="T9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51"/>
                      </a:lnTo>
                      <a:lnTo>
                        <a:pt x="4" y="8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49" name="Freeform 5722"/>
                <p:cNvSpPr>
                  <a:spLocks/>
                </p:cNvSpPr>
                <p:nvPr/>
              </p:nvSpPr>
              <p:spPr bwMode="auto">
                <a:xfrm flipV="1">
                  <a:off x="1023939" y="11769725"/>
                  <a:ext cx="0" cy="3175"/>
                </a:xfrm>
                <a:custGeom>
                  <a:avLst/>
                  <a:gdLst>
                    <a:gd name="T0" fmla="*/ 0 w 2"/>
                    <a:gd name="T1" fmla="*/ 0 h 58"/>
                    <a:gd name="T2" fmla="*/ 0 w 2"/>
                    <a:gd name="T3" fmla="*/ 29 h 58"/>
                    <a:gd name="T4" fmla="*/ 2 w 2"/>
                    <a:gd name="T5" fmla="*/ 58 h 58"/>
                    <a:gd name="T6" fmla="*/ 2 w 2"/>
                    <a:gd name="T7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8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5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50" name="Line 5723"/>
                <p:cNvSpPr>
                  <a:spLocks noChangeShapeType="1"/>
                </p:cNvSpPr>
                <p:nvPr/>
              </p:nvSpPr>
              <p:spPr bwMode="auto">
                <a:xfrm flipV="1">
                  <a:off x="10255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51" name="Freeform 5724"/>
                <p:cNvSpPr>
                  <a:spLocks/>
                </p:cNvSpPr>
                <p:nvPr/>
              </p:nvSpPr>
              <p:spPr bwMode="auto">
                <a:xfrm flipV="1">
                  <a:off x="1027114" y="11739563"/>
                  <a:ext cx="1588" cy="33338"/>
                </a:xfrm>
                <a:custGeom>
                  <a:avLst/>
                  <a:gdLst>
                    <a:gd name="T0" fmla="*/ 0 w 20"/>
                    <a:gd name="T1" fmla="*/ 0 h 453"/>
                    <a:gd name="T2" fmla="*/ 0 w 20"/>
                    <a:gd name="T3" fmla="*/ 133 h 453"/>
                    <a:gd name="T4" fmla="*/ 2 w 20"/>
                    <a:gd name="T5" fmla="*/ 61 h 453"/>
                    <a:gd name="T6" fmla="*/ 4 w 20"/>
                    <a:gd name="T7" fmla="*/ 107 h 453"/>
                    <a:gd name="T8" fmla="*/ 6 w 20"/>
                    <a:gd name="T9" fmla="*/ 15 h 453"/>
                    <a:gd name="T10" fmla="*/ 8 w 20"/>
                    <a:gd name="T11" fmla="*/ 190 h 453"/>
                    <a:gd name="T12" fmla="*/ 10 w 20"/>
                    <a:gd name="T13" fmla="*/ 453 h 453"/>
                    <a:gd name="T14" fmla="*/ 12 w 20"/>
                    <a:gd name="T15" fmla="*/ 126 h 453"/>
                    <a:gd name="T16" fmla="*/ 14 w 20"/>
                    <a:gd name="T17" fmla="*/ 158 h 453"/>
                    <a:gd name="T18" fmla="*/ 16 w 20"/>
                    <a:gd name="T19" fmla="*/ 31 h 453"/>
                    <a:gd name="T20" fmla="*/ 18 w 20"/>
                    <a:gd name="T21" fmla="*/ 62 h 453"/>
                    <a:gd name="T22" fmla="*/ 20 w 20"/>
                    <a:gd name="T23" fmla="*/ 29 h 453"/>
                    <a:gd name="T24" fmla="*/ 20 w 20"/>
                    <a:gd name="T25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453">
                      <a:moveTo>
                        <a:pt x="0" y="0"/>
                      </a:moveTo>
                      <a:lnTo>
                        <a:pt x="0" y="133"/>
                      </a:lnTo>
                      <a:lnTo>
                        <a:pt x="2" y="61"/>
                      </a:lnTo>
                      <a:lnTo>
                        <a:pt x="4" y="107"/>
                      </a:lnTo>
                      <a:lnTo>
                        <a:pt x="6" y="15"/>
                      </a:lnTo>
                      <a:lnTo>
                        <a:pt x="8" y="190"/>
                      </a:lnTo>
                      <a:lnTo>
                        <a:pt x="10" y="453"/>
                      </a:lnTo>
                      <a:lnTo>
                        <a:pt x="12" y="126"/>
                      </a:lnTo>
                      <a:lnTo>
                        <a:pt x="14" y="158"/>
                      </a:lnTo>
                      <a:lnTo>
                        <a:pt x="16" y="31"/>
                      </a:lnTo>
                      <a:lnTo>
                        <a:pt x="18" y="62"/>
                      </a:lnTo>
                      <a:lnTo>
                        <a:pt x="20" y="29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52" name="Freeform 5725"/>
                <p:cNvSpPr>
                  <a:spLocks/>
                </p:cNvSpPr>
                <p:nvPr/>
              </p:nvSpPr>
              <p:spPr bwMode="auto">
                <a:xfrm flipV="1">
                  <a:off x="1030289" y="11771313"/>
                  <a:ext cx="0" cy="1588"/>
                </a:xfrm>
                <a:custGeom>
                  <a:avLst/>
                  <a:gdLst>
                    <a:gd name="T0" fmla="*/ 0 w 2"/>
                    <a:gd name="T1" fmla="*/ 0 h 35"/>
                    <a:gd name="T2" fmla="*/ 0 w 2"/>
                    <a:gd name="T3" fmla="*/ 23 h 35"/>
                    <a:gd name="T4" fmla="*/ 2 w 2"/>
                    <a:gd name="T5" fmla="*/ 35 h 35"/>
                    <a:gd name="T6" fmla="*/ 2 w 2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5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53" name="Freeform 5726"/>
                <p:cNvSpPr>
                  <a:spLocks/>
                </p:cNvSpPr>
                <p:nvPr/>
              </p:nvSpPr>
              <p:spPr bwMode="auto">
                <a:xfrm flipV="1">
                  <a:off x="1030289" y="11771313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23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54" name="Freeform 5727"/>
                <p:cNvSpPr>
                  <a:spLocks/>
                </p:cNvSpPr>
                <p:nvPr/>
              </p:nvSpPr>
              <p:spPr bwMode="auto">
                <a:xfrm flipV="1">
                  <a:off x="1031876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19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55" name="Line 5728"/>
                <p:cNvSpPr>
                  <a:spLocks noChangeShapeType="1"/>
                </p:cNvSpPr>
                <p:nvPr/>
              </p:nvSpPr>
              <p:spPr bwMode="auto">
                <a:xfrm flipV="1">
                  <a:off x="10318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56" name="Freeform 5729"/>
                <p:cNvSpPr>
                  <a:spLocks/>
                </p:cNvSpPr>
                <p:nvPr/>
              </p:nvSpPr>
              <p:spPr bwMode="auto">
                <a:xfrm flipV="1">
                  <a:off x="1033464" y="11768138"/>
                  <a:ext cx="0" cy="4763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62 h 62"/>
                    <a:gd name="T4" fmla="*/ 2 w 4"/>
                    <a:gd name="T5" fmla="*/ 53 h 62"/>
                    <a:gd name="T6" fmla="*/ 4 w 4"/>
                    <a:gd name="T7" fmla="*/ 14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53"/>
                      </a:lnTo>
                      <a:lnTo>
                        <a:pt x="4" y="1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57" name="Line 5730"/>
                <p:cNvSpPr>
                  <a:spLocks noChangeShapeType="1"/>
                </p:cNvSpPr>
                <p:nvPr/>
              </p:nvSpPr>
              <p:spPr bwMode="auto">
                <a:xfrm flipV="1">
                  <a:off x="103663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58" name="Freeform 5731"/>
                <p:cNvSpPr>
                  <a:spLocks/>
                </p:cNvSpPr>
                <p:nvPr/>
              </p:nvSpPr>
              <p:spPr bwMode="auto">
                <a:xfrm flipV="1">
                  <a:off x="1036639" y="11760200"/>
                  <a:ext cx="0" cy="12700"/>
                </a:xfrm>
                <a:custGeom>
                  <a:avLst/>
                  <a:gdLst>
                    <a:gd name="T0" fmla="*/ 0 w 6"/>
                    <a:gd name="T1" fmla="*/ 0 h 171"/>
                    <a:gd name="T2" fmla="*/ 0 w 6"/>
                    <a:gd name="T3" fmla="*/ 171 h 171"/>
                    <a:gd name="T4" fmla="*/ 2 w 6"/>
                    <a:gd name="T5" fmla="*/ 15 h 171"/>
                    <a:gd name="T6" fmla="*/ 4 w 6"/>
                    <a:gd name="T7" fmla="*/ 78 h 171"/>
                    <a:gd name="T8" fmla="*/ 6 w 6"/>
                    <a:gd name="T9" fmla="*/ 14 h 171"/>
                    <a:gd name="T10" fmla="*/ 6 w 6"/>
                    <a:gd name="T11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71">
                      <a:moveTo>
                        <a:pt x="0" y="0"/>
                      </a:moveTo>
                      <a:lnTo>
                        <a:pt x="0" y="171"/>
                      </a:lnTo>
                      <a:lnTo>
                        <a:pt x="2" y="15"/>
                      </a:lnTo>
                      <a:lnTo>
                        <a:pt x="4" y="78"/>
                      </a:lnTo>
                      <a:lnTo>
                        <a:pt x="6" y="1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59" name="Line 5732"/>
                <p:cNvSpPr>
                  <a:spLocks noChangeShapeType="1"/>
                </p:cNvSpPr>
                <p:nvPr/>
              </p:nvSpPr>
              <p:spPr bwMode="auto">
                <a:xfrm flipV="1">
                  <a:off x="1039814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60" name="Line 5733"/>
                <p:cNvSpPr>
                  <a:spLocks noChangeShapeType="1"/>
                </p:cNvSpPr>
                <p:nvPr/>
              </p:nvSpPr>
              <p:spPr bwMode="auto">
                <a:xfrm flipV="1">
                  <a:off x="10414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61" name="Line 5734"/>
                <p:cNvSpPr>
                  <a:spLocks noChangeShapeType="1"/>
                </p:cNvSpPr>
                <p:nvPr/>
              </p:nvSpPr>
              <p:spPr bwMode="auto">
                <a:xfrm flipV="1">
                  <a:off x="10445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62" name="Line 5735"/>
                <p:cNvSpPr>
                  <a:spLocks noChangeShapeType="1"/>
                </p:cNvSpPr>
                <p:nvPr/>
              </p:nvSpPr>
              <p:spPr bwMode="auto">
                <a:xfrm flipV="1">
                  <a:off x="1046164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63" name="Line 5736"/>
                <p:cNvSpPr>
                  <a:spLocks noChangeShapeType="1"/>
                </p:cNvSpPr>
                <p:nvPr/>
              </p:nvSpPr>
              <p:spPr bwMode="auto">
                <a:xfrm>
                  <a:off x="10461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64" name="Line 5737"/>
                <p:cNvSpPr>
                  <a:spLocks noChangeShapeType="1"/>
                </p:cNvSpPr>
                <p:nvPr/>
              </p:nvSpPr>
              <p:spPr bwMode="auto">
                <a:xfrm>
                  <a:off x="10477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65" name="Line 5738"/>
                <p:cNvSpPr>
                  <a:spLocks noChangeShapeType="1"/>
                </p:cNvSpPr>
                <p:nvPr/>
              </p:nvSpPr>
              <p:spPr bwMode="auto">
                <a:xfrm flipV="1">
                  <a:off x="104775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66" name="Freeform 5739"/>
                <p:cNvSpPr>
                  <a:spLocks/>
                </p:cNvSpPr>
                <p:nvPr/>
              </p:nvSpPr>
              <p:spPr bwMode="auto">
                <a:xfrm flipV="1">
                  <a:off x="1054101" y="11763375"/>
                  <a:ext cx="1588" cy="9525"/>
                </a:xfrm>
                <a:custGeom>
                  <a:avLst/>
                  <a:gdLst>
                    <a:gd name="T0" fmla="*/ 0 w 8"/>
                    <a:gd name="T1" fmla="*/ 0 h 142"/>
                    <a:gd name="T2" fmla="*/ 0 w 8"/>
                    <a:gd name="T3" fmla="*/ 70 h 142"/>
                    <a:gd name="T4" fmla="*/ 2 w 8"/>
                    <a:gd name="T5" fmla="*/ 77 h 142"/>
                    <a:gd name="T6" fmla="*/ 4 w 8"/>
                    <a:gd name="T7" fmla="*/ 142 h 142"/>
                    <a:gd name="T8" fmla="*/ 6 w 8"/>
                    <a:gd name="T9" fmla="*/ 128 h 142"/>
                    <a:gd name="T10" fmla="*/ 8 w 8"/>
                    <a:gd name="T11" fmla="*/ 29 h 142"/>
                    <a:gd name="T12" fmla="*/ 8 w 8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42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77"/>
                      </a:lnTo>
                      <a:lnTo>
                        <a:pt x="4" y="142"/>
                      </a:lnTo>
                      <a:lnTo>
                        <a:pt x="6" y="128"/>
                      </a:lnTo>
                      <a:lnTo>
                        <a:pt x="8" y="2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67" name="Line 5740"/>
                <p:cNvSpPr>
                  <a:spLocks noChangeShapeType="1"/>
                </p:cNvSpPr>
                <p:nvPr/>
              </p:nvSpPr>
              <p:spPr bwMode="auto">
                <a:xfrm flipV="1">
                  <a:off x="1055689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68" name="Line 5741"/>
                <p:cNvSpPr>
                  <a:spLocks noChangeShapeType="1"/>
                </p:cNvSpPr>
                <p:nvPr/>
              </p:nvSpPr>
              <p:spPr bwMode="auto">
                <a:xfrm flipV="1">
                  <a:off x="10572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69" name="Freeform 5742"/>
                <p:cNvSpPr>
                  <a:spLocks/>
                </p:cNvSpPr>
                <p:nvPr/>
              </p:nvSpPr>
              <p:spPr bwMode="auto">
                <a:xfrm flipV="1">
                  <a:off x="1063626" y="11766550"/>
                  <a:ext cx="1588" cy="6350"/>
                </a:xfrm>
                <a:custGeom>
                  <a:avLst/>
                  <a:gdLst>
                    <a:gd name="T0" fmla="*/ 0 w 14"/>
                    <a:gd name="T1" fmla="*/ 0 h 84"/>
                    <a:gd name="T2" fmla="*/ 0 w 14"/>
                    <a:gd name="T3" fmla="*/ 23 h 84"/>
                    <a:gd name="T4" fmla="*/ 2 w 14"/>
                    <a:gd name="T5" fmla="*/ 19 h 84"/>
                    <a:gd name="T6" fmla="*/ 4 w 14"/>
                    <a:gd name="T7" fmla="*/ 53 h 84"/>
                    <a:gd name="T8" fmla="*/ 6 w 14"/>
                    <a:gd name="T9" fmla="*/ 84 h 84"/>
                    <a:gd name="T10" fmla="*/ 8 w 14"/>
                    <a:gd name="T11" fmla="*/ 47 h 84"/>
                    <a:gd name="T12" fmla="*/ 10 w 14"/>
                    <a:gd name="T13" fmla="*/ 78 h 84"/>
                    <a:gd name="T14" fmla="*/ 12 w 14"/>
                    <a:gd name="T15" fmla="*/ 70 h 84"/>
                    <a:gd name="T16" fmla="*/ 14 w 14"/>
                    <a:gd name="T17" fmla="*/ 29 h 84"/>
                    <a:gd name="T18" fmla="*/ 14 w 14"/>
                    <a:gd name="T19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84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9"/>
                      </a:lnTo>
                      <a:lnTo>
                        <a:pt x="4" y="53"/>
                      </a:lnTo>
                      <a:lnTo>
                        <a:pt x="6" y="84"/>
                      </a:lnTo>
                      <a:lnTo>
                        <a:pt x="8" y="47"/>
                      </a:lnTo>
                      <a:lnTo>
                        <a:pt x="10" y="78"/>
                      </a:lnTo>
                      <a:lnTo>
                        <a:pt x="12" y="70"/>
                      </a:lnTo>
                      <a:lnTo>
                        <a:pt x="14" y="29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70" name="Line 5743"/>
                <p:cNvSpPr>
                  <a:spLocks noChangeShapeType="1"/>
                </p:cNvSpPr>
                <p:nvPr/>
              </p:nvSpPr>
              <p:spPr bwMode="auto">
                <a:xfrm flipV="1">
                  <a:off x="1065214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71" name="Freeform 5744"/>
                <p:cNvSpPr>
                  <a:spLocks/>
                </p:cNvSpPr>
                <p:nvPr/>
              </p:nvSpPr>
              <p:spPr bwMode="auto">
                <a:xfrm flipV="1">
                  <a:off x="1068389" y="11771313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5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72" name="Line 5745"/>
                <p:cNvSpPr>
                  <a:spLocks noChangeShapeType="1"/>
                </p:cNvSpPr>
                <p:nvPr/>
              </p:nvSpPr>
              <p:spPr bwMode="auto">
                <a:xfrm>
                  <a:off x="10699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73" name="Freeform 5746"/>
                <p:cNvSpPr>
                  <a:spLocks/>
                </p:cNvSpPr>
                <p:nvPr/>
              </p:nvSpPr>
              <p:spPr bwMode="auto">
                <a:xfrm flipV="1">
                  <a:off x="1071564" y="11707813"/>
                  <a:ext cx="1588" cy="65088"/>
                </a:xfrm>
                <a:custGeom>
                  <a:avLst/>
                  <a:gdLst>
                    <a:gd name="T0" fmla="*/ 0 w 16"/>
                    <a:gd name="T1" fmla="*/ 0 h 868"/>
                    <a:gd name="T2" fmla="*/ 0 w 16"/>
                    <a:gd name="T3" fmla="*/ 74 h 868"/>
                    <a:gd name="T4" fmla="*/ 2 w 16"/>
                    <a:gd name="T5" fmla="*/ 439 h 868"/>
                    <a:gd name="T6" fmla="*/ 4 w 16"/>
                    <a:gd name="T7" fmla="*/ 868 h 868"/>
                    <a:gd name="T8" fmla="*/ 6 w 16"/>
                    <a:gd name="T9" fmla="*/ 449 h 868"/>
                    <a:gd name="T10" fmla="*/ 8 w 16"/>
                    <a:gd name="T11" fmla="*/ 602 h 868"/>
                    <a:gd name="T12" fmla="*/ 10 w 16"/>
                    <a:gd name="T13" fmla="*/ 151 h 868"/>
                    <a:gd name="T14" fmla="*/ 12 w 16"/>
                    <a:gd name="T15" fmla="*/ 15 h 868"/>
                    <a:gd name="T16" fmla="*/ 14 w 16"/>
                    <a:gd name="T17" fmla="*/ 39 h 868"/>
                    <a:gd name="T18" fmla="*/ 16 w 16"/>
                    <a:gd name="T19" fmla="*/ 62 h 868"/>
                    <a:gd name="T20" fmla="*/ 16 w 16"/>
                    <a:gd name="T21" fmla="*/ 0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868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439"/>
                      </a:lnTo>
                      <a:lnTo>
                        <a:pt x="4" y="868"/>
                      </a:lnTo>
                      <a:lnTo>
                        <a:pt x="6" y="449"/>
                      </a:lnTo>
                      <a:lnTo>
                        <a:pt x="8" y="602"/>
                      </a:lnTo>
                      <a:lnTo>
                        <a:pt x="10" y="151"/>
                      </a:lnTo>
                      <a:lnTo>
                        <a:pt x="12" y="15"/>
                      </a:lnTo>
                      <a:lnTo>
                        <a:pt x="14" y="39"/>
                      </a:lnTo>
                      <a:lnTo>
                        <a:pt x="16" y="62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74" name="Line 5747"/>
                <p:cNvSpPr>
                  <a:spLocks noChangeShapeType="1"/>
                </p:cNvSpPr>
                <p:nvPr/>
              </p:nvSpPr>
              <p:spPr bwMode="auto">
                <a:xfrm flipV="1">
                  <a:off x="107473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75" name="Line 5748"/>
                <p:cNvSpPr>
                  <a:spLocks noChangeShapeType="1"/>
                </p:cNvSpPr>
                <p:nvPr/>
              </p:nvSpPr>
              <p:spPr bwMode="auto">
                <a:xfrm flipV="1">
                  <a:off x="10763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76" name="Freeform 5749"/>
                <p:cNvSpPr>
                  <a:spLocks/>
                </p:cNvSpPr>
                <p:nvPr/>
              </p:nvSpPr>
              <p:spPr bwMode="auto">
                <a:xfrm flipV="1">
                  <a:off x="1076326" y="11771313"/>
                  <a:ext cx="1588" cy="1588"/>
                </a:xfrm>
                <a:custGeom>
                  <a:avLst/>
                  <a:gdLst>
                    <a:gd name="T0" fmla="*/ 0 w 2"/>
                    <a:gd name="T1" fmla="*/ 0 h 30"/>
                    <a:gd name="T2" fmla="*/ 0 w 2"/>
                    <a:gd name="T3" fmla="*/ 30 h 30"/>
                    <a:gd name="T4" fmla="*/ 2 w 2"/>
                    <a:gd name="T5" fmla="*/ 15 h 30"/>
                    <a:gd name="T6" fmla="*/ 2 w 2"/>
                    <a:gd name="T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0">
                      <a:moveTo>
                        <a:pt x="0" y="0"/>
                      </a:moveTo>
                      <a:lnTo>
                        <a:pt x="0" y="30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77" name="Line 5750"/>
                <p:cNvSpPr>
                  <a:spLocks noChangeShapeType="1"/>
                </p:cNvSpPr>
                <p:nvPr/>
              </p:nvSpPr>
              <p:spPr bwMode="auto">
                <a:xfrm flipV="1">
                  <a:off x="107791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78" name="Freeform 5751"/>
                <p:cNvSpPr>
                  <a:spLocks/>
                </p:cNvSpPr>
                <p:nvPr/>
              </p:nvSpPr>
              <p:spPr bwMode="auto">
                <a:xfrm flipV="1">
                  <a:off x="1081089" y="11501438"/>
                  <a:ext cx="3175" cy="271463"/>
                </a:xfrm>
                <a:custGeom>
                  <a:avLst/>
                  <a:gdLst>
                    <a:gd name="T0" fmla="*/ 0 w 28"/>
                    <a:gd name="T1" fmla="*/ 0 h 3555"/>
                    <a:gd name="T2" fmla="*/ 0 w 28"/>
                    <a:gd name="T3" fmla="*/ 376 h 3555"/>
                    <a:gd name="T4" fmla="*/ 2 w 28"/>
                    <a:gd name="T5" fmla="*/ 1034 h 3555"/>
                    <a:gd name="T6" fmla="*/ 4 w 28"/>
                    <a:gd name="T7" fmla="*/ 3555 h 3555"/>
                    <a:gd name="T8" fmla="*/ 6 w 28"/>
                    <a:gd name="T9" fmla="*/ 3150 h 3555"/>
                    <a:gd name="T10" fmla="*/ 8 w 28"/>
                    <a:gd name="T11" fmla="*/ 2240 h 3555"/>
                    <a:gd name="T12" fmla="*/ 10 w 28"/>
                    <a:gd name="T13" fmla="*/ 1302 h 3555"/>
                    <a:gd name="T14" fmla="*/ 12 w 28"/>
                    <a:gd name="T15" fmla="*/ 625 h 3555"/>
                    <a:gd name="T16" fmla="*/ 14 w 28"/>
                    <a:gd name="T17" fmla="*/ 384 h 3555"/>
                    <a:gd name="T18" fmla="*/ 16 w 28"/>
                    <a:gd name="T19" fmla="*/ 129 h 3555"/>
                    <a:gd name="T20" fmla="*/ 18 w 28"/>
                    <a:gd name="T21" fmla="*/ 47 h 3555"/>
                    <a:gd name="T22" fmla="*/ 20 w 28"/>
                    <a:gd name="T23" fmla="*/ 133 h 3555"/>
                    <a:gd name="T24" fmla="*/ 22 w 28"/>
                    <a:gd name="T25" fmla="*/ 86 h 3555"/>
                    <a:gd name="T26" fmla="*/ 24 w 28"/>
                    <a:gd name="T27" fmla="*/ 105 h 3555"/>
                    <a:gd name="T28" fmla="*/ 26 w 28"/>
                    <a:gd name="T29" fmla="*/ 87 h 3555"/>
                    <a:gd name="T30" fmla="*/ 28 w 28"/>
                    <a:gd name="T31" fmla="*/ 39 h 3555"/>
                    <a:gd name="T32" fmla="*/ 28 w 28"/>
                    <a:gd name="T33" fmla="*/ 0 h 35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3555">
                      <a:moveTo>
                        <a:pt x="0" y="0"/>
                      </a:moveTo>
                      <a:lnTo>
                        <a:pt x="0" y="376"/>
                      </a:lnTo>
                      <a:lnTo>
                        <a:pt x="2" y="1034"/>
                      </a:lnTo>
                      <a:lnTo>
                        <a:pt x="4" y="3555"/>
                      </a:lnTo>
                      <a:lnTo>
                        <a:pt x="6" y="3150"/>
                      </a:lnTo>
                      <a:lnTo>
                        <a:pt x="8" y="2240"/>
                      </a:lnTo>
                      <a:lnTo>
                        <a:pt x="10" y="1302"/>
                      </a:lnTo>
                      <a:lnTo>
                        <a:pt x="12" y="625"/>
                      </a:lnTo>
                      <a:lnTo>
                        <a:pt x="14" y="384"/>
                      </a:lnTo>
                      <a:lnTo>
                        <a:pt x="16" y="129"/>
                      </a:lnTo>
                      <a:lnTo>
                        <a:pt x="18" y="47"/>
                      </a:lnTo>
                      <a:lnTo>
                        <a:pt x="20" y="133"/>
                      </a:lnTo>
                      <a:lnTo>
                        <a:pt x="22" y="86"/>
                      </a:lnTo>
                      <a:lnTo>
                        <a:pt x="24" y="105"/>
                      </a:lnTo>
                      <a:lnTo>
                        <a:pt x="26" y="87"/>
                      </a:lnTo>
                      <a:lnTo>
                        <a:pt x="28" y="39"/>
                      </a:lnTo>
                      <a:lnTo>
                        <a:pt x="2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79" name="Freeform 5752"/>
                <p:cNvSpPr>
                  <a:spLocks/>
                </p:cNvSpPr>
                <p:nvPr/>
              </p:nvSpPr>
              <p:spPr bwMode="auto">
                <a:xfrm flipV="1">
                  <a:off x="1085851" y="11739563"/>
                  <a:ext cx="1588" cy="33338"/>
                </a:xfrm>
                <a:custGeom>
                  <a:avLst/>
                  <a:gdLst>
                    <a:gd name="T0" fmla="*/ 0 w 14"/>
                    <a:gd name="T1" fmla="*/ 0 h 445"/>
                    <a:gd name="T2" fmla="*/ 0 w 14"/>
                    <a:gd name="T3" fmla="*/ 39 h 445"/>
                    <a:gd name="T4" fmla="*/ 2 w 14"/>
                    <a:gd name="T5" fmla="*/ 15 h 445"/>
                    <a:gd name="T6" fmla="*/ 4 w 14"/>
                    <a:gd name="T7" fmla="*/ 164 h 445"/>
                    <a:gd name="T8" fmla="*/ 6 w 14"/>
                    <a:gd name="T9" fmla="*/ 401 h 445"/>
                    <a:gd name="T10" fmla="*/ 8 w 14"/>
                    <a:gd name="T11" fmla="*/ 445 h 445"/>
                    <a:gd name="T12" fmla="*/ 10 w 14"/>
                    <a:gd name="T13" fmla="*/ 353 h 445"/>
                    <a:gd name="T14" fmla="*/ 12 w 14"/>
                    <a:gd name="T15" fmla="*/ 107 h 445"/>
                    <a:gd name="T16" fmla="*/ 14 w 14"/>
                    <a:gd name="T17" fmla="*/ 47 h 445"/>
                    <a:gd name="T18" fmla="*/ 14 w 14"/>
                    <a:gd name="T19" fmla="*/ 0 h 4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445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5"/>
                      </a:lnTo>
                      <a:lnTo>
                        <a:pt x="4" y="164"/>
                      </a:lnTo>
                      <a:lnTo>
                        <a:pt x="6" y="401"/>
                      </a:lnTo>
                      <a:lnTo>
                        <a:pt x="8" y="445"/>
                      </a:lnTo>
                      <a:lnTo>
                        <a:pt x="10" y="353"/>
                      </a:lnTo>
                      <a:lnTo>
                        <a:pt x="12" y="107"/>
                      </a:lnTo>
                      <a:lnTo>
                        <a:pt x="14" y="47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80" name="Freeform 5753"/>
                <p:cNvSpPr>
                  <a:spLocks/>
                </p:cNvSpPr>
                <p:nvPr/>
              </p:nvSpPr>
              <p:spPr bwMode="auto">
                <a:xfrm flipV="1">
                  <a:off x="1087439" y="11769725"/>
                  <a:ext cx="1588" cy="3175"/>
                </a:xfrm>
                <a:custGeom>
                  <a:avLst/>
                  <a:gdLst>
                    <a:gd name="T0" fmla="*/ 0 w 4"/>
                    <a:gd name="T1" fmla="*/ 0 h 47"/>
                    <a:gd name="T2" fmla="*/ 0 w 4"/>
                    <a:gd name="T3" fmla="*/ 39 h 47"/>
                    <a:gd name="T4" fmla="*/ 2 w 4"/>
                    <a:gd name="T5" fmla="*/ 47 h 47"/>
                    <a:gd name="T6" fmla="*/ 4 w 4"/>
                    <a:gd name="T7" fmla="*/ 19 h 47"/>
                    <a:gd name="T8" fmla="*/ 4 w 4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7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47"/>
                      </a:lnTo>
                      <a:lnTo>
                        <a:pt x="4" y="1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81" name="Freeform 5754"/>
                <p:cNvSpPr>
                  <a:spLocks/>
                </p:cNvSpPr>
                <p:nvPr/>
              </p:nvSpPr>
              <p:spPr bwMode="auto">
                <a:xfrm flipV="1">
                  <a:off x="1089026" y="11376025"/>
                  <a:ext cx="4763" cy="396875"/>
                </a:xfrm>
                <a:custGeom>
                  <a:avLst/>
                  <a:gdLst>
                    <a:gd name="T0" fmla="*/ 0 w 30"/>
                    <a:gd name="T1" fmla="*/ 0 h 5203"/>
                    <a:gd name="T2" fmla="*/ 0 w 30"/>
                    <a:gd name="T3" fmla="*/ 137 h 5203"/>
                    <a:gd name="T4" fmla="*/ 2 w 30"/>
                    <a:gd name="T5" fmla="*/ 246 h 5203"/>
                    <a:gd name="T6" fmla="*/ 4 w 30"/>
                    <a:gd name="T7" fmla="*/ 1924 h 5203"/>
                    <a:gd name="T8" fmla="*/ 6 w 30"/>
                    <a:gd name="T9" fmla="*/ 4149 h 5203"/>
                    <a:gd name="T10" fmla="*/ 8 w 30"/>
                    <a:gd name="T11" fmla="*/ 5203 h 5203"/>
                    <a:gd name="T12" fmla="*/ 10 w 30"/>
                    <a:gd name="T13" fmla="*/ 3692 h 5203"/>
                    <a:gd name="T14" fmla="*/ 12 w 30"/>
                    <a:gd name="T15" fmla="*/ 2270 h 5203"/>
                    <a:gd name="T16" fmla="*/ 14 w 30"/>
                    <a:gd name="T17" fmla="*/ 1177 h 5203"/>
                    <a:gd name="T18" fmla="*/ 16 w 30"/>
                    <a:gd name="T19" fmla="*/ 428 h 5203"/>
                    <a:gd name="T20" fmla="*/ 18 w 30"/>
                    <a:gd name="T21" fmla="*/ 337 h 5203"/>
                    <a:gd name="T22" fmla="*/ 20 w 30"/>
                    <a:gd name="T23" fmla="*/ 200 h 5203"/>
                    <a:gd name="T24" fmla="*/ 22 w 30"/>
                    <a:gd name="T25" fmla="*/ 77 h 5203"/>
                    <a:gd name="T26" fmla="*/ 24 w 30"/>
                    <a:gd name="T27" fmla="*/ 187 h 5203"/>
                    <a:gd name="T28" fmla="*/ 26 w 30"/>
                    <a:gd name="T29" fmla="*/ 102 h 5203"/>
                    <a:gd name="T30" fmla="*/ 28 w 30"/>
                    <a:gd name="T31" fmla="*/ 74 h 5203"/>
                    <a:gd name="T32" fmla="*/ 30 w 30"/>
                    <a:gd name="T33" fmla="*/ 66 h 5203"/>
                    <a:gd name="T34" fmla="*/ 30 w 30"/>
                    <a:gd name="T35" fmla="*/ 0 h 5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0" h="5203">
                      <a:moveTo>
                        <a:pt x="0" y="0"/>
                      </a:moveTo>
                      <a:lnTo>
                        <a:pt x="0" y="137"/>
                      </a:lnTo>
                      <a:lnTo>
                        <a:pt x="2" y="246"/>
                      </a:lnTo>
                      <a:lnTo>
                        <a:pt x="4" y="1924"/>
                      </a:lnTo>
                      <a:lnTo>
                        <a:pt x="6" y="4149"/>
                      </a:lnTo>
                      <a:lnTo>
                        <a:pt x="8" y="5203"/>
                      </a:lnTo>
                      <a:lnTo>
                        <a:pt x="10" y="3692"/>
                      </a:lnTo>
                      <a:lnTo>
                        <a:pt x="12" y="2270"/>
                      </a:lnTo>
                      <a:lnTo>
                        <a:pt x="14" y="1177"/>
                      </a:lnTo>
                      <a:lnTo>
                        <a:pt x="16" y="428"/>
                      </a:lnTo>
                      <a:lnTo>
                        <a:pt x="18" y="337"/>
                      </a:lnTo>
                      <a:lnTo>
                        <a:pt x="20" y="200"/>
                      </a:lnTo>
                      <a:lnTo>
                        <a:pt x="22" y="77"/>
                      </a:lnTo>
                      <a:lnTo>
                        <a:pt x="24" y="187"/>
                      </a:lnTo>
                      <a:lnTo>
                        <a:pt x="26" y="102"/>
                      </a:lnTo>
                      <a:lnTo>
                        <a:pt x="28" y="74"/>
                      </a:lnTo>
                      <a:lnTo>
                        <a:pt x="30" y="66"/>
                      </a:lnTo>
                      <a:lnTo>
                        <a:pt x="3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82" name="Freeform 5755"/>
                <p:cNvSpPr>
                  <a:spLocks/>
                </p:cNvSpPr>
                <p:nvPr/>
              </p:nvSpPr>
              <p:spPr bwMode="auto">
                <a:xfrm flipV="1">
                  <a:off x="1095376" y="11741150"/>
                  <a:ext cx="0" cy="31750"/>
                </a:xfrm>
                <a:custGeom>
                  <a:avLst/>
                  <a:gdLst>
                    <a:gd name="T0" fmla="*/ 0 w 8"/>
                    <a:gd name="T1" fmla="*/ 0 h 424"/>
                    <a:gd name="T2" fmla="*/ 0 w 8"/>
                    <a:gd name="T3" fmla="*/ 145 h 424"/>
                    <a:gd name="T4" fmla="*/ 2 w 8"/>
                    <a:gd name="T5" fmla="*/ 424 h 424"/>
                    <a:gd name="T6" fmla="*/ 4 w 8"/>
                    <a:gd name="T7" fmla="*/ 65 h 424"/>
                    <a:gd name="T8" fmla="*/ 6 w 8"/>
                    <a:gd name="T9" fmla="*/ 59 h 424"/>
                    <a:gd name="T10" fmla="*/ 8 w 8"/>
                    <a:gd name="T11" fmla="*/ 15 h 424"/>
                    <a:gd name="T12" fmla="*/ 8 w 8"/>
                    <a:gd name="T13" fmla="*/ 0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424">
                      <a:moveTo>
                        <a:pt x="0" y="0"/>
                      </a:moveTo>
                      <a:lnTo>
                        <a:pt x="0" y="145"/>
                      </a:lnTo>
                      <a:lnTo>
                        <a:pt x="2" y="424"/>
                      </a:lnTo>
                      <a:lnTo>
                        <a:pt x="4" y="65"/>
                      </a:lnTo>
                      <a:lnTo>
                        <a:pt x="6" y="59"/>
                      </a:lnTo>
                      <a:lnTo>
                        <a:pt x="8" y="15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83" name="Line 5756"/>
                <p:cNvSpPr>
                  <a:spLocks noChangeShapeType="1"/>
                </p:cNvSpPr>
                <p:nvPr/>
              </p:nvSpPr>
              <p:spPr bwMode="auto">
                <a:xfrm flipV="1">
                  <a:off x="10985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84" name="Freeform 5757"/>
                <p:cNvSpPr>
                  <a:spLocks/>
                </p:cNvSpPr>
                <p:nvPr/>
              </p:nvSpPr>
              <p:spPr bwMode="auto">
                <a:xfrm flipV="1">
                  <a:off x="1098551" y="11587163"/>
                  <a:ext cx="3175" cy="185738"/>
                </a:xfrm>
                <a:custGeom>
                  <a:avLst/>
                  <a:gdLst>
                    <a:gd name="T0" fmla="*/ 0 w 27"/>
                    <a:gd name="T1" fmla="*/ 0 h 2433"/>
                    <a:gd name="T2" fmla="*/ 0 w 27"/>
                    <a:gd name="T3" fmla="*/ 123 h 2433"/>
                    <a:gd name="T4" fmla="*/ 2 w 27"/>
                    <a:gd name="T5" fmla="*/ 1067 h 2433"/>
                    <a:gd name="T6" fmla="*/ 4 w 27"/>
                    <a:gd name="T7" fmla="*/ 2433 h 2433"/>
                    <a:gd name="T8" fmla="*/ 6 w 27"/>
                    <a:gd name="T9" fmla="*/ 2012 h 2433"/>
                    <a:gd name="T10" fmla="*/ 9 w 27"/>
                    <a:gd name="T11" fmla="*/ 1679 h 2433"/>
                    <a:gd name="T12" fmla="*/ 11 w 27"/>
                    <a:gd name="T13" fmla="*/ 1178 h 2433"/>
                    <a:gd name="T14" fmla="*/ 13 w 27"/>
                    <a:gd name="T15" fmla="*/ 347 h 2433"/>
                    <a:gd name="T16" fmla="*/ 15 w 27"/>
                    <a:gd name="T17" fmla="*/ 133 h 2433"/>
                    <a:gd name="T18" fmla="*/ 17 w 27"/>
                    <a:gd name="T19" fmla="*/ 144 h 2433"/>
                    <a:gd name="T20" fmla="*/ 19 w 27"/>
                    <a:gd name="T21" fmla="*/ 65 h 2433"/>
                    <a:gd name="T22" fmla="*/ 21 w 27"/>
                    <a:gd name="T23" fmla="*/ 123 h 2433"/>
                    <a:gd name="T24" fmla="*/ 23 w 27"/>
                    <a:gd name="T25" fmla="*/ 19 h 2433"/>
                    <a:gd name="T26" fmla="*/ 25 w 27"/>
                    <a:gd name="T27" fmla="*/ 15 h 2433"/>
                    <a:gd name="T28" fmla="*/ 27 w 27"/>
                    <a:gd name="T29" fmla="*/ 58 h 2433"/>
                    <a:gd name="T30" fmla="*/ 27 w 27"/>
                    <a:gd name="T31" fmla="*/ 0 h 2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7" h="2433">
                      <a:moveTo>
                        <a:pt x="0" y="0"/>
                      </a:moveTo>
                      <a:lnTo>
                        <a:pt x="0" y="123"/>
                      </a:lnTo>
                      <a:lnTo>
                        <a:pt x="2" y="1067"/>
                      </a:lnTo>
                      <a:lnTo>
                        <a:pt x="4" y="2433"/>
                      </a:lnTo>
                      <a:lnTo>
                        <a:pt x="6" y="2012"/>
                      </a:lnTo>
                      <a:lnTo>
                        <a:pt x="9" y="1679"/>
                      </a:lnTo>
                      <a:lnTo>
                        <a:pt x="11" y="1178"/>
                      </a:lnTo>
                      <a:lnTo>
                        <a:pt x="13" y="347"/>
                      </a:lnTo>
                      <a:lnTo>
                        <a:pt x="15" y="133"/>
                      </a:lnTo>
                      <a:lnTo>
                        <a:pt x="17" y="144"/>
                      </a:lnTo>
                      <a:lnTo>
                        <a:pt x="19" y="65"/>
                      </a:lnTo>
                      <a:lnTo>
                        <a:pt x="21" y="123"/>
                      </a:lnTo>
                      <a:lnTo>
                        <a:pt x="23" y="19"/>
                      </a:lnTo>
                      <a:lnTo>
                        <a:pt x="25" y="15"/>
                      </a:lnTo>
                      <a:lnTo>
                        <a:pt x="27" y="58"/>
                      </a:lnTo>
                      <a:lnTo>
                        <a:pt x="2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85" name="Line 5758"/>
                <p:cNvSpPr>
                  <a:spLocks noChangeShapeType="1"/>
                </p:cNvSpPr>
                <p:nvPr/>
              </p:nvSpPr>
              <p:spPr bwMode="auto">
                <a:xfrm flipV="1">
                  <a:off x="11017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86" name="Line 5759"/>
                <p:cNvSpPr>
                  <a:spLocks noChangeShapeType="1"/>
                </p:cNvSpPr>
                <p:nvPr/>
              </p:nvSpPr>
              <p:spPr bwMode="auto">
                <a:xfrm>
                  <a:off x="110331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87" name="Freeform 5760"/>
                <p:cNvSpPr>
                  <a:spLocks/>
                </p:cNvSpPr>
                <p:nvPr/>
              </p:nvSpPr>
              <p:spPr bwMode="auto">
                <a:xfrm flipV="1">
                  <a:off x="1103314" y="11768138"/>
                  <a:ext cx="0" cy="4763"/>
                </a:xfrm>
                <a:custGeom>
                  <a:avLst/>
                  <a:gdLst>
                    <a:gd name="T0" fmla="*/ 0 w 6"/>
                    <a:gd name="T1" fmla="*/ 0 h 78"/>
                    <a:gd name="T2" fmla="*/ 0 w 6"/>
                    <a:gd name="T3" fmla="*/ 19 h 78"/>
                    <a:gd name="T4" fmla="*/ 2 w 6"/>
                    <a:gd name="T5" fmla="*/ 39 h 78"/>
                    <a:gd name="T6" fmla="*/ 4 w 6"/>
                    <a:gd name="T7" fmla="*/ 14 h 78"/>
                    <a:gd name="T8" fmla="*/ 6 w 6"/>
                    <a:gd name="T9" fmla="*/ 78 h 78"/>
                    <a:gd name="T10" fmla="*/ 6 w 6"/>
                    <a:gd name="T11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8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39"/>
                      </a:lnTo>
                      <a:lnTo>
                        <a:pt x="4" y="14"/>
                      </a:lnTo>
                      <a:lnTo>
                        <a:pt x="6" y="7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88" name="Freeform 5761"/>
                <p:cNvSpPr>
                  <a:spLocks/>
                </p:cNvSpPr>
                <p:nvPr/>
              </p:nvSpPr>
              <p:spPr bwMode="auto">
                <a:xfrm flipV="1">
                  <a:off x="1108076" y="11712575"/>
                  <a:ext cx="1588" cy="60325"/>
                </a:xfrm>
                <a:custGeom>
                  <a:avLst/>
                  <a:gdLst>
                    <a:gd name="T0" fmla="*/ 0 w 24"/>
                    <a:gd name="T1" fmla="*/ 0 h 807"/>
                    <a:gd name="T2" fmla="*/ 0 w 24"/>
                    <a:gd name="T3" fmla="*/ 86 h 807"/>
                    <a:gd name="T4" fmla="*/ 2 w 24"/>
                    <a:gd name="T5" fmla="*/ 86 h 807"/>
                    <a:gd name="T6" fmla="*/ 4 w 24"/>
                    <a:gd name="T7" fmla="*/ 358 h 807"/>
                    <a:gd name="T8" fmla="*/ 6 w 24"/>
                    <a:gd name="T9" fmla="*/ 807 h 807"/>
                    <a:gd name="T10" fmla="*/ 8 w 24"/>
                    <a:gd name="T11" fmla="*/ 619 h 807"/>
                    <a:gd name="T12" fmla="*/ 10 w 24"/>
                    <a:gd name="T13" fmla="*/ 684 h 807"/>
                    <a:gd name="T14" fmla="*/ 12 w 24"/>
                    <a:gd name="T15" fmla="*/ 365 h 807"/>
                    <a:gd name="T16" fmla="*/ 14 w 24"/>
                    <a:gd name="T17" fmla="*/ 132 h 807"/>
                    <a:gd name="T18" fmla="*/ 16 w 24"/>
                    <a:gd name="T19" fmla="*/ 91 h 807"/>
                    <a:gd name="T20" fmla="*/ 18 w 24"/>
                    <a:gd name="T21" fmla="*/ 154 h 807"/>
                    <a:gd name="T22" fmla="*/ 20 w 24"/>
                    <a:gd name="T23" fmla="*/ 46 h 807"/>
                    <a:gd name="T24" fmla="*/ 22 w 24"/>
                    <a:gd name="T25" fmla="*/ 39 h 807"/>
                    <a:gd name="T26" fmla="*/ 24 w 24"/>
                    <a:gd name="T27" fmla="*/ 31 h 807"/>
                    <a:gd name="T28" fmla="*/ 24 w 24"/>
                    <a:gd name="T29" fmla="*/ 0 h 8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" h="807">
                      <a:moveTo>
                        <a:pt x="0" y="0"/>
                      </a:moveTo>
                      <a:lnTo>
                        <a:pt x="0" y="86"/>
                      </a:lnTo>
                      <a:lnTo>
                        <a:pt x="2" y="86"/>
                      </a:lnTo>
                      <a:lnTo>
                        <a:pt x="4" y="358"/>
                      </a:lnTo>
                      <a:lnTo>
                        <a:pt x="6" y="807"/>
                      </a:lnTo>
                      <a:lnTo>
                        <a:pt x="8" y="619"/>
                      </a:lnTo>
                      <a:lnTo>
                        <a:pt x="10" y="684"/>
                      </a:lnTo>
                      <a:lnTo>
                        <a:pt x="12" y="365"/>
                      </a:lnTo>
                      <a:lnTo>
                        <a:pt x="14" y="132"/>
                      </a:lnTo>
                      <a:lnTo>
                        <a:pt x="16" y="91"/>
                      </a:lnTo>
                      <a:lnTo>
                        <a:pt x="18" y="154"/>
                      </a:lnTo>
                      <a:lnTo>
                        <a:pt x="20" y="46"/>
                      </a:lnTo>
                      <a:lnTo>
                        <a:pt x="22" y="39"/>
                      </a:lnTo>
                      <a:lnTo>
                        <a:pt x="24" y="31"/>
                      </a:lnTo>
                      <a:lnTo>
                        <a:pt x="2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89" name="Line 5762"/>
                <p:cNvSpPr>
                  <a:spLocks noChangeShapeType="1"/>
                </p:cNvSpPr>
                <p:nvPr/>
              </p:nvSpPr>
              <p:spPr bwMode="auto">
                <a:xfrm>
                  <a:off x="11112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90" name="Line 5763"/>
                <p:cNvSpPr>
                  <a:spLocks noChangeShapeType="1"/>
                </p:cNvSpPr>
                <p:nvPr/>
              </p:nvSpPr>
              <p:spPr bwMode="auto">
                <a:xfrm>
                  <a:off x="11112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91" name="Line 5764"/>
                <p:cNvSpPr>
                  <a:spLocks noChangeShapeType="1"/>
                </p:cNvSpPr>
                <p:nvPr/>
              </p:nvSpPr>
              <p:spPr bwMode="auto">
                <a:xfrm flipV="1">
                  <a:off x="1112839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92" name="Freeform 5765"/>
                <p:cNvSpPr>
                  <a:spLocks/>
                </p:cNvSpPr>
                <p:nvPr/>
              </p:nvSpPr>
              <p:spPr bwMode="auto">
                <a:xfrm flipV="1">
                  <a:off x="1112839" y="11747500"/>
                  <a:ext cx="0" cy="25400"/>
                </a:xfrm>
                <a:custGeom>
                  <a:avLst/>
                  <a:gdLst>
                    <a:gd name="T0" fmla="*/ 0 w 8"/>
                    <a:gd name="T1" fmla="*/ 0 h 344"/>
                    <a:gd name="T2" fmla="*/ 0 w 8"/>
                    <a:gd name="T3" fmla="*/ 140 h 344"/>
                    <a:gd name="T4" fmla="*/ 2 w 8"/>
                    <a:gd name="T5" fmla="*/ 344 h 344"/>
                    <a:gd name="T6" fmla="*/ 4 w 8"/>
                    <a:gd name="T7" fmla="*/ 201 h 344"/>
                    <a:gd name="T8" fmla="*/ 6 w 8"/>
                    <a:gd name="T9" fmla="*/ 143 h 344"/>
                    <a:gd name="T10" fmla="*/ 8 w 8"/>
                    <a:gd name="T11" fmla="*/ 81 h 344"/>
                    <a:gd name="T12" fmla="*/ 8 w 8"/>
                    <a:gd name="T13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344">
                      <a:moveTo>
                        <a:pt x="0" y="0"/>
                      </a:moveTo>
                      <a:lnTo>
                        <a:pt x="0" y="140"/>
                      </a:lnTo>
                      <a:lnTo>
                        <a:pt x="2" y="344"/>
                      </a:lnTo>
                      <a:lnTo>
                        <a:pt x="4" y="201"/>
                      </a:lnTo>
                      <a:lnTo>
                        <a:pt x="6" y="143"/>
                      </a:lnTo>
                      <a:lnTo>
                        <a:pt x="8" y="8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93" name="Line 5766"/>
                <p:cNvSpPr>
                  <a:spLocks noChangeShapeType="1"/>
                </p:cNvSpPr>
                <p:nvPr/>
              </p:nvSpPr>
              <p:spPr bwMode="auto">
                <a:xfrm>
                  <a:off x="11144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94" name="Line 5767"/>
                <p:cNvSpPr>
                  <a:spLocks noChangeShapeType="1"/>
                </p:cNvSpPr>
                <p:nvPr/>
              </p:nvSpPr>
              <p:spPr bwMode="auto">
                <a:xfrm flipV="1">
                  <a:off x="1116014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95" name="Freeform 5768"/>
                <p:cNvSpPr>
                  <a:spLocks/>
                </p:cNvSpPr>
                <p:nvPr/>
              </p:nvSpPr>
              <p:spPr bwMode="auto">
                <a:xfrm flipV="1">
                  <a:off x="1117601" y="11758613"/>
                  <a:ext cx="0" cy="14288"/>
                </a:xfrm>
                <a:custGeom>
                  <a:avLst/>
                  <a:gdLst>
                    <a:gd name="T0" fmla="*/ 0 w 8"/>
                    <a:gd name="T1" fmla="*/ 0 h 204"/>
                    <a:gd name="T2" fmla="*/ 0 w 8"/>
                    <a:gd name="T3" fmla="*/ 167 h 204"/>
                    <a:gd name="T4" fmla="*/ 2 w 8"/>
                    <a:gd name="T5" fmla="*/ 204 h 204"/>
                    <a:gd name="T6" fmla="*/ 4 w 8"/>
                    <a:gd name="T7" fmla="*/ 62 h 204"/>
                    <a:gd name="T8" fmla="*/ 6 w 8"/>
                    <a:gd name="T9" fmla="*/ 70 h 204"/>
                    <a:gd name="T10" fmla="*/ 8 w 8"/>
                    <a:gd name="T11" fmla="*/ 39 h 204"/>
                    <a:gd name="T12" fmla="*/ 8 w 8"/>
                    <a:gd name="T13" fmla="*/ 0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04">
                      <a:moveTo>
                        <a:pt x="0" y="0"/>
                      </a:moveTo>
                      <a:lnTo>
                        <a:pt x="0" y="167"/>
                      </a:lnTo>
                      <a:lnTo>
                        <a:pt x="2" y="204"/>
                      </a:lnTo>
                      <a:lnTo>
                        <a:pt x="4" y="62"/>
                      </a:lnTo>
                      <a:lnTo>
                        <a:pt x="6" y="70"/>
                      </a:lnTo>
                      <a:lnTo>
                        <a:pt x="8" y="3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96" name="Freeform 5769"/>
                <p:cNvSpPr>
                  <a:spLocks/>
                </p:cNvSpPr>
                <p:nvPr/>
              </p:nvSpPr>
              <p:spPr bwMode="auto">
                <a:xfrm flipV="1">
                  <a:off x="1120776" y="11761788"/>
                  <a:ext cx="0" cy="11113"/>
                </a:xfrm>
                <a:custGeom>
                  <a:avLst/>
                  <a:gdLst>
                    <a:gd name="T0" fmla="*/ 0 w 6"/>
                    <a:gd name="T1" fmla="*/ 0 h 164"/>
                    <a:gd name="T2" fmla="*/ 0 w 6"/>
                    <a:gd name="T3" fmla="*/ 164 h 164"/>
                    <a:gd name="T4" fmla="*/ 2 w 6"/>
                    <a:gd name="T5" fmla="*/ 19 h 164"/>
                    <a:gd name="T6" fmla="*/ 4 w 6"/>
                    <a:gd name="T7" fmla="*/ 86 h 164"/>
                    <a:gd name="T8" fmla="*/ 6 w 6"/>
                    <a:gd name="T9" fmla="*/ 92 h 164"/>
                    <a:gd name="T10" fmla="*/ 6 w 6"/>
                    <a:gd name="T11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64">
                      <a:moveTo>
                        <a:pt x="0" y="0"/>
                      </a:moveTo>
                      <a:lnTo>
                        <a:pt x="0" y="164"/>
                      </a:lnTo>
                      <a:lnTo>
                        <a:pt x="2" y="19"/>
                      </a:lnTo>
                      <a:lnTo>
                        <a:pt x="4" y="86"/>
                      </a:lnTo>
                      <a:lnTo>
                        <a:pt x="6" y="9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97" name="Freeform 5770"/>
                <p:cNvSpPr>
                  <a:spLocks/>
                </p:cNvSpPr>
                <p:nvPr/>
              </p:nvSpPr>
              <p:spPr bwMode="auto">
                <a:xfrm>
                  <a:off x="1122364" y="11772900"/>
                  <a:ext cx="0" cy="0"/>
                </a:xfrm>
                <a:custGeom>
                  <a:avLst/>
                  <a:gdLst>
                    <a:gd name="T0" fmla="*/ 0 w 2"/>
                    <a:gd name="T1" fmla="*/ 0 h 19"/>
                    <a:gd name="T2" fmla="*/ 0 w 2"/>
                    <a:gd name="T3" fmla="*/ 19 h 19"/>
                    <a:gd name="T4" fmla="*/ 2 w 2"/>
                    <a:gd name="T5" fmla="*/ 19 h 19"/>
                    <a:gd name="T6" fmla="*/ 2 w 2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98" name="Line 5771"/>
                <p:cNvSpPr>
                  <a:spLocks noChangeShapeType="1"/>
                </p:cNvSpPr>
                <p:nvPr/>
              </p:nvSpPr>
              <p:spPr bwMode="auto">
                <a:xfrm>
                  <a:off x="11255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99" name="Freeform 5772"/>
                <p:cNvSpPr>
                  <a:spLocks/>
                </p:cNvSpPr>
                <p:nvPr/>
              </p:nvSpPr>
              <p:spPr bwMode="auto">
                <a:xfrm flipV="1">
                  <a:off x="1125539" y="11771313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5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00" name="Line 5773"/>
                <p:cNvSpPr>
                  <a:spLocks noChangeShapeType="1"/>
                </p:cNvSpPr>
                <p:nvPr/>
              </p:nvSpPr>
              <p:spPr bwMode="auto">
                <a:xfrm flipV="1">
                  <a:off x="11271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01" name="Line 5774"/>
                <p:cNvSpPr>
                  <a:spLocks noChangeShapeType="1"/>
                </p:cNvSpPr>
                <p:nvPr/>
              </p:nvSpPr>
              <p:spPr bwMode="auto">
                <a:xfrm flipV="1">
                  <a:off x="11303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02" name="Line 5775"/>
                <p:cNvSpPr>
                  <a:spLocks noChangeShapeType="1"/>
                </p:cNvSpPr>
                <p:nvPr/>
              </p:nvSpPr>
              <p:spPr bwMode="auto">
                <a:xfrm flipV="1">
                  <a:off x="11303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03" name="Line 5776"/>
                <p:cNvSpPr>
                  <a:spLocks noChangeShapeType="1"/>
                </p:cNvSpPr>
                <p:nvPr/>
              </p:nvSpPr>
              <p:spPr bwMode="auto">
                <a:xfrm flipV="1">
                  <a:off x="113506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04" name="Freeform 5777"/>
                <p:cNvSpPr>
                  <a:spLocks/>
                </p:cNvSpPr>
                <p:nvPr/>
              </p:nvSpPr>
              <p:spPr bwMode="auto">
                <a:xfrm flipV="1">
                  <a:off x="1135064" y="11766550"/>
                  <a:ext cx="0" cy="6350"/>
                </a:xfrm>
                <a:custGeom>
                  <a:avLst/>
                  <a:gdLst>
                    <a:gd name="T0" fmla="*/ 0 w 4"/>
                    <a:gd name="T1" fmla="*/ 0 h 87"/>
                    <a:gd name="T2" fmla="*/ 0 w 4"/>
                    <a:gd name="T3" fmla="*/ 78 h 87"/>
                    <a:gd name="T4" fmla="*/ 2 w 4"/>
                    <a:gd name="T5" fmla="*/ 15 h 87"/>
                    <a:gd name="T6" fmla="*/ 4 w 4"/>
                    <a:gd name="T7" fmla="*/ 87 h 87"/>
                    <a:gd name="T8" fmla="*/ 4 w 4"/>
                    <a:gd name="T9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7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15"/>
                      </a:lnTo>
                      <a:lnTo>
                        <a:pt x="4" y="8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05" name="Line 5778"/>
                <p:cNvSpPr>
                  <a:spLocks noChangeShapeType="1"/>
                </p:cNvSpPr>
                <p:nvPr/>
              </p:nvSpPr>
              <p:spPr bwMode="auto">
                <a:xfrm flipV="1">
                  <a:off x="11366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06" name="Freeform 5779"/>
                <p:cNvSpPr>
                  <a:spLocks/>
                </p:cNvSpPr>
                <p:nvPr/>
              </p:nvSpPr>
              <p:spPr bwMode="auto">
                <a:xfrm flipV="1">
                  <a:off x="1139826" y="11768138"/>
                  <a:ext cx="0" cy="4763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62 h 62"/>
                    <a:gd name="T4" fmla="*/ 2 w 4"/>
                    <a:gd name="T5" fmla="*/ 29 h 62"/>
                    <a:gd name="T6" fmla="*/ 4 w 4"/>
                    <a:gd name="T7" fmla="*/ 29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29"/>
                      </a:lnTo>
                      <a:lnTo>
                        <a:pt x="4" y="2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07" name="Freeform 5780"/>
                <p:cNvSpPr>
                  <a:spLocks/>
                </p:cNvSpPr>
                <p:nvPr/>
              </p:nvSpPr>
              <p:spPr bwMode="auto">
                <a:xfrm flipV="1">
                  <a:off x="1143001" y="11703050"/>
                  <a:ext cx="1588" cy="69850"/>
                </a:xfrm>
                <a:custGeom>
                  <a:avLst/>
                  <a:gdLst>
                    <a:gd name="T0" fmla="*/ 0 w 18"/>
                    <a:gd name="T1" fmla="*/ 0 h 932"/>
                    <a:gd name="T2" fmla="*/ 0 w 18"/>
                    <a:gd name="T3" fmla="*/ 39 h 932"/>
                    <a:gd name="T4" fmla="*/ 2 w 18"/>
                    <a:gd name="T5" fmla="*/ 23 h 932"/>
                    <a:gd name="T6" fmla="*/ 4 w 18"/>
                    <a:gd name="T7" fmla="*/ 194 h 932"/>
                    <a:gd name="T8" fmla="*/ 6 w 18"/>
                    <a:gd name="T9" fmla="*/ 348 h 932"/>
                    <a:gd name="T10" fmla="*/ 8 w 18"/>
                    <a:gd name="T11" fmla="*/ 932 h 932"/>
                    <a:gd name="T12" fmla="*/ 10 w 18"/>
                    <a:gd name="T13" fmla="*/ 616 h 932"/>
                    <a:gd name="T14" fmla="*/ 12 w 18"/>
                    <a:gd name="T15" fmla="*/ 542 h 932"/>
                    <a:gd name="T16" fmla="*/ 14 w 18"/>
                    <a:gd name="T17" fmla="*/ 425 h 932"/>
                    <a:gd name="T18" fmla="*/ 16 w 18"/>
                    <a:gd name="T19" fmla="*/ 62 h 932"/>
                    <a:gd name="T20" fmla="*/ 18 w 18"/>
                    <a:gd name="T21" fmla="*/ 54 h 932"/>
                    <a:gd name="T22" fmla="*/ 18 w 18"/>
                    <a:gd name="T23" fmla="*/ 0 h 9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932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23"/>
                      </a:lnTo>
                      <a:lnTo>
                        <a:pt x="4" y="194"/>
                      </a:lnTo>
                      <a:lnTo>
                        <a:pt x="6" y="348"/>
                      </a:lnTo>
                      <a:lnTo>
                        <a:pt x="8" y="932"/>
                      </a:lnTo>
                      <a:lnTo>
                        <a:pt x="10" y="616"/>
                      </a:lnTo>
                      <a:lnTo>
                        <a:pt x="12" y="542"/>
                      </a:lnTo>
                      <a:lnTo>
                        <a:pt x="14" y="425"/>
                      </a:lnTo>
                      <a:lnTo>
                        <a:pt x="16" y="62"/>
                      </a:lnTo>
                      <a:lnTo>
                        <a:pt x="18" y="54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08" name="Line 5781"/>
                <p:cNvSpPr>
                  <a:spLocks noChangeShapeType="1"/>
                </p:cNvSpPr>
                <p:nvPr/>
              </p:nvSpPr>
              <p:spPr bwMode="auto">
                <a:xfrm flipV="1">
                  <a:off x="11461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09" name="Line 5782"/>
                <p:cNvSpPr>
                  <a:spLocks noChangeShapeType="1"/>
                </p:cNvSpPr>
                <p:nvPr/>
              </p:nvSpPr>
              <p:spPr bwMode="auto">
                <a:xfrm flipV="1">
                  <a:off x="11461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10" name="Line 5783"/>
                <p:cNvSpPr>
                  <a:spLocks noChangeShapeType="1"/>
                </p:cNvSpPr>
                <p:nvPr/>
              </p:nvSpPr>
              <p:spPr bwMode="auto">
                <a:xfrm flipV="1">
                  <a:off x="11461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11" name="Freeform 5784"/>
                <p:cNvSpPr>
                  <a:spLocks/>
                </p:cNvSpPr>
                <p:nvPr/>
              </p:nvSpPr>
              <p:spPr bwMode="auto">
                <a:xfrm flipV="1">
                  <a:off x="1147764" y="11766550"/>
                  <a:ext cx="1588" cy="6350"/>
                </a:xfrm>
                <a:custGeom>
                  <a:avLst/>
                  <a:gdLst>
                    <a:gd name="T0" fmla="*/ 0 w 6"/>
                    <a:gd name="T1" fmla="*/ 0 h 88"/>
                    <a:gd name="T2" fmla="*/ 0 w 6"/>
                    <a:gd name="T3" fmla="*/ 19 h 88"/>
                    <a:gd name="T4" fmla="*/ 2 w 6"/>
                    <a:gd name="T5" fmla="*/ 88 h 88"/>
                    <a:gd name="T6" fmla="*/ 4 w 6"/>
                    <a:gd name="T7" fmla="*/ 39 h 88"/>
                    <a:gd name="T8" fmla="*/ 6 w 6"/>
                    <a:gd name="T9" fmla="*/ 29 h 88"/>
                    <a:gd name="T10" fmla="*/ 6 w 6"/>
                    <a:gd name="T11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8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88"/>
                      </a:lnTo>
                      <a:lnTo>
                        <a:pt x="4" y="39"/>
                      </a:lnTo>
                      <a:lnTo>
                        <a:pt x="6" y="2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12" name="Freeform 5785"/>
                <p:cNvSpPr>
                  <a:spLocks/>
                </p:cNvSpPr>
                <p:nvPr/>
              </p:nvSpPr>
              <p:spPr bwMode="auto">
                <a:xfrm flipV="1">
                  <a:off x="1152526" y="11758613"/>
                  <a:ext cx="1588" cy="14288"/>
                </a:xfrm>
                <a:custGeom>
                  <a:avLst/>
                  <a:gdLst>
                    <a:gd name="T0" fmla="*/ 0 w 12"/>
                    <a:gd name="T1" fmla="*/ 0 h 207"/>
                    <a:gd name="T2" fmla="*/ 0 w 12"/>
                    <a:gd name="T3" fmla="*/ 43 h 207"/>
                    <a:gd name="T4" fmla="*/ 2 w 12"/>
                    <a:gd name="T5" fmla="*/ 70 h 207"/>
                    <a:gd name="T6" fmla="*/ 4 w 12"/>
                    <a:gd name="T7" fmla="*/ 68 h 207"/>
                    <a:gd name="T8" fmla="*/ 6 w 12"/>
                    <a:gd name="T9" fmla="*/ 31 h 207"/>
                    <a:gd name="T10" fmla="*/ 8 w 12"/>
                    <a:gd name="T11" fmla="*/ 207 h 207"/>
                    <a:gd name="T12" fmla="*/ 10 w 12"/>
                    <a:gd name="T13" fmla="*/ 111 h 207"/>
                    <a:gd name="T14" fmla="*/ 12 w 12"/>
                    <a:gd name="T15" fmla="*/ 64 h 207"/>
                    <a:gd name="T16" fmla="*/ 12 w 12"/>
                    <a:gd name="T17" fmla="*/ 0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07">
                      <a:moveTo>
                        <a:pt x="0" y="0"/>
                      </a:moveTo>
                      <a:lnTo>
                        <a:pt x="0" y="43"/>
                      </a:lnTo>
                      <a:lnTo>
                        <a:pt x="2" y="70"/>
                      </a:lnTo>
                      <a:lnTo>
                        <a:pt x="4" y="68"/>
                      </a:lnTo>
                      <a:lnTo>
                        <a:pt x="6" y="31"/>
                      </a:lnTo>
                      <a:lnTo>
                        <a:pt x="8" y="207"/>
                      </a:lnTo>
                      <a:lnTo>
                        <a:pt x="10" y="111"/>
                      </a:lnTo>
                      <a:lnTo>
                        <a:pt x="12" y="6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13" name="Freeform 5786"/>
                <p:cNvSpPr>
                  <a:spLocks/>
                </p:cNvSpPr>
                <p:nvPr/>
              </p:nvSpPr>
              <p:spPr bwMode="auto">
                <a:xfrm flipV="1">
                  <a:off x="1154114" y="11769725"/>
                  <a:ext cx="0" cy="3175"/>
                </a:xfrm>
                <a:custGeom>
                  <a:avLst/>
                  <a:gdLst>
                    <a:gd name="T0" fmla="*/ 0 w 2"/>
                    <a:gd name="T1" fmla="*/ 0 h 60"/>
                    <a:gd name="T2" fmla="*/ 0 w 2"/>
                    <a:gd name="T3" fmla="*/ 60 h 60"/>
                    <a:gd name="T4" fmla="*/ 2 w 2"/>
                    <a:gd name="T5" fmla="*/ 14 h 60"/>
                    <a:gd name="T6" fmla="*/ 2 w 2"/>
                    <a:gd name="T7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0">
                      <a:moveTo>
                        <a:pt x="0" y="0"/>
                      </a:moveTo>
                      <a:lnTo>
                        <a:pt x="0" y="60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14" name="Line 5787"/>
                <p:cNvSpPr>
                  <a:spLocks noChangeShapeType="1"/>
                </p:cNvSpPr>
                <p:nvPr/>
              </p:nvSpPr>
              <p:spPr bwMode="auto">
                <a:xfrm flipV="1">
                  <a:off x="1157289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15" name="Freeform 5788"/>
                <p:cNvSpPr>
                  <a:spLocks/>
                </p:cNvSpPr>
                <p:nvPr/>
              </p:nvSpPr>
              <p:spPr bwMode="auto">
                <a:xfrm flipV="1">
                  <a:off x="1157289" y="11768138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15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16" name="Line 5789"/>
                <p:cNvSpPr>
                  <a:spLocks noChangeShapeType="1"/>
                </p:cNvSpPr>
                <p:nvPr/>
              </p:nvSpPr>
              <p:spPr bwMode="auto">
                <a:xfrm flipV="1">
                  <a:off x="1157289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17" name="Freeform 5790"/>
                <p:cNvSpPr>
                  <a:spLocks/>
                </p:cNvSpPr>
                <p:nvPr/>
              </p:nvSpPr>
              <p:spPr bwMode="auto">
                <a:xfrm flipV="1">
                  <a:off x="1162051" y="11757025"/>
                  <a:ext cx="0" cy="15875"/>
                </a:xfrm>
                <a:custGeom>
                  <a:avLst/>
                  <a:gdLst>
                    <a:gd name="T0" fmla="*/ 0 w 12"/>
                    <a:gd name="T1" fmla="*/ 0 h 214"/>
                    <a:gd name="T2" fmla="*/ 0 w 12"/>
                    <a:gd name="T3" fmla="*/ 104 h 214"/>
                    <a:gd name="T4" fmla="*/ 2 w 12"/>
                    <a:gd name="T5" fmla="*/ 210 h 214"/>
                    <a:gd name="T6" fmla="*/ 4 w 12"/>
                    <a:gd name="T7" fmla="*/ 214 h 214"/>
                    <a:gd name="T8" fmla="*/ 6 w 12"/>
                    <a:gd name="T9" fmla="*/ 60 h 214"/>
                    <a:gd name="T10" fmla="*/ 8 w 12"/>
                    <a:gd name="T11" fmla="*/ 39 h 214"/>
                    <a:gd name="T12" fmla="*/ 10 w 12"/>
                    <a:gd name="T13" fmla="*/ 14 h 214"/>
                    <a:gd name="T14" fmla="*/ 12 w 12"/>
                    <a:gd name="T15" fmla="*/ 82 h 214"/>
                    <a:gd name="T16" fmla="*/ 12 w 12"/>
                    <a:gd name="T17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14">
                      <a:moveTo>
                        <a:pt x="0" y="0"/>
                      </a:moveTo>
                      <a:lnTo>
                        <a:pt x="0" y="104"/>
                      </a:lnTo>
                      <a:lnTo>
                        <a:pt x="2" y="210"/>
                      </a:lnTo>
                      <a:lnTo>
                        <a:pt x="4" y="214"/>
                      </a:lnTo>
                      <a:lnTo>
                        <a:pt x="6" y="60"/>
                      </a:lnTo>
                      <a:lnTo>
                        <a:pt x="8" y="39"/>
                      </a:lnTo>
                      <a:lnTo>
                        <a:pt x="10" y="14"/>
                      </a:lnTo>
                      <a:lnTo>
                        <a:pt x="12" y="82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18" name="Line 5791"/>
                <p:cNvSpPr>
                  <a:spLocks noChangeShapeType="1"/>
                </p:cNvSpPr>
                <p:nvPr/>
              </p:nvSpPr>
              <p:spPr bwMode="auto">
                <a:xfrm flipV="1">
                  <a:off x="11652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19" name="Line 5792"/>
                <p:cNvSpPr>
                  <a:spLocks noChangeShapeType="1"/>
                </p:cNvSpPr>
                <p:nvPr/>
              </p:nvSpPr>
              <p:spPr bwMode="auto">
                <a:xfrm flipV="1">
                  <a:off x="11652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20" name="Freeform 5793"/>
                <p:cNvSpPr>
                  <a:spLocks/>
                </p:cNvSpPr>
                <p:nvPr/>
              </p:nvSpPr>
              <p:spPr bwMode="auto">
                <a:xfrm flipV="1">
                  <a:off x="1166814" y="11769725"/>
                  <a:ext cx="0" cy="3175"/>
                </a:xfrm>
                <a:custGeom>
                  <a:avLst/>
                  <a:gdLst>
                    <a:gd name="T0" fmla="*/ 0 w 6"/>
                    <a:gd name="T1" fmla="*/ 0 h 53"/>
                    <a:gd name="T2" fmla="*/ 0 w 6"/>
                    <a:gd name="T3" fmla="*/ 23 h 53"/>
                    <a:gd name="T4" fmla="*/ 2 w 6"/>
                    <a:gd name="T5" fmla="*/ 38 h 53"/>
                    <a:gd name="T6" fmla="*/ 4 w 6"/>
                    <a:gd name="T7" fmla="*/ 53 h 53"/>
                    <a:gd name="T8" fmla="*/ 6 w 6"/>
                    <a:gd name="T9" fmla="*/ 47 h 53"/>
                    <a:gd name="T10" fmla="*/ 6 w 6"/>
                    <a:gd name="T1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8"/>
                      </a:lnTo>
                      <a:lnTo>
                        <a:pt x="4" y="53"/>
                      </a:lnTo>
                      <a:lnTo>
                        <a:pt x="6" y="4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21" name="Line 5794"/>
                <p:cNvSpPr>
                  <a:spLocks noChangeShapeType="1"/>
                </p:cNvSpPr>
                <p:nvPr/>
              </p:nvSpPr>
              <p:spPr bwMode="auto">
                <a:xfrm flipV="1">
                  <a:off x="1169989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22" name="Freeform 5795"/>
                <p:cNvSpPr>
                  <a:spLocks/>
                </p:cNvSpPr>
                <p:nvPr/>
              </p:nvSpPr>
              <p:spPr bwMode="auto">
                <a:xfrm flipV="1">
                  <a:off x="1169989" y="11764963"/>
                  <a:ext cx="1588" cy="7938"/>
                </a:xfrm>
                <a:custGeom>
                  <a:avLst/>
                  <a:gdLst>
                    <a:gd name="T0" fmla="*/ 0 w 12"/>
                    <a:gd name="T1" fmla="*/ 0 h 113"/>
                    <a:gd name="T2" fmla="*/ 0 w 12"/>
                    <a:gd name="T3" fmla="*/ 113 h 113"/>
                    <a:gd name="T4" fmla="*/ 2 w 12"/>
                    <a:gd name="T5" fmla="*/ 81 h 113"/>
                    <a:gd name="T6" fmla="*/ 4 w 12"/>
                    <a:gd name="T7" fmla="*/ 15 h 113"/>
                    <a:gd name="T8" fmla="*/ 6 w 12"/>
                    <a:gd name="T9" fmla="*/ 14 h 113"/>
                    <a:gd name="T10" fmla="*/ 8 w 12"/>
                    <a:gd name="T11" fmla="*/ 14 h 113"/>
                    <a:gd name="T12" fmla="*/ 10 w 12"/>
                    <a:gd name="T13" fmla="*/ 29 h 113"/>
                    <a:gd name="T14" fmla="*/ 12 w 12"/>
                    <a:gd name="T15" fmla="*/ 29 h 113"/>
                    <a:gd name="T16" fmla="*/ 12 w 12"/>
                    <a:gd name="T17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13">
                      <a:moveTo>
                        <a:pt x="0" y="0"/>
                      </a:moveTo>
                      <a:lnTo>
                        <a:pt x="0" y="113"/>
                      </a:lnTo>
                      <a:lnTo>
                        <a:pt x="2" y="81"/>
                      </a:lnTo>
                      <a:lnTo>
                        <a:pt x="4" y="15"/>
                      </a:lnTo>
                      <a:lnTo>
                        <a:pt x="6" y="14"/>
                      </a:lnTo>
                      <a:lnTo>
                        <a:pt x="8" y="14"/>
                      </a:lnTo>
                      <a:lnTo>
                        <a:pt x="10" y="29"/>
                      </a:lnTo>
                      <a:lnTo>
                        <a:pt x="12" y="2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23" name="Line 5796"/>
                <p:cNvSpPr>
                  <a:spLocks noChangeShapeType="1"/>
                </p:cNvSpPr>
                <p:nvPr/>
              </p:nvSpPr>
              <p:spPr bwMode="auto">
                <a:xfrm flipV="1">
                  <a:off x="1171576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24" name="Freeform 5797"/>
                <p:cNvSpPr>
                  <a:spLocks/>
                </p:cNvSpPr>
                <p:nvPr/>
              </p:nvSpPr>
              <p:spPr bwMode="auto">
                <a:xfrm flipV="1">
                  <a:off x="1174751" y="11771313"/>
                  <a:ext cx="0" cy="1588"/>
                </a:xfrm>
                <a:custGeom>
                  <a:avLst/>
                  <a:gdLst>
                    <a:gd name="T0" fmla="*/ 0 w 5"/>
                    <a:gd name="T1" fmla="*/ 0 h 29"/>
                    <a:gd name="T2" fmla="*/ 0 w 5"/>
                    <a:gd name="T3" fmla="*/ 23 h 29"/>
                    <a:gd name="T4" fmla="*/ 2 w 5"/>
                    <a:gd name="T5" fmla="*/ 29 h 29"/>
                    <a:gd name="T6" fmla="*/ 5 w 5"/>
                    <a:gd name="T7" fmla="*/ 29 h 29"/>
                    <a:gd name="T8" fmla="*/ 5 w 5"/>
                    <a:gd name="T9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2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9"/>
                      </a:lnTo>
                      <a:lnTo>
                        <a:pt x="5" y="29"/>
                      </a:lnTo>
                      <a:lnTo>
                        <a:pt x="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25" name="Line 5798"/>
                <p:cNvSpPr>
                  <a:spLocks noChangeShapeType="1"/>
                </p:cNvSpPr>
                <p:nvPr/>
              </p:nvSpPr>
              <p:spPr bwMode="auto">
                <a:xfrm>
                  <a:off x="11763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26" name="Freeform 5799"/>
                <p:cNvSpPr>
                  <a:spLocks/>
                </p:cNvSpPr>
                <p:nvPr/>
              </p:nvSpPr>
              <p:spPr bwMode="auto">
                <a:xfrm flipV="1">
                  <a:off x="1179514" y="11752263"/>
                  <a:ext cx="0" cy="20638"/>
                </a:xfrm>
                <a:custGeom>
                  <a:avLst/>
                  <a:gdLst>
                    <a:gd name="T0" fmla="*/ 0 w 10"/>
                    <a:gd name="T1" fmla="*/ 0 h 288"/>
                    <a:gd name="T2" fmla="*/ 0 w 10"/>
                    <a:gd name="T3" fmla="*/ 47 h 288"/>
                    <a:gd name="T4" fmla="*/ 2 w 10"/>
                    <a:gd name="T5" fmla="*/ 288 h 288"/>
                    <a:gd name="T6" fmla="*/ 4 w 10"/>
                    <a:gd name="T7" fmla="*/ 128 h 288"/>
                    <a:gd name="T8" fmla="*/ 6 w 10"/>
                    <a:gd name="T9" fmla="*/ 113 h 288"/>
                    <a:gd name="T10" fmla="*/ 8 w 10"/>
                    <a:gd name="T11" fmla="*/ 214 h 288"/>
                    <a:gd name="T12" fmla="*/ 10 w 10"/>
                    <a:gd name="T13" fmla="*/ 14 h 288"/>
                    <a:gd name="T14" fmla="*/ 10 w 10"/>
                    <a:gd name="T15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88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288"/>
                      </a:lnTo>
                      <a:lnTo>
                        <a:pt x="4" y="128"/>
                      </a:lnTo>
                      <a:lnTo>
                        <a:pt x="6" y="113"/>
                      </a:lnTo>
                      <a:lnTo>
                        <a:pt x="8" y="214"/>
                      </a:lnTo>
                      <a:lnTo>
                        <a:pt x="10" y="1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27" name="Line 5800"/>
                <p:cNvSpPr>
                  <a:spLocks noChangeShapeType="1"/>
                </p:cNvSpPr>
                <p:nvPr/>
              </p:nvSpPr>
              <p:spPr bwMode="auto">
                <a:xfrm>
                  <a:off x="11811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28" name="Line 5801"/>
                <p:cNvSpPr>
                  <a:spLocks noChangeShapeType="1"/>
                </p:cNvSpPr>
                <p:nvPr/>
              </p:nvSpPr>
              <p:spPr bwMode="auto">
                <a:xfrm flipV="1">
                  <a:off x="1184276" y="11763375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29" name="Line 5802"/>
                <p:cNvSpPr>
                  <a:spLocks noChangeShapeType="1"/>
                </p:cNvSpPr>
                <p:nvPr/>
              </p:nvSpPr>
              <p:spPr bwMode="auto">
                <a:xfrm>
                  <a:off x="11842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30" name="Freeform 5803"/>
                <p:cNvSpPr>
                  <a:spLocks/>
                </p:cNvSpPr>
                <p:nvPr/>
              </p:nvSpPr>
              <p:spPr bwMode="auto">
                <a:xfrm flipV="1">
                  <a:off x="1187451" y="11725275"/>
                  <a:ext cx="1588" cy="47625"/>
                </a:xfrm>
                <a:custGeom>
                  <a:avLst/>
                  <a:gdLst>
                    <a:gd name="T0" fmla="*/ 0 w 14"/>
                    <a:gd name="T1" fmla="*/ 0 h 623"/>
                    <a:gd name="T2" fmla="*/ 0 w 14"/>
                    <a:gd name="T3" fmla="*/ 31 h 623"/>
                    <a:gd name="T4" fmla="*/ 2 w 14"/>
                    <a:gd name="T5" fmla="*/ 623 h 623"/>
                    <a:gd name="T6" fmla="*/ 4 w 14"/>
                    <a:gd name="T7" fmla="*/ 566 h 623"/>
                    <a:gd name="T8" fmla="*/ 6 w 14"/>
                    <a:gd name="T9" fmla="*/ 350 h 623"/>
                    <a:gd name="T10" fmla="*/ 8 w 14"/>
                    <a:gd name="T11" fmla="*/ 419 h 623"/>
                    <a:gd name="T12" fmla="*/ 10 w 14"/>
                    <a:gd name="T13" fmla="*/ 130 h 623"/>
                    <a:gd name="T14" fmla="*/ 12 w 14"/>
                    <a:gd name="T15" fmla="*/ 156 h 623"/>
                    <a:gd name="T16" fmla="*/ 14 w 14"/>
                    <a:gd name="T17" fmla="*/ 44 h 623"/>
                    <a:gd name="T18" fmla="*/ 14 w 14"/>
                    <a:gd name="T19" fmla="*/ 0 h 6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623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623"/>
                      </a:lnTo>
                      <a:lnTo>
                        <a:pt x="4" y="566"/>
                      </a:lnTo>
                      <a:lnTo>
                        <a:pt x="6" y="350"/>
                      </a:lnTo>
                      <a:lnTo>
                        <a:pt x="8" y="419"/>
                      </a:lnTo>
                      <a:lnTo>
                        <a:pt x="10" y="130"/>
                      </a:lnTo>
                      <a:lnTo>
                        <a:pt x="12" y="156"/>
                      </a:lnTo>
                      <a:lnTo>
                        <a:pt x="14" y="44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31" name="Freeform 5804"/>
                <p:cNvSpPr>
                  <a:spLocks/>
                </p:cNvSpPr>
                <p:nvPr/>
              </p:nvSpPr>
              <p:spPr bwMode="auto">
                <a:xfrm flipV="1">
                  <a:off x="1192214" y="11752263"/>
                  <a:ext cx="1588" cy="20638"/>
                </a:xfrm>
                <a:custGeom>
                  <a:avLst/>
                  <a:gdLst>
                    <a:gd name="T0" fmla="*/ 0 w 12"/>
                    <a:gd name="T1" fmla="*/ 0 h 290"/>
                    <a:gd name="T2" fmla="*/ 0 w 12"/>
                    <a:gd name="T3" fmla="*/ 34 h 290"/>
                    <a:gd name="T4" fmla="*/ 2 w 12"/>
                    <a:gd name="T5" fmla="*/ 44 h 290"/>
                    <a:gd name="T6" fmla="*/ 4 w 12"/>
                    <a:gd name="T7" fmla="*/ 290 h 290"/>
                    <a:gd name="T8" fmla="*/ 6 w 12"/>
                    <a:gd name="T9" fmla="*/ 109 h 290"/>
                    <a:gd name="T10" fmla="*/ 8 w 12"/>
                    <a:gd name="T11" fmla="*/ 109 h 290"/>
                    <a:gd name="T12" fmla="*/ 10 w 12"/>
                    <a:gd name="T13" fmla="*/ 155 h 290"/>
                    <a:gd name="T14" fmla="*/ 12 w 12"/>
                    <a:gd name="T15" fmla="*/ 47 h 290"/>
                    <a:gd name="T16" fmla="*/ 12 w 12"/>
                    <a:gd name="T17" fmla="*/ 0 h 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90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44"/>
                      </a:lnTo>
                      <a:lnTo>
                        <a:pt x="4" y="290"/>
                      </a:lnTo>
                      <a:lnTo>
                        <a:pt x="6" y="109"/>
                      </a:lnTo>
                      <a:lnTo>
                        <a:pt x="8" y="109"/>
                      </a:lnTo>
                      <a:lnTo>
                        <a:pt x="10" y="155"/>
                      </a:lnTo>
                      <a:lnTo>
                        <a:pt x="12" y="47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32" name="Line 5805"/>
                <p:cNvSpPr>
                  <a:spLocks noChangeShapeType="1"/>
                </p:cNvSpPr>
                <p:nvPr/>
              </p:nvSpPr>
              <p:spPr bwMode="auto">
                <a:xfrm flipV="1">
                  <a:off x="11938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33" name="Freeform 5806"/>
                <p:cNvSpPr>
                  <a:spLocks/>
                </p:cNvSpPr>
                <p:nvPr/>
              </p:nvSpPr>
              <p:spPr bwMode="auto">
                <a:xfrm flipV="1">
                  <a:off x="1196976" y="11404600"/>
                  <a:ext cx="1588" cy="368300"/>
                </a:xfrm>
                <a:custGeom>
                  <a:avLst/>
                  <a:gdLst>
                    <a:gd name="T0" fmla="*/ 0 w 23"/>
                    <a:gd name="T1" fmla="*/ 0 h 4838"/>
                    <a:gd name="T2" fmla="*/ 0 w 23"/>
                    <a:gd name="T3" fmla="*/ 200 h 4838"/>
                    <a:gd name="T4" fmla="*/ 3 w 23"/>
                    <a:gd name="T5" fmla="*/ 178 h 4838"/>
                    <a:gd name="T6" fmla="*/ 5 w 23"/>
                    <a:gd name="T7" fmla="*/ 1689 h 4838"/>
                    <a:gd name="T8" fmla="*/ 7 w 23"/>
                    <a:gd name="T9" fmla="*/ 4118 h 4838"/>
                    <a:gd name="T10" fmla="*/ 9 w 23"/>
                    <a:gd name="T11" fmla="*/ 4838 h 4838"/>
                    <a:gd name="T12" fmla="*/ 11 w 23"/>
                    <a:gd name="T13" fmla="*/ 4205 h 4838"/>
                    <a:gd name="T14" fmla="*/ 13 w 23"/>
                    <a:gd name="T15" fmla="*/ 2133 h 4838"/>
                    <a:gd name="T16" fmla="*/ 15 w 23"/>
                    <a:gd name="T17" fmla="*/ 864 h 4838"/>
                    <a:gd name="T18" fmla="*/ 17 w 23"/>
                    <a:gd name="T19" fmla="*/ 276 h 4838"/>
                    <a:gd name="T20" fmla="*/ 19 w 23"/>
                    <a:gd name="T21" fmla="*/ 198 h 4838"/>
                    <a:gd name="T22" fmla="*/ 21 w 23"/>
                    <a:gd name="T23" fmla="*/ 116 h 4838"/>
                    <a:gd name="T24" fmla="*/ 23 w 23"/>
                    <a:gd name="T25" fmla="*/ 180 h 4838"/>
                    <a:gd name="T26" fmla="*/ 23 w 23"/>
                    <a:gd name="T27" fmla="*/ 0 h 48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3" h="4838">
                      <a:moveTo>
                        <a:pt x="0" y="0"/>
                      </a:moveTo>
                      <a:lnTo>
                        <a:pt x="0" y="200"/>
                      </a:lnTo>
                      <a:lnTo>
                        <a:pt x="3" y="178"/>
                      </a:lnTo>
                      <a:lnTo>
                        <a:pt x="5" y="1689"/>
                      </a:lnTo>
                      <a:lnTo>
                        <a:pt x="7" y="4118"/>
                      </a:lnTo>
                      <a:lnTo>
                        <a:pt x="9" y="4838"/>
                      </a:lnTo>
                      <a:lnTo>
                        <a:pt x="11" y="4205"/>
                      </a:lnTo>
                      <a:lnTo>
                        <a:pt x="13" y="2133"/>
                      </a:lnTo>
                      <a:lnTo>
                        <a:pt x="15" y="864"/>
                      </a:lnTo>
                      <a:lnTo>
                        <a:pt x="17" y="276"/>
                      </a:lnTo>
                      <a:lnTo>
                        <a:pt x="19" y="198"/>
                      </a:lnTo>
                      <a:lnTo>
                        <a:pt x="21" y="116"/>
                      </a:lnTo>
                      <a:lnTo>
                        <a:pt x="23" y="180"/>
                      </a:lnTo>
                      <a:lnTo>
                        <a:pt x="2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34" name="Freeform 5807"/>
                <p:cNvSpPr>
                  <a:spLocks/>
                </p:cNvSpPr>
                <p:nvPr/>
              </p:nvSpPr>
              <p:spPr bwMode="auto">
                <a:xfrm flipV="1">
                  <a:off x="1200151" y="11766550"/>
                  <a:ext cx="0" cy="6350"/>
                </a:xfrm>
                <a:custGeom>
                  <a:avLst/>
                  <a:gdLst>
                    <a:gd name="T0" fmla="*/ 0 w 4"/>
                    <a:gd name="T1" fmla="*/ 0 h 94"/>
                    <a:gd name="T2" fmla="*/ 0 w 4"/>
                    <a:gd name="T3" fmla="*/ 94 h 94"/>
                    <a:gd name="T4" fmla="*/ 2 w 4"/>
                    <a:gd name="T5" fmla="*/ 19 h 94"/>
                    <a:gd name="T6" fmla="*/ 4 w 4"/>
                    <a:gd name="T7" fmla="*/ 43 h 94"/>
                    <a:gd name="T8" fmla="*/ 4 w 4"/>
                    <a:gd name="T9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4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2" y="19"/>
                      </a:lnTo>
                      <a:lnTo>
                        <a:pt x="4" y="4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35" name="Freeform 5808"/>
                <p:cNvSpPr>
                  <a:spLocks/>
                </p:cNvSpPr>
                <p:nvPr/>
              </p:nvSpPr>
              <p:spPr bwMode="auto">
                <a:xfrm flipV="1">
                  <a:off x="1200151" y="11715750"/>
                  <a:ext cx="3175" cy="57150"/>
                </a:xfrm>
                <a:custGeom>
                  <a:avLst/>
                  <a:gdLst>
                    <a:gd name="T0" fmla="*/ 0 w 22"/>
                    <a:gd name="T1" fmla="*/ 0 h 754"/>
                    <a:gd name="T2" fmla="*/ 0 w 22"/>
                    <a:gd name="T3" fmla="*/ 39 h 754"/>
                    <a:gd name="T4" fmla="*/ 2 w 22"/>
                    <a:gd name="T5" fmla="*/ 19 h 754"/>
                    <a:gd name="T6" fmla="*/ 4 w 22"/>
                    <a:gd name="T7" fmla="*/ 129 h 754"/>
                    <a:gd name="T8" fmla="*/ 6 w 22"/>
                    <a:gd name="T9" fmla="*/ 23 h 754"/>
                    <a:gd name="T10" fmla="*/ 8 w 22"/>
                    <a:gd name="T11" fmla="*/ 248 h 754"/>
                    <a:gd name="T12" fmla="*/ 10 w 22"/>
                    <a:gd name="T13" fmla="*/ 588 h 754"/>
                    <a:gd name="T14" fmla="*/ 12 w 22"/>
                    <a:gd name="T15" fmla="*/ 754 h 754"/>
                    <a:gd name="T16" fmla="*/ 14 w 22"/>
                    <a:gd name="T17" fmla="*/ 542 h 754"/>
                    <a:gd name="T18" fmla="*/ 16 w 22"/>
                    <a:gd name="T19" fmla="*/ 130 h 754"/>
                    <a:gd name="T20" fmla="*/ 18 w 22"/>
                    <a:gd name="T21" fmla="*/ 146 h 754"/>
                    <a:gd name="T22" fmla="*/ 20 w 22"/>
                    <a:gd name="T23" fmla="*/ 30 h 754"/>
                    <a:gd name="T24" fmla="*/ 22 w 22"/>
                    <a:gd name="T25" fmla="*/ 31 h 754"/>
                    <a:gd name="T26" fmla="*/ 22 w 22"/>
                    <a:gd name="T27" fmla="*/ 0 h 7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754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9"/>
                      </a:lnTo>
                      <a:lnTo>
                        <a:pt x="4" y="129"/>
                      </a:lnTo>
                      <a:lnTo>
                        <a:pt x="6" y="23"/>
                      </a:lnTo>
                      <a:lnTo>
                        <a:pt x="8" y="248"/>
                      </a:lnTo>
                      <a:lnTo>
                        <a:pt x="10" y="588"/>
                      </a:lnTo>
                      <a:lnTo>
                        <a:pt x="12" y="754"/>
                      </a:lnTo>
                      <a:lnTo>
                        <a:pt x="14" y="542"/>
                      </a:lnTo>
                      <a:lnTo>
                        <a:pt x="16" y="130"/>
                      </a:lnTo>
                      <a:lnTo>
                        <a:pt x="18" y="146"/>
                      </a:lnTo>
                      <a:lnTo>
                        <a:pt x="20" y="30"/>
                      </a:lnTo>
                      <a:lnTo>
                        <a:pt x="22" y="31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36" name="Line 5809"/>
                <p:cNvSpPr>
                  <a:spLocks noChangeShapeType="1"/>
                </p:cNvSpPr>
                <p:nvPr/>
              </p:nvSpPr>
              <p:spPr bwMode="auto">
                <a:xfrm flipV="1">
                  <a:off x="12033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37" name="Line 5810"/>
                <p:cNvSpPr>
                  <a:spLocks noChangeShapeType="1"/>
                </p:cNvSpPr>
                <p:nvPr/>
              </p:nvSpPr>
              <p:spPr bwMode="auto">
                <a:xfrm flipV="1">
                  <a:off x="1204914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38" name="Freeform 5811"/>
                <p:cNvSpPr>
                  <a:spLocks/>
                </p:cNvSpPr>
                <p:nvPr/>
              </p:nvSpPr>
              <p:spPr bwMode="auto">
                <a:xfrm flipV="1">
                  <a:off x="1204914" y="11349038"/>
                  <a:ext cx="3175" cy="423863"/>
                </a:xfrm>
                <a:custGeom>
                  <a:avLst/>
                  <a:gdLst>
                    <a:gd name="T0" fmla="*/ 0 w 29"/>
                    <a:gd name="T1" fmla="*/ 0 h 5557"/>
                    <a:gd name="T2" fmla="*/ 0 w 29"/>
                    <a:gd name="T3" fmla="*/ 156 h 5557"/>
                    <a:gd name="T4" fmla="*/ 2 w 29"/>
                    <a:gd name="T5" fmla="*/ 397 h 5557"/>
                    <a:gd name="T6" fmla="*/ 4 w 29"/>
                    <a:gd name="T7" fmla="*/ 1832 h 5557"/>
                    <a:gd name="T8" fmla="*/ 6 w 29"/>
                    <a:gd name="T9" fmla="*/ 5112 h 5557"/>
                    <a:gd name="T10" fmla="*/ 8 w 29"/>
                    <a:gd name="T11" fmla="*/ 5557 h 5557"/>
                    <a:gd name="T12" fmla="*/ 10 w 29"/>
                    <a:gd name="T13" fmla="*/ 4868 h 5557"/>
                    <a:gd name="T14" fmla="*/ 12 w 29"/>
                    <a:gd name="T15" fmla="*/ 3378 h 5557"/>
                    <a:gd name="T16" fmla="*/ 14 w 29"/>
                    <a:gd name="T17" fmla="*/ 1297 h 5557"/>
                    <a:gd name="T18" fmla="*/ 16 w 29"/>
                    <a:gd name="T19" fmla="*/ 430 h 5557"/>
                    <a:gd name="T20" fmla="*/ 19 w 29"/>
                    <a:gd name="T21" fmla="*/ 374 h 5557"/>
                    <a:gd name="T22" fmla="*/ 21 w 29"/>
                    <a:gd name="T23" fmla="*/ 176 h 5557"/>
                    <a:gd name="T24" fmla="*/ 23 w 29"/>
                    <a:gd name="T25" fmla="*/ 186 h 5557"/>
                    <a:gd name="T26" fmla="*/ 25 w 29"/>
                    <a:gd name="T27" fmla="*/ 117 h 5557"/>
                    <a:gd name="T28" fmla="*/ 27 w 29"/>
                    <a:gd name="T29" fmla="*/ 228 h 5557"/>
                    <a:gd name="T30" fmla="*/ 29 w 29"/>
                    <a:gd name="T31" fmla="*/ 86 h 5557"/>
                    <a:gd name="T32" fmla="*/ 29 w 29"/>
                    <a:gd name="T33" fmla="*/ 0 h 5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9" h="5557">
                      <a:moveTo>
                        <a:pt x="0" y="0"/>
                      </a:moveTo>
                      <a:lnTo>
                        <a:pt x="0" y="156"/>
                      </a:lnTo>
                      <a:lnTo>
                        <a:pt x="2" y="397"/>
                      </a:lnTo>
                      <a:lnTo>
                        <a:pt x="4" y="1832"/>
                      </a:lnTo>
                      <a:lnTo>
                        <a:pt x="6" y="5112"/>
                      </a:lnTo>
                      <a:lnTo>
                        <a:pt x="8" y="5557"/>
                      </a:lnTo>
                      <a:lnTo>
                        <a:pt x="10" y="4868"/>
                      </a:lnTo>
                      <a:lnTo>
                        <a:pt x="12" y="3378"/>
                      </a:lnTo>
                      <a:lnTo>
                        <a:pt x="14" y="1297"/>
                      </a:lnTo>
                      <a:lnTo>
                        <a:pt x="16" y="430"/>
                      </a:lnTo>
                      <a:lnTo>
                        <a:pt x="19" y="374"/>
                      </a:lnTo>
                      <a:lnTo>
                        <a:pt x="21" y="176"/>
                      </a:lnTo>
                      <a:lnTo>
                        <a:pt x="23" y="186"/>
                      </a:lnTo>
                      <a:lnTo>
                        <a:pt x="25" y="117"/>
                      </a:lnTo>
                      <a:lnTo>
                        <a:pt x="27" y="228"/>
                      </a:lnTo>
                      <a:lnTo>
                        <a:pt x="29" y="86"/>
                      </a:lnTo>
                      <a:lnTo>
                        <a:pt x="2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39" name="Line 5812"/>
                <p:cNvSpPr>
                  <a:spLocks noChangeShapeType="1"/>
                </p:cNvSpPr>
                <p:nvPr/>
              </p:nvSpPr>
              <p:spPr bwMode="auto">
                <a:xfrm flipV="1">
                  <a:off x="12096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40" name="Line 5813"/>
                <p:cNvSpPr>
                  <a:spLocks noChangeShapeType="1"/>
                </p:cNvSpPr>
                <p:nvPr/>
              </p:nvSpPr>
              <p:spPr bwMode="auto">
                <a:xfrm>
                  <a:off x="12096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41" name="Freeform 5814"/>
                <p:cNvSpPr>
                  <a:spLocks/>
                </p:cNvSpPr>
                <p:nvPr/>
              </p:nvSpPr>
              <p:spPr bwMode="auto">
                <a:xfrm flipV="1">
                  <a:off x="1209676" y="11731625"/>
                  <a:ext cx="3175" cy="41275"/>
                </a:xfrm>
                <a:custGeom>
                  <a:avLst/>
                  <a:gdLst>
                    <a:gd name="T0" fmla="*/ 0 w 16"/>
                    <a:gd name="T1" fmla="*/ 0 h 546"/>
                    <a:gd name="T2" fmla="*/ 0 w 16"/>
                    <a:gd name="T3" fmla="*/ 82 h 546"/>
                    <a:gd name="T4" fmla="*/ 2 w 16"/>
                    <a:gd name="T5" fmla="*/ 317 h 546"/>
                    <a:gd name="T6" fmla="*/ 4 w 16"/>
                    <a:gd name="T7" fmla="*/ 546 h 546"/>
                    <a:gd name="T8" fmla="*/ 6 w 16"/>
                    <a:gd name="T9" fmla="*/ 411 h 546"/>
                    <a:gd name="T10" fmla="*/ 8 w 16"/>
                    <a:gd name="T11" fmla="*/ 399 h 546"/>
                    <a:gd name="T12" fmla="*/ 10 w 16"/>
                    <a:gd name="T13" fmla="*/ 171 h 546"/>
                    <a:gd name="T14" fmla="*/ 12 w 16"/>
                    <a:gd name="T15" fmla="*/ 104 h 546"/>
                    <a:gd name="T16" fmla="*/ 14 w 16"/>
                    <a:gd name="T17" fmla="*/ 62 h 546"/>
                    <a:gd name="T18" fmla="*/ 16 w 16"/>
                    <a:gd name="T19" fmla="*/ 35 h 546"/>
                    <a:gd name="T20" fmla="*/ 16 w 16"/>
                    <a:gd name="T21" fmla="*/ 0 h 5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546">
                      <a:moveTo>
                        <a:pt x="0" y="0"/>
                      </a:moveTo>
                      <a:lnTo>
                        <a:pt x="0" y="82"/>
                      </a:lnTo>
                      <a:lnTo>
                        <a:pt x="2" y="317"/>
                      </a:lnTo>
                      <a:lnTo>
                        <a:pt x="4" y="546"/>
                      </a:lnTo>
                      <a:lnTo>
                        <a:pt x="6" y="411"/>
                      </a:lnTo>
                      <a:lnTo>
                        <a:pt x="8" y="399"/>
                      </a:lnTo>
                      <a:lnTo>
                        <a:pt x="10" y="171"/>
                      </a:lnTo>
                      <a:lnTo>
                        <a:pt x="12" y="104"/>
                      </a:lnTo>
                      <a:lnTo>
                        <a:pt x="14" y="62"/>
                      </a:lnTo>
                      <a:lnTo>
                        <a:pt x="16" y="35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42" name="Line 5815"/>
                <p:cNvSpPr>
                  <a:spLocks noChangeShapeType="1"/>
                </p:cNvSpPr>
                <p:nvPr/>
              </p:nvSpPr>
              <p:spPr bwMode="auto">
                <a:xfrm>
                  <a:off x="12128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43" name="Line 5816"/>
                <p:cNvSpPr>
                  <a:spLocks noChangeShapeType="1"/>
                </p:cNvSpPr>
                <p:nvPr/>
              </p:nvSpPr>
              <p:spPr bwMode="auto">
                <a:xfrm flipV="1">
                  <a:off x="1214439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44" name="Freeform 5817"/>
                <p:cNvSpPr>
                  <a:spLocks/>
                </p:cNvSpPr>
                <p:nvPr/>
              </p:nvSpPr>
              <p:spPr bwMode="auto">
                <a:xfrm flipV="1">
                  <a:off x="1214439" y="11179175"/>
                  <a:ext cx="3175" cy="593725"/>
                </a:xfrm>
                <a:custGeom>
                  <a:avLst/>
                  <a:gdLst>
                    <a:gd name="T0" fmla="*/ 0 w 32"/>
                    <a:gd name="T1" fmla="*/ 0 h 7788"/>
                    <a:gd name="T2" fmla="*/ 0 w 32"/>
                    <a:gd name="T3" fmla="*/ 68 h 7788"/>
                    <a:gd name="T4" fmla="*/ 2 w 32"/>
                    <a:gd name="T5" fmla="*/ 527 h 7788"/>
                    <a:gd name="T6" fmla="*/ 4 w 32"/>
                    <a:gd name="T7" fmla="*/ 2598 h 7788"/>
                    <a:gd name="T8" fmla="*/ 6 w 32"/>
                    <a:gd name="T9" fmla="*/ 6763 h 7788"/>
                    <a:gd name="T10" fmla="*/ 8 w 32"/>
                    <a:gd name="T11" fmla="*/ 7788 h 7788"/>
                    <a:gd name="T12" fmla="*/ 10 w 32"/>
                    <a:gd name="T13" fmla="*/ 6553 h 7788"/>
                    <a:gd name="T14" fmla="*/ 12 w 32"/>
                    <a:gd name="T15" fmla="*/ 4278 h 7788"/>
                    <a:gd name="T16" fmla="*/ 14 w 32"/>
                    <a:gd name="T17" fmla="*/ 2050 h 7788"/>
                    <a:gd name="T18" fmla="*/ 16 w 32"/>
                    <a:gd name="T19" fmla="*/ 836 h 7788"/>
                    <a:gd name="T20" fmla="*/ 18 w 32"/>
                    <a:gd name="T21" fmla="*/ 435 h 7788"/>
                    <a:gd name="T22" fmla="*/ 20 w 32"/>
                    <a:gd name="T23" fmla="*/ 356 h 7788"/>
                    <a:gd name="T24" fmla="*/ 22 w 32"/>
                    <a:gd name="T25" fmla="*/ 308 h 7788"/>
                    <a:gd name="T26" fmla="*/ 24 w 32"/>
                    <a:gd name="T27" fmla="*/ 300 h 7788"/>
                    <a:gd name="T28" fmla="*/ 26 w 32"/>
                    <a:gd name="T29" fmla="*/ 160 h 7788"/>
                    <a:gd name="T30" fmla="*/ 28 w 32"/>
                    <a:gd name="T31" fmla="*/ 187 h 7788"/>
                    <a:gd name="T32" fmla="*/ 30 w 32"/>
                    <a:gd name="T33" fmla="*/ 19 h 7788"/>
                    <a:gd name="T34" fmla="*/ 32 w 32"/>
                    <a:gd name="T35" fmla="*/ 14 h 7788"/>
                    <a:gd name="T36" fmla="*/ 32 w 32"/>
                    <a:gd name="T37" fmla="*/ 0 h 77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" h="7788">
                      <a:moveTo>
                        <a:pt x="0" y="0"/>
                      </a:moveTo>
                      <a:lnTo>
                        <a:pt x="0" y="68"/>
                      </a:lnTo>
                      <a:lnTo>
                        <a:pt x="2" y="527"/>
                      </a:lnTo>
                      <a:lnTo>
                        <a:pt x="4" y="2598"/>
                      </a:lnTo>
                      <a:lnTo>
                        <a:pt x="6" y="6763"/>
                      </a:lnTo>
                      <a:lnTo>
                        <a:pt x="8" y="7788"/>
                      </a:lnTo>
                      <a:lnTo>
                        <a:pt x="10" y="6553"/>
                      </a:lnTo>
                      <a:lnTo>
                        <a:pt x="12" y="4278"/>
                      </a:lnTo>
                      <a:lnTo>
                        <a:pt x="14" y="2050"/>
                      </a:lnTo>
                      <a:lnTo>
                        <a:pt x="16" y="836"/>
                      </a:lnTo>
                      <a:lnTo>
                        <a:pt x="18" y="435"/>
                      </a:lnTo>
                      <a:lnTo>
                        <a:pt x="20" y="356"/>
                      </a:lnTo>
                      <a:lnTo>
                        <a:pt x="22" y="308"/>
                      </a:lnTo>
                      <a:lnTo>
                        <a:pt x="24" y="300"/>
                      </a:lnTo>
                      <a:lnTo>
                        <a:pt x="26" y="160"/>
                      </a:lnTo>
                      <a:lnTo>
                        <a:pt x="28" y="187"/>
                      </a:lnTo>
                      <a:lnTo>
                        <a:pt x="30" y="19"/>
                      </a:lnTo>
                      <a:lnTo>
                        <a:pt x="32" y="14"/>
                      </a:lnTo>
                      <a:lnTo>
                        <a:pt x="3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45" name="Freeform 5818"/>
                <p:cNvSpPr>
                  <a:spLocks/>
                </p:cNvSpPr>
                <p:nvPr/>
              </p:nvSpPr>
              <p:spPr bwMode="auto">
                <a:xfrm flipV="1">
                  <a:off x="1219201" y="11731625"/>
                  <a:ext cx="1588" cy="41275"/>
                </a:xfrm>
                <a:custGeom>
                  <a:avLst/>
                  <a:gdLst>
                    <a:gd name="T0" fmla="*/ 0 w 14"/>
                    <a:gd name="T1" fmla="*/ 0 h 545"/>
                    <a:gd name="T2" fmla="*/ 0 w 14"/>
                    <a:gd name="T3" fmla="*/ 141 h 545"/>
                    <a:gd name="T4" fmla="*/ 2 w 14"/>
                    <a:gd name="T5" fmla="*/ 164 h 545"/>
                    <a:gd name="T6" fmla="*/ 4 w 14"/>
                    <a:gd name="T7" fmla="*/ 545 h 545"/>
                    <a:gd name="T8" fmla="*/ 6 w 14"/>
                    <a:gd name="T9" fmla="*/ 491 h 545"/>
                    <a:gd name="T10" fmla="*/ 8 w 14"/>
                    <a:gd name="T11" fmla="*/ 307 h 545"/>
                    <a:gd name="T12" fmla="*/ 10 w 14"/>
                    <a:gd name="T13" fmla="*/ 226 h 545"/>
                    <a:gd name="T14" fmla="*/ 12 w 14"/>
                    <a:gd name="T15" fmla="*/ 130 h 545"/>
                    <a:gd name="T16" fmla="*/ 14 w 14"/>
                    <a:gd name="T17" fmla="*/ 61 h 545"/>
                    <a:gd name="T18" fmla="*/ 14 w 14"/>
                    <a:gd name="T19" fmla="*/ 0 h 5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545">
                      <a:moveTo>
                        <a:pt x="0" y="0"/>
                      </a:moveTo>
                      <a:lnTo>
                        <a:pt x="0" y="141"/>
                      </a:lnTo>
                      <a:lnTo>
                        <a:pt x="2" y="164"/>
                      </a:lnTo>
                      <a:lnTo>
                        <a:pt x="4" y="545"/>
                      </a:lnTo>
                      <a:lnTo>
                        <a:pt x="6" y="491"/>
                      </a:lnTo>
                      <a:lnTo>
                        <a:pt x="8" y="307"/>
                      </a:lnTo>
                      <a:lnTo>
                        <a:pt x="10" y="226"/>
                      </a:lnTo>
                      <a:lnTo>
                        <a:pt x="12" y="130"/>
                      </a:lnTo>
                      <a:lnTo>
                        <a:pt x="14" y="61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46" name="Line 5819"/>
                <p:cNvSpPr>
                  <a:spLocks noChangeShapeType="1"/>
                </p:cNvSpPr>
                <p:nvPr/>
              </p:nvSpPr>
              <p:spPr bwMode="auto">
                <a:xfrm flipV="1">
                  <a:off x="1220789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47" name="Line 5820"/>
                <p:cNvSpPr>
                  <a:spLocks noChangeShapeType="1"/>
                </p:cNvSpPr>
                <p:nvPr/>
              </p:nvSpPr>
              <p:spPr bwMode="auto">
                <a:xfrm flipV="1">
                  <a:off x="12223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48" name="Freeform 5821"/>
                <p:cNvSpPr>
                  <a:spLocks/>
                </p:cNvSpPr>
                <p:nvPr/>
              </p:nvSpPr>
              <p:spPr bwMode="auto">
                <a:xfrm flipV="1">
                  <a:off x="1223964" y="11750675"/>
                  <a:ext cx="1588" cy="22225"/>
                </a:xfrm>
                <a:custGeom>
                  <a:avLst/>
                  <a:gdLst>
                    <a:gd name="T0" fmla="*/ 0 w 12"/>
                    <a:gd name="T1" fmla="*/ 0 h 307"/>
                    <a:gd name="T2" fmla="*/ 0 w 12"/>
                    <a:gd name="T3" fmla="*/ 58 h 307"/>
                    <a:gd name="T4" fmla="*/ 2 w 12"/>
                    <a:gd name="T5" fmla="*/ 51 h 307"/>
                    <a:gd name="T6" fmla="*/ 4 w 12"/>
                    <a:gd name="T7" fmla="*/ 199 h 307"/>
                    <a:gd name="T8" fmla="*/ 6 w 12"/>
                    <a:gd name="T9" fmla="*/ 273 h 307"/>
                    <a:gd name="T10" fmla="*/ 8 w 12"/>
                    <a:gd name="T11" fmla="*/ 307 h 307"/>
                    <a:gd name="T12" fmla="*/ 10 w 12"/>
                    <a:gd name="T13" fmla="*/ 31 h 307"/>
                    <a:gd name="T14" fmla="*/ 12 w 12"/>
                    <a:gd name="T15" fmla="*/ 23 h 307"/>
                    <a:gd name="T16" fmla="*/ 12 w 12"/>
                    <a:gd name="T17" fmla="*/ 0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07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51"/>
                      </a:lnTo>
                      <a:lnTo>
                        <a:pt x="4" y="199"/>
                      </a:lnTo>
                      <a:lnTo>
                        <a:pt x="6" y="273"/>
                      </a:lnTo>
                      <a:lnTo>
                        <a:pt x="8" y="307"/>
                      </a:lnTo>
                      <a:lnTo>
                        <a:pt x="10" y="31"/>
                      </a:lnTo>
                      <a:lnTo>
                        <a:pt x="12" y="2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49" name="Freeform 5822"/>
                <p:cNvSpPr>
                  <a:spLocks/>
                </p:cNvSpPr>
                <p:nvPr/>
              </p:nvSpPr>
              <p:spPr bwMode="auto">
                <a:xfrm flipV="1">
                  <a:off x="1228726" y="11769725"/>
                  <a:ext cx="0" cy="3175"/>
                </a:xfrm>
                <a:custGeom>
                  <a:avLst/>
                  <a:gdLst>
                    <a:gd name="T0" fmla="*/ 0 w 7"/>
                    <a:gd name="T1" fmla="*/ 0 h 47"/>
                    <a:gd name="T2" fmla="*/ 0 w 7"/>
                    <a:gd name="T3" fmla="*/ 47 h 47"/>
                    <a:gd name="T4" fmla="*/ 2 w 7"/>
                    <a:gd name="T5" fmla="*/ 47 h 47"/>
                    <a:gd name="T6" fmla="*/ 4 w 7"/>
                    <a:gd name="T7" fmla="*/ 23 h 47"/>
                    <a:gd name="T8" fmla="*/ 7 w 7"/>
                    <a:gd name="T9" fmla="*/ 47 h 47"/>
                    <a:gd name="T10" fmla="*/ 7 w 7"/>
                    <a:gd name="T1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47"/>
                      </a:lnTo>
                      <a:lnTo>
                        <a:pt x="4" y="23"/>
                      </a:lnTo>
                      <a:lnTo>
                        <a:pt x="7" y="47"/>
                      </a:lnTo>
                      <a:lnTo>
                        <a:pt x="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50" name="Line 5823"/>
                <p:cNvSpPr>
                  <a:spLocks noChangeShapeType="1"/>
                </p:cNvSpPr>
                <p:nvPr/>
              </p:nvSpPr>
              <p:spPr bwMode="auto">
                <a:xfrm flipV="1">
                  <a:off x="1230314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51" name="Line 5824"/>
                <p:cNvSpPr>
                  <a:spLocks noChangeShapeType="1"/>
                </p:cNvSpPr>
                <p:nvPr/>
              </p:nvSpPr>
              <p:spPr bwMode="auto">
                <a:xfrm flipV="1">
                  <a:off x="12319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52" name="Freeform 5825"/>
                <p:cNvSpPr>
                  <a:spLocks/>
                </p:cNvSpPr>
                <p:nvPr/>
              </p:nvSpPr>
              <p:spPr bwMode="auto">
                <a:xfrm flipV="1">
                  <a:off x="1233489" y="11769725"/>
                  <a:ext cx="0" cy="3175"/>
                </a:xfrm>
                <a:custGeom>
                  <a:avLst/>
                  <a:gdLst>
                    <a:gd name="T0" fmla="*/ 0 w 4"/>
                    <a:gd name="T1" fmla="*/ 0 h 61"/>
                    <a:gd name="T2" fmla="*/ 0 w 4"/>
                    <a:gd name="T3" fmla="*/ 38 h 61"/>
                    <a:gd name="T4" fmla="*/ 2 w 4"/>
                    <a:gd name="T5" fmla="*/ 14 h 61"/>
                    <a:gd name="T6" fmla="*/ 4 w 4"/>
                    <a:gd name="T7" fmla="*/ 61 h 61"/>
                    <a:gd name="T8" fmla="*/ 4 w 4"/>
                    <a:gd name="T9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1">
                      <a:moveTo>
                        <a:pt x="0" y="0"/>
                      </a:moveTo>
                      <a:lnTo>
                        <a:pt x="0" y="38"/>
                      </a:lnTo>
                      <a:lnTo>
                        <a:pt x="2" y="14"/>
                      </a:lnTo>
                      <a:lnTo>
                        <a:pt x="4" y="6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53" name="Line 5826"/>
                <p:cNvSpPr>
                  <a:spLocks noChangeShapeType="1"/>
                </p:cNvSpPr>
                <p:nvPr/>
              </p:nvSpPr>
              <p:spPr bwMode="auto">
                <a:xfrm>
                  <a:off x="12334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54" name="Line 5827"/>
                <p:cNvSpPr>
                  <a:spLocks noChangeShapeType="1"/>
                </p:cNvSpPr>
                <p:nvPr/>
              </p:nvSpPr>
              <p:spPr bwMode="auto">
                <a:xfrm flipV="1">
                  <a:off x="1238251" y="11764963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55" name="Freeform 5828"/>
                <p:cNvSpPr>
                  <a:spLocks/>
                </p:cNvSpPr>
                <p:nvPr/>
              </p:nvSpPr>
              <p:spPr bwMode="auto">
                <a:xfrm flipV="1">
                  <a:off x="1241426" y="11766550"/>
                  <a:ext cx="0" cy="6350"/>
                </a:xfrm>
                <a:custGeom>
                  <a:avLst/>
                  <a:gdLst>
                    <a:gd name="T0" fmla="*/ 0 w 4"/>
                    <a:gd name="T1" fmla="*/ 0 h 100"/>
                    <a:gd name="T2" fmla="*/ 0 w 4"/>
                    <a:gd name="T3" fmla="*/ 29 h 100"/>
                    <a:gd name="T4" fmla="*/ 2 w 4"/>
                    <a:gd name="T5" fmla="*/ 100 h 100"/>
                    <a:gd name="T6" fmla="*/ 4 w 4"/>
                    <a:gd name="T7" fmla="*/ 94 h 100"/>
                    <a:gd name="T8" fmla="*/ 4 w 4"/>
                    <a:gd name="T9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0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100"/>
                      </a:lnTo>
                      <a:lnTo>
                        <a:pt x="4" y="9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56" name="Line 5829"/>
                <p:cNvSpPr>
                  <a:spLocks noChangeShapeType="1"/>
                </p:cNvSpPr>
                <p:nvPr/>
              </p:nvSpPr>
              <p:spPr bwMode="auto">
                <a:xfrm flipV="1">
                  <a:off x="12446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57" name="Line 5830"/>
                <p:cNvSpPr>
                  <a:spLocks noChangeShapeType="1"/>
                </p:cNvSpPr>
                <p:nvPr/>
              </p:nvSpPr>
              <p:spPr bwMode="auto">
                <a:xfrm flipV="1">
                  <a:off x="124618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58" name="Line 5831"/>
                <p:cNvSpPr>
                  <a:spLocks noChangeShapeType="1"/>
                </p:cNvSpPr>
                <p:nvPr/>
              </p:nvSpPr>
              <p:spPr bwMode="auto">
                <a:xfrm flipV="1">
                  <a:off x="1246189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59" name="Freeform 5832"/>
                <p:cNvSpPr>
                  <a:spLocks/>
                </p:cNvSpPr>
                <p:nvPr/>
              </p:nvSpPr>
              <p:spPr bwMode="auto">
                <a:xfrm flipV="1">
                  <a:off x="1249364" y="11769725"/>
                  <a:ext cx="1588" cy="3175"/>
                </a:xfrm>
                <a:custGeom>
                  <a:avLst/>
                  <a:gdLst>
                    <a:gd name="T0" fmla="*/ 0 w 9"/>
                    <a:gd name="T1" fmla="*/ 0 h 54"/>
                    <a:gd name="T2" fmla="*/ 0 w 9"/>
                    <a:gd name="T3" fmla="*/ 47 h 54"/>
                    <a:gd name="T4" fmla="*/ 2 w 9"/>
                    <a:gd name="T5" fmla="*/ 15 h 54"/>
                    <a:gd name="T6" fmla="*/ 4 w 9"/>
                    <a:gd name="T7" fmla="*/ 29 h 54"/>
                    <a:gd name="T8" fmla="*/ 7 w 9"/>
                    <a:gd name="T9" fmla="*/ 54 h 54"/>
                    <a:gd name="T10" fmla="*/ 9 w 9"/>
                    <a:gd name="T11" fmla="*/ 31 h 54"/>
                    <a:gd name="T12" fmla="*/ 9 w 9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54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5"/>
                      </a:lnTo>
                      <a:lnTo>
                        <a:pt x="4" y="29"/>
                      </a:lnTo>
                      <a:lnTo>
                        <a:pt x="7" y="54"/>
                      </a:lnTo>
                      <a:lnTo>
                        <a:pt x="9" y="31"/>
                      </a:lnTo>
                      <a:lnTo>
                        <a:pt x="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60" name="Line 5833"/>
                <p:cNvSpPr>
                  <a:spLocks noChangeShapeType="1"/>
                </p:cNvSpPr>
                <p:nvPr/>
              </p:nvSpPr>
              <p:spPr bwMode="auto">
                <a:xfrm>
                  <a:off x="12509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61" name="Freeform 5834"/>
                <p:cNvSpPr>
                  <a:spLocks/>
                </p:cNvSpPr>
                <p:nvPr/>
              </p:nvSpPr>
              <p:spPr bwMode="auto">
                <a:xfrm flipV="1">
                  <a:off x="1255714" y="11768138"/>
                  <a:ext cx="0" cy="4763"/>
                </a:xfrm>
                <a:custGeom>
                  <a:avLst/>
                  <a:gdLst>
                    <a:gd name="T0" fmla="*/ 0 w 6"/>
                    <a:gd name="T1" fmla="*/ 0 h 62"/>
                    <a:gd name="T2" fmla="*/ 0 w 6"/>
                    <a:gd name="T3" fmla="*/ 35 h 62"/>
                    <a:gd name="T4" fmla="*/ 2 w 6"/>
                    <a:gd name="T5" fmla="*/ 62 h 62"/>
                    <a:gd name="T6" fmla="*/ 4 w 6"/>
                    <a:gd name="T7" fmla="*/ 31 h 62"/>
                    <a:gd name="T8" fmla="*/ 6 w 6"/>
                    <a:gd name="T9" fmla="*/ 58 h 62"/>
                    <a:gd name="T10" fmla="*/ 6 w 6"/>
                    <a:gd name="T11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2">
                      <a:moveTo>
                        <a:pt x="0" y="0"/>
                      </a:moveTo>
                      <a:lnTo>
                        <a:pt x="0" y="35"/>
                      </a:lnTo>
                      <a:lnTo>
                        <a:pt x="2" y="62"/>
                      </a:lnTo>
                      <a:lnTo>
                        <a:pt x="4" y="31"/>
                      </a:lnTo>
                      <a:lnTo>
                        <a:pt x="6" y="5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62" name="Freeform 5835"/>
                <p:cNvSpPr>
                  <a:spLocks/>
                </p:cNvSpPr>
                <p:nvPr/>
              </p:nvSpPr>
              <p:spPr bwMode="auto">
                <a:xfrm flipV="1">
                  <a:off x="1258889" y="11753850"/>
                  <a:ext cx="1588" cy="19050"/>
                </a:xfrm>
                <a:custGeom>
                  <a:avLst/>
                  <a:gdLst>
                    <a:gd name="T0" fmla="*/ 0 w 10"/>
                    <a:gd name="T1" fmla="*/ 0 h 253"/>
                    <a:gd name="T2" fmla="*/ 0 w 10"/>
                    <a:gd name="T3" fmla="*/ 73 h 253"/>
                    <a:gd name="T4" fmla="*/ 2 w 10"/>
                    <a:gd name="T5" fmla="*/ 253 h 253"/>
                    <a:gd name="T6" fmla="*/ 4 w 10"/>
                    <a:gd name="T7" fmla="*/ 125 h 253"/>
                    <a:gd name="T8" fmla="*/ 6 w 10"/>
                    <a:gd name="T9" fmla="*/ 139 h 253"/>
                    <a:gd name="T10" fmla="*/ 8 w 10"/>
                    <a:gd name="T11" fmla="*/ 30 h 253"/>
                    <a:gd name="T12" fmla="*/ 10 w 10"/>
                    <a:gd name="T13" fmla="*/ 14 h 253"/>
                    <a:gd name="T14" fmla="*/ 10 w 10"/>
                    <a:gd name="T15" fmla="*/ 0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53">
                      <a:moveTo>
                        <a:pt x="0" y="0"/>
                      </a:moveTo>
                      <a:lnTo>
                        <a:pt x="0" y="73"/>
                      </a:lnTo>
                      <a:lnTo>
                        <a:pt x="2" y="253"/>
                      </a:lnTo>
                      <a:lnTo>
                        <a:pt x="4" y="125"/>
                      </a:lnTo>
                      <a:lnTo>
                        <a:pt x="6" y="139"/>
                      </a:lnTo>
                      <a:lnTo>
                        <a:pt x="8" y="30"/>
                      </a:lnTo>
                      <a:lnTo>
                        <a:pt x="10" y="1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63" name="Line 5836"/>
                <p:cNvSpPr>
                  <a:spLocks noChangeShapeType="1"/>
                </p:cNvSpPr>
                <p:nvPr/>
              </p:nvSpPr>
              <p:spPr bwMode="auto">
                <a:xfrm>
                  <a:off x="12636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64" name="Freeform 5837"/>
                <p:cNvSpPr>
                  <a:spLocks/>
                </p:cNvSpPr>
                <p:nvPr/>
              </p:nvSpPr>
              <p:spPr bwMode="auto">
                <a:xfrm flipV="1">
                  <a:off x="1263651" y="11769725"/>
                  <a:ext cx="0" cy="3175"/>
                </a:xfrm>
                <a:custGeom>
                  <a:avLst/>
                  <a:gdLst>
                    <a:gd name="T0" fmla="*/ 0 w 2"/>
                    <a:gd name="T1" fmla="*/ 0 h 58"/>
                    <a:gd name="T2" fmla="*/ 0 w 2"/>
                    <a:gd name="T3" fmla="*/ 58 h 58"/>
                    <a:gd name="T4" fmla="*/ 2 w 2"/>
                    <a:gd name="T5" fmla="*/ 35 h 58"/>
                    <a:gd name="T6" fmla="*/ 2 w 2"/>
                    <a:gd name="T7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8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3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65" name="Freeform 5838"/>
                <p:cNvSpPr>
                  <a:spLocks/>
                </p:cNvSpPr>
                <p:nvPr/>
              </p:nvSpPr>
              <p:spPr bwMode="auto">
                <a:xfrm flipV="1">
                  <a:off x="1265239" y="11769725"/>
                  <a:ext cx="0" cy="3175"/>
                </a:xfrm>
                <a:custGeom>
                  <a:avLst/>
                  <a:gdLst>
                    <a:gd name="T0" fmla="*/ 0 w 6"/>
                    <a:gd name="T1" fmla="*/ 0 h 44"/>
                    <a:gd name="T2" fmla="*/ 0 w 6"/>
                    <a:gd name="T3" fmla="*/ 29 h 44"/>
                    <a:gd name="T4" fmla="*/ 2 w 6"/>
                    <a:gd name="T5" fmla="*/ 14 h 44"/>
                    <a:gd name="T6" fmla="*/ 4 w 6"/>
                    <a:gd name="T7" fmla="*/ 31 h 44"/>
                    <a:gd name="T8" fmla="*/ 6 w 6"/>
                    <a:gd name="T9" fmla="*/ 44 h 44"/>
                    <a:gd name="T10" fmla="*/ 6 w 6"/>
                    <a:gd name="T1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4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14"/>
                      </a:lnTo>
                      <a:lnTo>
                        <a:pt x="4" y="31"/>
                      </a:lnTo>
                      <a:lnTo>
                        <a:pt x="6" y="4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66" name="Freeform 5839"/>
                <p:cNvSpPr>
                  <a:spLocks/>
                </p:cNvSpPr>
                <p:nvPr/>
              </p:nvSpPr>
              <p:spPr bwMode="auto">
                <a:xfrm flipV="1">
                  <a:off x="1268414" y="11749088"/>
                  <a:ext cx="1588" cy="23813"/>
                </a:xfrm>
                <a:custGeom>
                  <a:avLst/>
                  <a:gdLst>
                    <a:gd name="T0" fmla="*/ 0 w 14"/>
                    <a:gd name="T1" fmla="*/ 0 h 326"/>
                    <a:gd name="T2" fmla="*/ 0 w 14"/>
                    <a:gd name="T3" fmla="*/ 47 h 326"/>
                    <a:gd name="T4" fmla="*/ 2 w 14"/>
                    <a:gd name="T5" fmla="*/ 172 h 326"/>
                    <a:gd name="T6" fmla="*/ 4 w 14"/>
                    <a:gd name="T7" fmla="*/ 326 h 326"/>
                    <a:gd name="T8" fmla="*/ 6 w 14"/>
                    <a:gd name="T9" fmla="*/ 199 h 326"/>
                    <a:gd name="T10" fmla="*/ 8 w 14"/>
                    <a:gd name="T11" fmla="*/ 323 h 326"/>
                    <a:gd name="T12" fmla="*/ 10 w 14"/>
                    <a:gd name="T13" fmla="*/ 155 h 326"/>
                    <a:gd name="T14" fmla="*/ 12 w 14"/>
                    <a:gd name="T15" fmla="*/ 44 h 326"/>
                    <a:gd name="T16" fmla="*/ 14 w 14"/>
                    <a:gd name="T17" fmla="*/ 47 h 326"/>
                    <a:gd name="T18" fmla="*/ 14 w 14"/>
                    <a:gd name="T19" fmla="*/ 0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326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72"/>
                      </a:lnTo>
                      <a:lnTo>
                        <a:pt x="4" y="326"/>
                      </a:lnTo>
                      <a:lnTo>
                        <a:pt x="6" y="199"/>
                      </a:lnTo>
                      <a:lnTo>
                        <a:pt x="8" y="323"/>
                      </a:lnTo>
                      <a:lnTo>
                        <a:pt x="10" y="155"/>
                      </a:lnTo>
                      <a:lnTo>
                        <a:pt x="12" y="44"/>
                      </a:lnTo>
                      <a:lnTo>
                        <a:pt x="14" y="47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67" name="Line 5840"/>
                <p:cNvSpPr>
                  <a:spLocks noChangeShapeType="1"/>
                </p:cNvSpPr>
                <p:nvPr/>
              </p:nvSpPr>
              <p:spPr bwMode="auto">
                <a:xfrm flipV="1">
                  <a:off x="1271589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68" name="Line 5841"/>
                <p:cNvSpPr>
                  <a:spLocks noChangeShapeType="1"/>
                </p:cNvSpPr>
                <p:nvPr/>
              </p:nvSpPr>
              <p:spPr bwMode="auto">
                <a:xfrm flipV="1">
                  <a:off x="1271589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69" name="Freeform 5842"/>
                <p:cNvSpPr>
                  <a:spLocks/>
                </p:cNvSpPr>
                <p:nvPr/>
              </p:nvSpPr>
              <p:spPr bwMode="auto">
                <a:xfrm flipV="1">
                  <a:off x="1273176" y="11768138"/>
                  <a:ext cx="0" cy="4763"/>
                </a:xfrm>
                <a:custGeom>
                  <a:avLst/>
                  <a:gdLst>
                    <a:gd name="T0" fmla="*/ 0 w 8"/>
                    <a:gd name="T1" fmla="*/ 0 h 78"/>
                    <a:gd name="T2" fmla="*/ 0 w 8"/>
                    <a:gd name="T3" fmla="*/ 78 h 78"/>
                    <a:gd name="T4" fmla="*/ 2 w 8"/>
                    <a:gd name="T5" fmla="*/ 58 h 78"/>
                    <a:gd name="T6" fmla="*/ 4 w 8"/>
                    <a:gd name="T7" fmla="*/ 44 h 78"/>
                    <a:gd name="T8" fmla="*/ 6 w 8"/>
                    <a:gd name="T9" fmla="*/ 39 h 78"/>
                    <a:gd name="T10" fmla="*/ 8 w 8"/>
                    <a:gd name="T11" fmla="*/ 35 h 78"/>
                    <a:gd name="T12" fmla="*/ 8 w 8"/>
                    <a:gd name="T13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8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58"/>
                      </a:lnTo>
                      <a:lnTo>
                        <a:pt x="4" y="44"/>
                      </a:lnTo>
                      <a:lnTo>
                        <a:pt x="6" y="39"/>
                      </a:lnTo>
                      <a:lnTo>
                        <a:pt x="8" y="35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70" name="Line 5843"/>
                <p:cNvSpPr>
                  <a:spLocks noChangeShapeType="1"/>
                </p:cNvSpPr>
                <p:nvPr/>
              </p:nvSpPr>
              <p:spPr bwMode="auto">
                <a:xfrm>
                  <a:off x="12747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71" name="Freeform 5844"/>
                <p:cNvSpPr>
                  <a:spLocks/>
                </p:cNvSpPr>
                <p:nvPr/>
              </p:nvSpPr>
              <p:spPr bwMode="auto">
                <a:xfrm flipV="1">
                  <a:off x="1276351" y="11766550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14 h 94"/>
                    <a:gd name="T4" fmla="*/ 2 w 2"/>
                    <a:gd name="T5" fmla="*/ 94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9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72" name="Freeform 5845"/>
                <p:cNvSpPr>
                  <a:spLocks/>
                </p:cNvSpPr>
                <p:nvPr/>
              </p:nvSpPr>
              <p:spPr bwMode="auto">
                <a:xfrm flipV="1">
                  <a:off x="1276351" y="11763375"/>
                  <a:ext cx="1588" cy="9525"/>
                </a:xfrm>
                <a:custGeom>
                  <a:avLst/>
                  <a:gdLst>
                    <a:gd name="T0" fmla="*/ 0 w 12"/>
                    <a:gd name="T1" fmla="*/ 0 h 144"/>
                    <a:gd name="T2" fmla="*/ 0 w 12"/>
                    <a:gd name="T3" fmla="*/ 14 h 144"/>
                    <a:gd name="T4" fmla="*/ 2 w 12"/>
                    <a:gd name="T5" fmla="*/ 117 h 144"/>
                    <a:gd name="T6" fmla="*/ 4 w 12"/>
                    <a:gd name="T7" fmla="*/ 23 h 144"/>
                    <a:gd name="T8" fmla="*/ 6 w 12"/>
                    <a:gd name="T9" fmla="*/ 106 h 144"/>
                    <a:gd name="T10" fmla="*/ 8 w 12"/>
                    <a:gd name="T11" fmla="*/ 132 h 144"/>
                    <a:gd name="T12" fmla="*/ 10 w 12"/>
                    <a:gd name="T13" fmla="*/ 144 h 144"/>
                    <a:gd name="T14" fmla="*/ 12 w 12"/>
                    <a:gd name="T15" fmla="*/ 51 h 144"/>
                    <a:gd name="T16" fmla="*/ 12 w 12"/>
                    <a:gd name="T17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4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17"/>
                      </a:lnTo>
                      <a:lnTo>
                        <a:pt x="4" y="23"/>
                      </a:lnTo>
                      <a:lnTo>
                        <a:pt x="6" y="106"/>
                      </a:lnTo>
                      <a:lnTo>
                        <a:pt x="8" y="132"/>
                      </a:lnTo>
                      <a:lnTo>
                        <a:pt x="10" y="144"/>
                      </a:lnTo>
                      <a:lnTo>
                        <a:pt x="12" y="51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73" name="Freeform 5846"/>
                <p:cNvSpPr>
                  <a:spLocks/>
                </p:cNvSpPr>
                <p:nvPr/>
              </p:nvSpPr>
              <p:spPr bwMode="auto">
                <a:xfrm flipV="1">
                  <a:off x="1279526" y="11768138"/>
                  <a:ext cx="0" cy="4763"/>
                </a:xfrm>
                <a:custGeom>
                  <a:avLst/>
                  <a:gdLst>
                    <a:gd name="T0" fmla="*/ 0 w 2"/>
                    <a:gd name="T1" fmla="*/ 0 h 66"/>
                    <a:gd name="T2" fmla="*/ 0 w 2"/>
                    <a:gd name="T3" fmla="*/ 58 h 66"/>
                    <a:gd name="T4" fmla="*/ 2 w 2"/>
                    <a:gd name="T5" fmla="*/ 66 h 66"/>
                    <a:gd name="T6" fmla="*/ 2 w 2"/>
                    <a:gd name="T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6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66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74" name="Line 5847"/>
                <p:cNvSpPr>
                  <a:spLocks noChangeShapeType="1"/>
                </p:cNvSpPr>
                <p:nvPr/>
              </p:nvSpPr>
              <p:spPr bwMode="auto">
                <a:xfrm flipV="1">
                  <a:off x="12795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75" name="Freeform 5848"/>
                <p:cNvSpPr>
                  <a:spLocks/>
                </p:cNvSpPr>
                <p:nvPr/>
              </p:nvSpPr>
              <p:spPr bwMode="auto">
                <a:xfrm flipV="1">
                  <a:off x="1282701" y="11768138"/>
                  <a:ext cx="0" cy="4763"/>
                </a:xfrm>
                <a:custGeom>
                  <a:avLst/>
                  <a:gdLst>
                    <a:gd name="T0" fmla="*/ 0 w 2"/>
                    <a:gd name="T1" fmla="*/ 0 h 82"/>
                    <a:gd name="T2" fmla="*/ 0 w 2"/>
                    <a:gd name="T3" fmla="*/ 29 h 82"/>
                    <a:gd name="T4" fmla="*/ 2 w 2"/>
                    <a:gd name="T5" fmla="*/ 82 h 82"/>
                    <a:gd name="T6" fmla="*/ 2 w 2"/>
                    <a:gd name="T7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2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8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76" name="Freeform 5849"/>
                <p:cNvSpPr>
                  <a:spLocks/>
                </p:cNvSpPr>
                <p:nvPr/>
              </p:nvSpPr>
              <p:spPr bwMode="auto">
                <a:xfrm flipV="1">
                  <a:off x="1282701" y="11769725"/>
                  <a:ext cx="0" cy="3175"/>
                </a:xfrm>
                <a:custGeom>
                  <a:avLst/>
                  <a:gdLst>
                    <a:gd name="T0" fmla="*/ 0 w 2"/>
                    <a:gd name="T1" fmla="*/ 0 h 54"/>
                    <a:gd name="T2" fmla="*/ 0 w 2"/>
                    <a:gd name="T3" fmla="*/ 47 h 54"/>
                    <a:gd name="T4" fmla="*/ 2 w 2"/>
                    <a:gd name="T5" fmla="*/ 54 h 54"/>
                    <a:gd name="T6" fmla="*/ 2 w 2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4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5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77" name="Line 5850"/>
                <p:cNvSpPr>
                  <a:spLocks noChangeShapeType="1"/>
                </p:cNvSpPr>
                <p:nvPr/>
              </p:nvSpPr>
              <p:spPr bwMode="auto">
                <a:xfrm flipV="1">
                  <a:off x="1284289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78" name="Freeform 5851"/>
                <p:cNvSpPr>
                  <a:spLocks/>
                </p:cNvSpPr>
                <p:nvPr/>
              </p:nvSpPr>
              <p:spPr bwMode="auto">
                <a:xfrm flipV="1">
                  <a:off x="1287464" y="11764963"/>
                  <a:ext cx="0" cy="7938"/>
                </a:xfrm>
                <a:custGeom>
                  <a:avLst/>
                  <a:gdLst>
                    <a:gd name="T0" fmla="*/ 0 w 6"/>
                    <a:gd name="T1" fmla="*/ 0 h 112"/>
                    <a:gd name="T2" fmla="*/ 0 w 6"/>
                    <a:gd name="T3" fmla="*/ 112 h 112"/>
                    <a:gd name="T4" fmla="*/ 2 w 6"/>
                    <a:gd name="T5" fmla="*/ 47 h 112"/>
                    <a:gd name="T6" fmla="*/ 4 w 6"/>
                    <a:gd name="T7" fmla="*/ 45 h 112"/>
                    <a:gd name="T8" fmla="*/ 6 w 6"/>
                    <a:gd name="T9" fmla="*/ 54 h 112"/>
                    <a:gd name="T10" fmla="*/ 6 w 6"/>
                    <a:gd name="T11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12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2" y="47"/>
                      </a:lnTo>
                      <a:lnTo>
                        <a:pt x="4" y="45"/>
                      </a:lnTo>
                      <a:lnTo>
                        <a:pt x="6" y="5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79" name="Freeform 5852"/>
                <p:cNvSpPr>
                  <a:spLocks/>
                </p:cNvSpPr>
                <p:nvPr/>
              </p:nvSpPr>
              <p:spPr bwMode="auto">
                <a:xfrm flipV="1">
                  <a:off x="1287464" y="11766550"/>
                  <a:ext cx="0" cy="6350"/>
                </a:xfrm>
                <a:custGeom>
                  <a:avLst/>
                  <a:gdLst>
                    <a:gd name="T0" fmla="*/ 0 w 2"/>
                    <a:gd name="T1" fmla="*/ 0 h 92"/>
                    <a:gd name="T2" fmla="*/ 0 w 2"/>
                    <a:gd name="T3" fmla="*/ 92 h 92"/>
                    <a:gd name="T4" fmla="*/ 2 w 2"/>
                    <a:gd name="T5" fmla="*/ 15 h 92"/>
                    <a:gd name="T6" fmla="*/ 2 w 2"/>
                    <a:gd name="T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2">
                      <a:moveTo>
                        <a:pt x="0" y="0"/>
                      </a:moveTo>
                      <a:lnTo>
                        <a:pt x="0" y="92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80" name="Freeform 5853"/>
                <p:cNvSpPr>
                  <a:spLocks/>
                </p:cNvSpPr>
                <p:nvPr/>
              </p:nvSpPr>
              <p:spPr bwMode="auto">
                <a:xfrm flipV="1">
                  <a:off x="1290639" y="11768138"/>
                  <a:ext cx="1588" cy="4763"/>
                </a:xfrm>
                <a:custGeom>
                  <a:avLst/>
                  <a:gdLst>
                    <a:gd name="T0" fmla="*/ 0 w 8"/>
                    <a:gd name="T1" fmla="*/ 0 h 68"/>
                    <a:gd name="T2" fmla="*/ 0 w 8"/>
                    <a:gd name="T3" fmla="*/ 39 h 68"/>
                    <a:gd name="T4" fmla="*/ 2 w 8"/>
                    <a:gd name="T5" fmla="*/ 14 h 68"/>
                    <a:gd name="T6" fmla="*/ 4 w 8"/>
                    <a:gd name="T7" fmla="*/ 59 h 68"/>
                    <a:gd name="T8" fmla="*/ 6 w 8"/>
                    <a:gd name="T9" fmla="*/ 68 h 68"/>
                    <a:gd name="T10" fmla="*/ 8 w 8"/>
                    <a:gd name="T11" fmla="*/ 64 h 68"/>
                    <a:gd name="T12" fmla="*/ 8 w 8"/>
                    <a:gd name="T13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8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4"/>
                      </a:lnTo>
                      <a:lnTo>
                        <a:pt x="4" y="59"/>
                      </a:lnTo>
                      <a:lnTo>
                        <a:pt x="6" y="68"/>
                      </a:lnTo>
                      <a:lnTo>
                        <a:pt x="8" y="6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81" name="Freeform 5854"/>
                <p:cNvSpPr>
                  <a:spLocks/>
                </p:cNvSpPr>
                <p:nvPr/>
              </p:nvSpPr>
              <p:spPr bwMode="auto">
                <a:xfrm flipV="1">
                  <a:off x="1292226" y="11766550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39 h 94"/>
                    <a:gd name="T4" fmla="*/ 2 w 2"/>
                    <a:gd name="T5" fmla="*/ 94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9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82" name="Freeform 5855"/>
                <p:cNvSpPr>
                  <a:spLocks/>
                </p:cNvSpPr>
                <p:nvPr/>
              </p:nvSpPr>
              <p:spPr bwMode="auto">
                <a:xfrm flipV="1">
                  <a:off x="1295401" y="11701463"/>
                  <a:ext cx="1588" cy="71438"/>
                </a:xfrm>
                <a:custGeom>
                  <a:avLst/>
                  <a:gdLst>
                    <a:gd name="T0" fmla="*/ 0 w 24"/>
                    <a:gd name="T1" fmla="*/ 0 h 949"/>
                    <a:gd name="T2" fmla="*/ 0 w 24"/>
                    <a:gd name="T3" fmla="*/ 44 h 949"/>
                    <a:gd name="T4" fmla="*/ 2 w 24"/>
                    <a:gd name="T5" fmla="*/ 23 h 949"/>
                    <a:gd name="T6" fmla="*/ 4 w 24"/>
                    <a:gd name="T7" fmla="*/ 203 h 949"/>
                    <a:gd name="T8" fmla="*/ 6 w 24"/>
                    <a:gd name="T9" fmla="*/ 436 h 949"/>
                    <a:gd name="T10" fmla="*/ 8 w 24"/>
                    <a:gd name="T11" fmla="*/ 949 h 949"/>
                    <a:gd name="T12" fmla="*/ 10 w 24"/>
                    <a:gd name="T13" fmla="*/ 763 h 949"/>
                    <a:gd name="T14" fmla="*/ 12 w 24"/>
                    <a:gd name="T15" fmla="*/ 842 h 949"/>
                    <a:gd name="T16" fmla="*/ 14 w 24"/>
                    <a:gd name="T17" fmla="*/ 602 h 949"/>
                    <a:gd name="T18" fmla="*/ 16 w 24"/>
                    <a:gd name="T19" fmla="*/ 388 h 949"/>
                    <a:gd name="T20" fmla="*/ 18 w 24"/>
                    <a:gd name="T21" fmla="*/ 229 h 949"/>
                    <a:gd name="T22" fmla="*/ 20 w 24"/>
                    <a:gd name="T23" fmla="*/ 15 h 949"/>
                    <a:gd name="T24" fmla="*/ 22 w 24"/>
                    <a:gd name="T25" fmla="*/ 29 h 949"/>
                    <a:gd name="T26" fmla="*/ 24 w 24"/>
                    <a:gd name="T27" fmla="*/ 15 h 949"/>
                    <a:gd name="T28" fmla="*/ 24 w 24"/>
                    <a:gd name="T29" fmla="*/ 0 h 9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" h="949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23"/>
                      </a:lnTo>
                      <a:lnTo>
                        <a:pt x="4" y="203"/>
                      </a:lnTo>
                      <a:lnTo>
                        <a:pt x="6" y="436"/>
                      </a:lnTo>
                      <a:lnTo>
                        <a:pt x="8" y="949"/>
                      </a:lnTo>
                      <a:lnTo>
                        <a:pt x="10" y="763"/>
                      </a:lnTo>
                      <a:lnTo>
                        <a:pt x="12" y="842"/>
                      </a:lnTo>
                      <a:lnTo>
                        <a:pt x="14" y="602"/>
                      </a:lnTo>
                      <a:lnTo>
                        <a:pt x="16" y="388"/>
                      </a:lnTo>
                      <a:lnTo>
                        <a:pt x="18" y="229"/>
                      </a:lnTo>
                      <a:lnTo>
                        <a:pt x="20" y="15"/>
                      </a:lnTo>
                      <a:lnTo>
                        <a:pt x="22" y="29"/>
                      </a:lnTo>
                      <a:lnTo>
                        <a:pt x="24" y="15"/>
                      </a:lnTo>
                      <a:lnTo>
                        <a:pt x="2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83" name="Line 5856"/>
                <p:cNvSpPr>
                  <a:spLocks noChangeShapeType="1"/>
                </p:cNvSpPr>
                <p:nvPr/>
              </p:nvSpPr>
              <p:spPr bwMode="auto">
                <a:xfrm flipV="1">
                  <a:off x="1298576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84" name="Freeform 5857"/>
                <p:cNvSpPr>
                  <a:spLocks/>
                </p:cNvSpPr>
                <p:nvPr/>
              </p:nvSpPr>
              <p:spPr bwMode="auto">
                <a:xfrm flipV="1">
                  <a:off x="1298576" y="11771313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9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85" name="Line 5858"/>
                <p:cNvSpPr>
                  <a:spLocks noChangeShapeType="1"/>
                </p:cNvSpPr>
                <p:nvPr/>
              </p:nvSpPr>
              <p:spPr bwMode="auto">
                <a:xfrm flipV="1">
                  <a:off x="130016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86" name="Line 5859"/>
                <p:cNvSpPr>
                  <a:spLocks noChangeShapeType="1"/>
                </p:cNvSpPr>
                <p:nvPr/>
              </p:nvSpPr>
              <p:spPr bwMode="auto">
                <a:xfrm flipV="1">
                  <a:off x="130016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87" name="Freeform 5860"/>
                <p:cNvSpPr>
                  <a:spLocks/>
                </p:cNvSpPr>
                <p:nvPr/>
              </p:nvSpPr>
              <p:spPr bwMode="auto">
                <a:xfrm flipV="1">
                  <a:off x="1303339" y="11539538"/>
                  <a:ext cx="3175" cy="233363"/>
                </a:xfrm>
                <a:custGeom>
                  <a:avLst/>
                  <a:gdLst>
                    <a:gd name="T0" fmla="*/ 0 w 29"/>
                    <a:gd name="T1" fmla="*/ 0 h 3072"/>
                    <a:gd name="T2" fmla="*/ 0 w 29"/>
                    <a:gd name="T3" fmla="*/ 19 h 3072"/>
                    <a:gd name="T4" fmla="*/ 2 w 29"/>
                    <a:gd name="T5" fmla="*/ 116 h 3072"/>
                    <a:gd name="T6" fmla="*/ 4 w 29"/>
                    <a:gd name="T7" fmla="*/ 623 h 3072"/>
                    <a:gd name="T8" fmla="*/ 6 w 29"/>
                    <a:gd name="T9" fmla="*/ 1114 h 3072"/>
                    <a:gd name="T10" fmla="*/ 9 w 29"/>
                    <a:gd name="T11" fmla="*/ 3072 h 3072"/>
                    <a:gd name="T12" fmla="*/ 11 w 29"/>
                    <a:gd name="T13" fmla="*/ 2452 h 3072"/>
                    <a:gd name="T14" fmla="*/ 13 w 29"/>
                    <a:gd name="T15" fmla="*/ 2575 h 3072"/>
                    <a:gd name="T16" fmla="*/ 15 w 29"/>
                    <a:gd name="T17" fmla="*/ 2532 h 3072"/>
                    <a:gd name="T18" fmla="*/ 17 w 29"/>
                    <a:gd name="T19" fmla="*/ 1291 h 3072"/>
                    <a:gd name="T20" fmla="*/ 19 w 29"/>
                    <a:gd name="T21" fmla="*/ 792 h 3072"/>
                    <a:gd name="T22" fmla="*/ 21 w 29"/>
                    <a:gd name="T23" fmla="*/ 471 h 3072"/>
                    <a:gd name="T24" fmla="*/ 23 w 29"/>
                    <a:gd name="T25" fmla="*/ 186 h 3072"/>
                    <a:gd name="T26" fmla="*/ 25 w 29"/>
                    <a:gd name="T27" fmla="*/ 106 h 3072"/>
                    <a:gd name="T28" fmla="*/ 27 w 29"/>
                    <a:gd name="T29" fmla="*/ 70 h 3072"/>
                    <a:gd name="T30" fmla="*/ 29 w 29"/>
                    <a:gd name="T31" fmla="*/ 45 h 3072"/>
                    <a:gd name="T32" fmla="*/ 29 w 29"/>
                    <a:gd name="T33" fmla="*/ 0 h 30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9" h="3072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16"/>
                      </a:lnTo>
                      <a:lnTo>
                        <a:pt x="4" y="623"/>
                      </a:lnTo>
                      <a:lnTo>
                        <a:pt x="6" y="1114"/>
                      </a:lnTo>
                      <a:lnTo>
                        <a:pt x="9" y="3072"/>
                      </a:lnTo>
                      <a:lnTo>
                        <a:pt x="11" y="2452"/>
                      </a:lnTo>
                      <a:lnTo>
                        <a:pt x="13" y="2575"/>
                      </a:lnTo>
                      <a:lnTo>
                        <a:pt x="15" y="2532"/>
                      </a:lnTo>
                      <a:lnTo>
                        <a:pt x="17" y="1291"/>
                      </a:lnTo>
                      <a:lnTo>
                        <a:pt x="19" y="792"/>
                      </a:lnTo>
                      <a:lnTo>
                        <a:pt x="21" y="471"/>
                      </a:lnTo>
                      <a:lnTo>
                        <a:pt x="23" y="186"/>
                      </a:lnTo>
                      <a:lnTo>
                        <a:pt x="25" y="106"/>
                      </a:lnTo>
                      <a:lnTo>
                        <a:pt x="27" y="70"/>
                      </a:lnTo>
                      <a:lnTo>
                        <a:pt x="29" y="45"/>
                      </a:lnTo>
                      <a:lnTo>
                        <a:pt x="2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88" name="Line 5861"/>
                <p:cNvSpPr>
                  <a:spLocks noChangeShapeType="1"/>
                </p:cNvSpPr>
                <p:nvPr/>
              </p:nvSpPr>
              <p:spPr bwMode="auto">
                <a:xfrm flipV="1">
                  <a:off x="1306514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89" name="Freeform 5862"/>
                <p:cNvSpPr>
                  <a:spLocks/>
                </p:cNvSpPr>
                <p:nvPr/>
              </p:nvSpPr>
              <p:spPr bwMode="auto">
                <a:xfrm flipV="1">
                  <a:off x="1308101" y="11717338"/>
                  <a:ext cx="3175" cy="55563"/>
                </a:xfrm>
                <a:custGeom>
                  <a:avLst/>
                  <a:gdLst>
                    <a:gd name="T0" fmla="*/ 0 w 22"/>
                    <a:gd name="T1" fmla="*/ 0 h 744"/>
                    <a:gd name="T2" fmla="*/ 0 w 22"/>
                    <a:gd name="T3" fmla="*/ 58 h 744"/>
                    <a:gd name="T4" fmla="*/ 2 w 22"/>
                    <a:gd name="T5" fmla="*/ 45 h 744"/>
                    <a:gd name="T6" fmla="*/ 4 w 22"/>
                    <a:gd name="T7" fmla="*/ 14 h 744"/>
                    <a:gd name="T8" fmla="*/ 6 w 22"/>
                    <a:gd name="T9" fmla="*/ 329 h 744"/>
                    <a:gd name="T10" fmla="*/ 8 w 22"/>
                    <a:gd name="T11" fmla="*/ 310 h 744"/>
                    <a:gd name="T12" fmla="*/ 10 w 22"/>
                    <a:gd name="T13" fmla="*/ 744 h 744"/>
                    <a:gd name="T14" fmla="*/ 12 w 22"/>
                    <a:gd name="T15" fmla="*/ 668 h 744"/>
                    <a:gd name="T16" fmla="*/ 14 w 22"/>
                    <a:gd name="T17" fmla="*/ 483 h 744"/>
                    <a:gd name="T18" fmla="*/ 16 w 22"/>
                    <a:gd name="T19" fmla="*/ 297 h 744"/>
                    <a:gd name="T20" fmla="*/ 18 w 22"/>
                    <a:gd name="T21" fmla="*/ 254 h 744"/>
                    <a:gd name="T22" fmla="*/ 20 w 22"/>
                    <a:gd name="T23" fmla="*/ 78 h 744"/>
                    <a:gd name="T24" fmla="*/ 22 w 22"/>
                    <a:gd name="T25" fmla="*/ 61 h 744"/>
                    <a:gd name="T26" fmla="*/ 22 w 22"/>
                    <a:gd name="T27" fmla="*/ 0 h 7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744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45"/>
                      </a:lnTo>
                      <a:lnTo>
                        <a:pt x="4" y="14"/>
                      </a:lnTo>
                      <a:lnTo>
                        <a:pt x="6" y="329"/>
                      </a:lnTo>
                      <a:lnTo>
                        <a:pt x="8" y="310"/>
                      </a:lnTo>
                      <a:lnTo>
                        <a:pt x="10" y="744"/>
                      </a:lnTo>
                      <a:lnTo>
                        <a:pt x="12" y="668"/>
                      </a:lnTo>
                      <a:lnTo>
                        <a:pt x="14" y="483"/>
                      </a:lnTo>
                      <a:lnTo>
                        <a:pt x="16" y="297"/>
                      </a:lnTo>
                      <a:lnTo>
                        <a:pt x="18" y="254"/>
                      </a:lnTo>
                      <a:lnTo>
                        <a:pt x="20" y="78"/>
                      </a:lnTo>
                      <a:lnTo>
                        <a:pt x="22" y="61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90" name="Line 5863"/>
                <p:cNvSpPr>
                  <a:spLocks noChangeShapeType="1"/>
                </p:cNvSpPr>
                <p:nvPr/>
              </p:nvSpPr>
              <p:spPr bwMode="auto">
                <a:xfrm flipV="1">
                  <a:off x="13112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91" name="Freeform 5864"/>
                <p:cNvSpPr>
                  <a:spLocks/>
                </p:cNvSpPr>
                <p:nvPr/>
              </p:nvSpPr>
              <p:spPr bwMode="auto">
                <a:xfrm flipV="1">
                  <a:off x="1312864" y="11731625"/>
                  <a:ext cx="1588" cy="41275"/>
                </a:xfrm>
                <a:custGeom>
                  <a:avLst/>
                  <a:gdLst>
                    <a:gd name="T0" fmla="*/ 0 w 18"/>
                    <a:gd name="T1" fmla="*/ 0 h 551"/>
                    <a:gd name="T2" fmla="*/ 0 w 18"/>
                    <a:gd name="T3" fmla="*/ 19 h 551"/>
                    <a:gd name="T4" fmla="*/ 2 w 18"/>
                    <a:gd name="T5" fmla="*/ 204 h 551"/>
                    <a:gd name="T6" fmla="*/ 4 w 18"/>
                    <a:gd name="T7" fmla="*/ 551 h 551"/>
                    <a:gd name="T8" fmla="*/ 6 w 18"/>
                    <a:gd name="T9" fmla="*/ 272 h 551"/>
                    <a:gd name="T10" fmla="*/ 8 w 18"/>
                    <a:gd name="T11" fmla="*/ 229 h 551"/>
                    <a:gd name="T12" fmla="*/ 10 w 18"/>
                    <a:gd name="T13" fmla="*/ 462 h 551"/>
                    <a:gd name="T14" fmla="*/ 12 w 18"/>
                    <a:gd name="T15" fmla="*/ 278 h 551"/>
                    <a:gd name="T16" fmla="*/ 14 w 18"/>
                    <a:gd name="T17" fmla="*/ 65 h 551"/>
                    <a:gd name="T18" fmla="*/ 16 w 18"/>
                    <a:gd name="T19" fmla="*/ 60 h 551"/>
                    <a:gd name="T20" fmla="*/ 18 w 18"/>
                    <a:gd name="T21" fmla="*/ 15 h 551"/>
                    <a:gd name="T22" fmla="*/ 18 w 18"/>
                    <a:gd name="T23" fmla="*/ 0 h 5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551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204"/>
                      </a:lnTo>
                      <a:lnTo>
                        <a:pt x="4" y="551"/>
                      </a:lnTo>
                      <a:lnTo>
                        <a:pt x="6" y="272"/>
                      </a:lnTo>
                      <a:lnTo>
                        <a:pt x="8" y="229"/>
                      </a:lnTo>
                      <a:lnTo>
                        <a:pt x="10" y="462"/>
                      </a:lnTo>
                      <a:lnTo>
                        <a:pt x="12" y="278"/>
                      </a:lnTo>
                      <a:lnTo>
                        <a:pt x="14" y="65"/>
                      </a:lnTo>
                      <a:lnTo>
                        <a:pt x="16" y="60"/>
                      </a:lnTo>
                      <a:lnTo>
                        <a:pt x="18" y="15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92" name="Line 5865"/>
                <p:cNvSpPr>
                  <a:spLocks noChangeShapeType="1"/>
                </p:cNvSpPr>
                <p:nvPr/>
              </p:nvSpPr>
              <p:spPr bwMode="auto">
                <a:xfrm flipV="1">
                  <a:off x="131603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93" name="Line 5866"/>
                <p:cNvSpPr>
                  <a:spLocks noChangeShapeType="1"/>
                </p:cNvSpPr>
                <p:nvPr/>
              </p:nvSpPr>
              <p:spPr bwMode="auto">
                <a:xfrm flipV="1">
                  <a:off x="1317626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94" name="Line 5867"/>
                <p:cNvSpPr>
                  <a:spLocks noChangeShapeType="1"/>
                </p:cNvSpPr>
                <p:nvPr/>
              </p:nvSpPr>
              <p:spPr bwMode="auto">
                <a:xfrm flipV="1">
                  <a:off x="1319214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95" name="Freeform 5868"/>
                <p:cNvSpPr>
                  <a:spLocks/>
                </p:cNvSpPr>
                <p:nvPr/>
              </p:nvSpPr>
              <p:spPr bwMode="auto">
                <a:xfrm flipV="1">
                  <a:off x="1322389" y="11760200"/>
                  <a:ext cx="1588" cy="12700"/>
                </a:xfrm>
                <a:custGeom>
                  <a:avLst/>
                  <a:gdLst>
                    <a:gd name="T0" fmla="*/ 0 w 16"/>
                    <a:gd name="T1" fmla="*/ 0 h 176"/>
                    <a:gd name="T2" fmla="*/ 0 w 16"/>
                    <a:gd name="T3" fmla="*/ 29 h 176"/>
                    <a:gd name="T4" fmla="*/ 2 w 16"/>
                    <a:gd name="T5" fmla="*/ 23 h 176"/>
                    <a:gd name="T6" fmla="*/ 4 w 16"/>
                    <a:gd name="T7" fmla="*/ 99 h 176"/>
                    <a:gd name="T8" fmla="*/ 6 w 16"/>
                    <a:gd name="T9" fmla="*/ 47 h 176"/>
                    <a:gd name="T10" fmla="*/ 8 w 16"/>
                    <a:gd name="T11" fmla="*/ 38 h 176"/>
                    <a:gd name="T12" fmla="*/ 10 w 16"/>
                    <a:gd name="T13" fmla="*/ 97 h 176"/>
                    <a:gd name="T14" fmla="*/ 12 w 16"/>
                    <a:gd name="T15" fmla="*/ 176 h 176"/>
                    <a:gd name="T16" fmla="*/ 14 w 16"/>
                    <a:gd name="T17" fmla="*/ 39 h 176"/>
                    <a:gd name="T18" fmla="*/ 16 w 16"/>
                    <a:gd name="T19" fmla="*/ 44 h 176"/>
                    <a:gd name="T20" fmla="*/ 16 w 16"/>
                    <a:gd name="T21" fmla="*/ 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176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23"/>
                      </a:lnTo>
                      <a:lnTo>
                        <a:pt x="4" y="99"/>
                      </a:lnTo>
                      <a:lnTo>
                        <a:pt x="6" y="47"/>
                      </a:lnTo>
                      <a:lnTo>
                        <a:pt x="8" y="38"/>
                      </a:lnTo>
                      <a:lnTo>
                        <a:pt x="10" y="97"/>
                      </a:lnTo>
                      <a:lnTo>
                        <a:pt x="12" y="176"/>
                      </a:lnTo>
                      <a:lnTo>
                        <a:pt x="14" y="39"/>
                      </a:lnTo>
                      <a:lnTo>
                        <a:pt x="16" y="44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96" name="Line 5869"/>
                <p:cNvSpPr>
                  <a:spLocks noChangeShapeType="1"/>
                </p:cNvSpPr>
                <p:nvPr/>
              </p:nvSpPr>
              <p:spPr bwMode="auto">
                <a:xfrm flipV="1">
                  <a:off x="13239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97" name="Line 5870"/>
                <p:cNvSpPr>
                  <a:spLocks noChangeShapeType="1"/>
                </p:cNvSpPr>
                <p:nvPr/>
              </p:nvSpPr>
              <p:spPr bwMode="auto">
                <a:xfrm>
                  <a:off x="13239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98" name="Line 5871"/>
                <p:cNvSpPr>
                  <a:spLocks noChangeShapeType="1"/>
                </p:cNvSpPr>
                <p:nvPr/>
              </p:nvSpPr>
              <p:spPr bwMode="auto">
                <a:xfrm flipV="1">
                  <a:off x="1327151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499" name="Freeform 5872"/>
                <p:cNvSpPr>
                  <a:spLocks/>
                </p:cNvSpPr>
                <p:nvPr/>
              </p:nvSpPr>
              <p:spPr bwMode="auto">
                <a:xfrm flipV="1">
                  <a:off x="1327151" y="11766550"/>
                  <a:ext cx="0" cy="6350"/>
                </a:xfrm>
                <a:custGeom>
                  <a:avLst/>
                  <a:gdLst>
                    <a:gd name="T0" fmla="*/ 0 w 2"/>
                    <a:gd name="T1" fmla="*/ 0 h 86"/>
                    <a:gd name="T2" fmla="*/ 0 w 2"/>
                    <a:gd name="T3" fmla="*/ 86 h 86"/>
                    <a:gd name="T4" fmla="*/ 2 w 2"/>
                    <a:gd name="T5" fmla="*/ 68 h 86"/>
                    <a:gd name="T6" fmla="*/ 2 w 2"/>
                    <a:gd name="T7" fmla="*/ 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6">
                      <a:moveTo>
                        <a:pt x="0" y="0"/>
                      </a:moveTo>
                      <a:lnTo>
                        <a:pt x="0" y="86"/>
                      </a:lnTo>
                      <a:lnTo>
                        <a:pt x="2" y="6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500" name="Line 5873"/>
                <p:cNvSpPr>
                  <a:spLocks noChangeShapeType="1"/>
                </p:cNvSpPr>
                <p:nvPr/>
              </p:nvSpPr>
              <p:spPr bwMode="auto">
                <a:xfrm flipV="1">
                  <a:off x="132715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01" name="Freeform 5875"/>
                <p:cNvSpPr>
                  <a:spLocks/>
                </p:cNvSpPr>
                <p:nvPr/>
              </p:nvSpPr>
              <p:spPr bwMode="auto">
                <a:xfrm flipV="1">
                  <a:off x="1330326" y="11679238"/>
                  <a:ext cx="3175" cy="93663"/>
                </a:xfrm>
                <a:custGeom>
                  <a:avLst/>
                  <a:gdLst>
                    <a:gd name="T0" fmla="*/ 0 w 22"/>
                    <a:gd name="T1" fmla="*/ 0 h 1242"/>
                    <a:gd name="T2" fmla="*/ 0 w 22"/>
                    <a:gd name="T3" fmla="*/ 235 h 1242"/>
                    <a:gd name="T4" fmla="*/ 2 w 22"/>
                    <a:gd name="T5" fmla="*/ 250 h 1242"/>
                    <a:gd name="T6" fmla="*/ 4 w 22"/>
                    <a:gd name="T7" fmla="*/ 685 h 1242"/>
                    <a:gd name="T8" fmla="*/ 6 w 22"/>
                    <a:gd name="T9" fmla="*/ 1044 h 1242"/>
                    <a:gd name="T10" fmla="*/ 8 w 22"/>
                    <a:gd name="T11" fmla="*/ 1242 h 1242"/>
                    <a:gd name="T12" fmla="*/ 10 w 22"/>
                    <a:gd name="T13" fmla="*/ 865 h 1242"/>
                    <a:gd name="T14" fmla="*/ 12 w 22"/>
                    <a:gd name="T15" fmla="*/ 876 h 1242"/>
                    <a:gd name="T16" fmla="*/ 14 w 22"/>
                    <a:gd name="T17" fmla="*/ 693 h 1242"/>
                    <a:gd name="T18" fmla="*/ 16 w 22"/>
                    <a:gd name="T19" fmla="*/ 144 h 1242"/>
                    <a:gd name="T20" fmla="*/ 18 w 22"/>
                    <a:gd name="T21" fmla="*/ 311 h 1242"/>
                    <a:gd name="T22" fmla="*/ 20 w 22"/>
                    <a:gd name="T23" fmla="*/ 14 h 1242"/>
                    <a:gd name="T24" fmla="*/ 22 w 22"/>
                    <a:gd name="T25" fmla="*/ 58 h 1242"/>
                    <a:gd name="T26" fmla="*/ 22 w 22"/>
                    <a:gd name="T27" fmla="*/ 0 h 1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1242">
                      <a:moveTo>
                        <a:pt x="0" y="0"/>
                      </a:moveTo>
                      <a:lnTo>
                        <a:pt x="0" y="235"/>
                      </a:lnTo>
                      <a:lnTo>
                        <a:pt x="2" y="250"/>
                      </a:lnTo>
                      <a:lnTo>
                        <a:pt x="4" y="685"/>
                      </a:lnTo>
                      <a:lnTo>
                        <a:pt x="6" y="1044"/>
                      </a:lnTo>
                      <a:lnTo>
                        <a:pt x="8" y="1242"/>
                      </a:lnTo>
                      <a:lnTo>
                        <a:pt x="10" y="865"/>
                      </a:lnTo>
                      <a:lnTo>
                        <a:pt x="12" y="876"/>
                      </a:lnTo>
                      <a:lnTo>
                        <a:pt x="14" y="693"/>
                      </a:lnTo>
                      <a:lnTo>
                        <a:pt x="16" y="144"/>
                      </a:lnTo>
                      <a:lnTo>
                        <a:pt x="18" y="311"/>
                      </a:lnTo>
                      <a:lnTo>
                        <a:pt x="20" y="14"/>
                      </a:lnTo>
                      <a:lnTo>
                        <a:pt x="22" y="58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02" name="Line 5876"/>
                <p:cNvSpPr>
                  <a:spLocks noChangeShapeType="1"/>
                </p:cNvSpPr>
                <p:nvPr/>
              </p:nvSpPr>
              <p:spPr bwMode="auto">
                <a:xfrm flipV="1">
                  <a:off x="1333501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03" name="Freeform 5877"/>
                <p:cNvSpPr>
                  <a:spLocks/>
                </p:cNvSpPr>
                <p:nvPr/>
              </p:nvSpPr>
              <p:spPr bwMode="auto">
                <a:xfrm flipV="1">
                  <a:off x="1335089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29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04" name="Line 5878"/>
                <p:cNvSpPr>
                  <a:spLocks noChangeShapeType="1"/>
                </p:cNvSpPr>
                <p:nvPr/>
              </p:nvSpPr>
              <p:spPr bwMode="auto">
                <a:xfrm flipV="1">
                  <a:off x="133508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05" name="Line 5879"/>
                <p:cNvSpPr>
                  <a:spLocks noChangeShapeType="1"/>
                </p:cNvSpPr>
                <p:nvPr/>
              </p:nvSpPr>
              <p:spPr bwMode="auto">
                <a:xfrm flipV="1">
                  <a:off x="133826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06" name="Line 5880"/>
                <p:cNvSpPr>
                  <a:spLocks noChangeShapeType="1"/>
                </p:cNvSpPr>
                <p:nvPr/>
              </p:nvSpPr>
              <p:spPr bwMode="auto">
                <a:xfrm>
                  <a:off x="13398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07" name="Freeform 5881"/>
                <p:cNvSpPr>
                  <a:spLocks/>
                </p:cNvSpPr>
                <p:nvPr/>
              </p:nvSpPr>
              <p:spPr bwMode="auto">
                <a:xfrm flipV="1">
                  <a:off x="1339851" y="11769725"/>
                  <a:ext cx="1588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34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3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08" name="Line 5882"/>
                <p:cNvSpPr>
                  <a:spLocks noChangeShapeType="1"/>
                </p:cNvSpPr>
                <p:nvPr/>
              </p:nvSpPr>
              <p:spPr bwMode="auto">
                <a:xfrm>
                  <a:off x="13414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09" name="Line 5883"/>
                <p:cNvSpPr>
                  <a:spLocks noChangeShapeType="1"/>
                </p:cNvSpPr>
                <p:nvPr/>
              </p:nvSpPr>
              <p:spPr bwMode="auto">
                <a:xfrm>
                  <a:off x="13414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10" name="Line 5884"/>
                <p:cNvSpPr>
                  <a:spLocks noChangeShapeType="1"/>
                </p:cNvSpPr>
                <p:nvPr/>
              </p:nvSpPr>
              <p:spPr bwMode="auto">
                <a:xfrm>
                  <a:off x="13493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11" name="Freeform 5885"/>
                <p:cNvSpPr>
                  <a:spLocks/>
                </p:cNvSpPr>
                <p:nvPr/>
              </p:nvSpPr>
              <p:spPr bwMode="auto">
                <a:xfrm flipV="1">
                  <a:off x="1349376" y="11763375"/>
                  <a:ext cx="0" cy="9525"/>
                </a:xfrm>
                <a:custGeom>
                  <a:avLst/>
                  <a:gdLst>
                    <a:gd name="T0" fmla="*/ 0 w 2"/>
                    <a:gd name="T1" fmla="*/ 0 h 125"/>
                    <a:gd name="T2" fmla="*/ 0 w 2"/>
                    <a:gd name="T3" fmla="*/ 50 h 125"/>
                    <a:gd name="T4" fmla="*/ 2 w 2"/>
                    <a:gd name="T5" fmla="*/ 125 h 125"/>
                    <a:gd name="T6" fmla="*/ 2 w 2"/>
                    <a:gd name="T7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5">
                      <a:moveTo>
                        <a:pt x="0" y="0"/>
                      </a:moveTo>
                      <a:lnTo>
                        <a:pt x="0" y="50"/>
                      </a:lnTo>
                      <a:lnTo>
                        <a:pt x="2" y="12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12" name="Line 5886"/>
                <p:cNvSpPr>
                  <a:spLocks noChangeShapeType="1"/>
                </p:cNvSpPr>
                <p:nvPr/>
              </p:nvSpPr>
              <p:spPr bwMode="auto">
                <a:xfrm>
                  <a:off x="13525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13" name="Line 5887"/>
                <p:cNvSpPr>
                  <a:spLocks noChangeShapeType="1"/>
                </p:cNvSpPr>
                <p:nvPr/>
              </p:nvSpPr>
              <p:spPr bwMode="auto">
                <a:xfrm flipV="1">
                  <a:off x="13557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14" name="Freeform 5888"/>
                <p:cNvSpPr>
                  <a:spLocks/>
                </p:cNvSpPr>
                <p:nvPr/>
              </p:nvSpPr>
              <p:spPr bwMode="auto">
                <a:xfrm flipV="1">
                  <a:off x="1357314" y="11760200"/>
                  <a:ext cx="1588" cy="12700"/>
                </a:xfrm>
                <a:custGeom>
                  <a:avLst/>
                  <a:gdLst>
                    <a:gd name="T0" fmla="*/ 0 w 19"/>
                    <a:gd name="T1" fmla="*/ 0 h 172"/>
                    <a:gd name="T2" fmla="*/ 0 w 19"/>
                    <a:gd name="T3" fmla="*/ 15 h 172"/>
                    <a:gd name="T4" fmla="*/ 2 w 19"/>
                    <a:gd name="T5" fmla="*/ 19 h 172"/>
                    <a:gd name="T6" fmla="*/ 4 w 19"/>
                    <a:gd name="T7" fmla="*/ 23 h 172"/>
                    <a:gd name="T8" fmla="*/ 6 w 19"/>
                    <a:gd name="T9" fmla="*/ 172 h 172"/>
                    <a:gd name="T10" fmla="*/ 8 w 19"/>
                    <a:gd name="T11" fmla="*/ 98 h 172"/>
                    <a:gd name="T12" fmla="*/ 11 w 19"/>
                    <a:gd name="T13" fmla="*/ 31 h 172"/>
                    <a:gd name="T14" fmla="*/ 13 w 19"/>
                    <a:gd name="T15" fmla="*/ 47 h 172"/>
                    <a:gd name="T16" fmla="*/ 15 w 19"/>
                    <a:gd name="T17" fmla="*/ 15 h 172"/>
                    <a:gd name="T18" fmla="*/ 17 w 19"/>
                    <a:gd name="T19" fmla="*/ 14 h 172"/>
                    <a:gd name="T20" fmla="*/ 19 w 19"/>
                    <a:gd name="T21" fmla="*/ 47 h 172"/>
                    <a:gd name="T22" fmla="*/ 19 w 19"/>
                    <a:gd name="T23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172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9"/>
                      </a:lnTo>
                      <a:lnTo>
                        <a:pt x="4" y="23"/>
                      </a:lnTo>
                      <a:lnTo>
                        <a:pt x="6" y="172"/>
                      </a:lnTo>
                      <a:lnTo>
                        <a:pt x="8" y="98"/>
                      </a:lnTo>
                      <a:lnTo>
                        <a:pt x="11" y="31"/>
                      </a:lnTo>
                      <a:lnTo>
                        <a:pt x="13" y="47"/>
                      </a:lnTo>
                      <a:lnTo>
                        <a:pt x="15" y="15"/>
                      </a:lnTo>
                      <a:lnTo>
                        <a:pt x="17" y="14"/>
                      </a:lnTo>
                      <a:lnTo>
                        <a:pt x="19" y="47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15" name="Line 5889"/>
                <p:cNvSpPr>
                  <a:spLocks noChangeShapeType="1"/>
                </p:cNvSpPr>
                <p:nvPr/>
              </p:nvSpPr>
              <p:spPr bwMode="auto">
                <a:xfrm flipV="1">
                  <a:off x="1363664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16" name="Line 5890"/>
                <p:cNvSpPr>
                  <a:spLocks noChangeShapeType="1"/>
                </p:cNvSpPr>
                <p:nvPr/>
              </p:nvSpPr>
              <p:spPr bwMode="auto">
                <a:xfrm>
                  <a:off x="13652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17" name="Freeform 5891"/>
                <p:cNvSpPr>
                  <a:spLocks/>
                </p:cNvSpPr>
                <p:nvPr/>
              </p:nvSpPr>
              <p:spPr bwMode="auto">
                <a:xfrm flipV="1">
                  <a:off x="1366839" y="11764963"/>
                  <a:ext cx="0" cy="7938"/>
                </a:xfrm>
                <a:custGeom>
                  <a:avLst/>
                  <a:gdLst>
                    <a:gd name="T0" fmla="*/ 0 w 4"/>
                    <a:gd name="T1" fmla="*/ 0 h 115"/>
                    <a:gd name="T2" fmla="*/ 0 w 4"/>
                    <a:gd name="T3" fmla="*/ 15 h 115"/>
                    <a:gd name="T4" fmla="*/ 2 w 4"/>
                    <a:gd name="T5" fmla="*/ 115 h 115"/>
                    <a:gd name="T6" fmla="*/ 4 w 4"/>
                    <a:gd name="T7" fmla="*/ 35 h 115"/>
                    <a:gd name="T8" fmla="*/ 4 w 4"/>
                    <a:gd name="T9" fmla="*/ 0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15"/>
                      </a:lnTo>
                      <a:lnTo>
                        <a:pt x="4" y="3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18" name="Line 5892"/>
                <p:cNvSpPr>
                  <a:spLocks noChangeShapeType="1"/>
                </p:cNvSpPr>
                <p:nvPr/>
              </p:nvSpPr>
              <p:spPr bwMode="auto">
                <a:xfrm>
                  <a:off x="13668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19" name="Line 5893"/>
                <p:cNvSpPr>
                  <a:spLocks noChangeShapeType="1"/>
                </p:cNvSpPr>
                <p:nvPr/>
              </p:nvSpPr>
              <p:spPr bwMode="auto">
                <a:xfrm flipV="1">
                  <a:off x="13716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20" name="Line 5894"/>
                <p:cNvSpPr>
                  <a:spLocks noChangeShapeType="1"/>
                </p:cNvSpPr>
                <p:nvPr/>
              </p:nvSpPr>
              <p:spPr bwMode="auto">
                <a:xfrm>
                  <a:off x="13716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21" name="Line 5895"/>
                <p:cNvSpPr>
                  <a:spLocks noChangeShapeType="1"/>
                </p:cNvSpPr>
                <p:nvPr/>
              </p:nvSpPr>
              <p:spPr bwMode="auto">
                <a:xfrm flipV="1">
                  <a:off x="13716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22" name="Line 5896"/>
                <p:cNvSpPr>
                  <a:spLocks noChangeShapeType="1"/>
                </p:cNvSpPr>
                <p:nvPr/>
              </p:nvSpPr>
              <p:spPr bwMode="auto">
                <a:xfrm flipV="1">
                  <a:off x="13716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23" name="Line 5897"/>
                <p:cNvSpPr>
                  <a:spLocks noChangeShapeType="1"/>
                </p:cNvSpPr>
                <p:nvPr/>
              </p:nvSpPr>
              <p:spPr bwMode="auto">
                <a:xfrm flipV="1">
                  <a:off x="137318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24" name="Freeform 5898"/>
                <p:cNvSpPr>
                  <a:spLocks/>
                </p:cNvSpPr>
                <p:nvPr/>
              </p:nvSpPr>
              <p:spPr bwMode="auto">
                <a:xfrm flipV="1">
                  <a:off x="1374776" y="11580813"/>
                  <a:ext cx="3175" cy="192088"/>
                </a:xfrm>
                <a:custGeom>
                  <a:avLst/>
                  <a:gdLst>
                    <a:gd name="T0" fmla="*/ 0 w 22"/>
                    <a:gd name="T1" fmla="*/ 0 h 2535"/>
                    <a:gd name="T2" fmla="*/ 0 w 22"/>
                    <a:gd name="T3" fmla="*/ 215 h 2535"/>
                    <a:gd name="T4" fmla="*/ 2 w 22"/>
                    <a:gd name="T5" fmla="*/ 504 h 2535"/>
                    <a:gd name="T6" fmla="*/ 4 w 22"/>
                    <a:gd name="T7" fmla="*/ 919 h 2535"/>
                    <a:gd name="T8" fmla="*/ 6 w 22"/>
                    <a:gd name="T9" fmla="*/ 2094 h 2535"/>
                    <a:gd name="T10" fmla="*/ 8 w 22"/>
                    <a:gd name="T11" fmla="*/ 2535 h 2535"/>
                    <a:gd name="T12" fmla="*/ 10 w 22"/>
                    <a:gd name="T13" fmla="*/ 2091 h 2535"/>
                    <a:gd name="T14" fmla="*/ 12 w 22"/>
                    <a:gd name="T15" fmla="*/ 1508 h 2535"/>
                    <a:gd name="T16" fmla="*/ 14 w 22"/>
                    <a:gd name="T17" fmla="*/ 978 h 2535"/>
                    <a:gd name="T18" fmla="*/ 16 w 22"/>
                    <a:gd name="T19" fmla="*/ 499 h 2535"/>
                    <a:gd name="T20" fmla="*/ 18 w 22"/>
                    <a:gd name="T21" fmla="*/ 227 h 2535"/>
                    <a:gd name="T22" fmla="*/ 20 w 22"/>
                    <a:gd name="T23" fmla="*/ 116 h 2535"/>
                    <a:gd name="T24" fmla="*/ 22 w 22"/>
                    <a:gd name="T25" fmla="*/ 49 h 2535"/>
                    <a:gd name="T26" fmla="*/ 22 w 22"/>
                    <a:gd name="T27" fmla="*/ 0 h 25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2535">
                      <a:moveTo>
                        <a:pt x="0" y="0"/>
                      </a:moveTo>
                      <a:lnTo>
                        <a:pt x="0" y="215"/>
                      </a:lnTo>
                      <a:lnTo>
                        <a:pt x="2" y="504"/>
                      </a:lnTo>
                      <a:lnTo>
                        <a:pt x="4" y="919"/>
                      </a:lnTo>
                      <a:lnTo>
                        <a:pt x="6" y="2094"/>
                      </a:lnTo>
                      <a:lnTo>
                        <a:pt x="8" y="2535"/>
                      </a:lnTo>
                      <a:lnTo>
                        <a:pt x="10" y="2091"/>
                      </a:lnTo>
                      <a:lnTo>
                        <a:pt x="12" y="1508"/>
                      </a:lnTo>
                      <a:lnTo>
                        <a:pt x="14" y="978"/>
                      </a:lnTo>
                      <a:lnTo>
                        <a:pt x="16" y="499"/>
                      </a:lnTo>
                      <a:lnTo>
                        <a:pt x="18" y="227"/>
                      </a:lnTo>
                      <a:lnTo>
                        <a:pt x="20" y="116"/>
                      </a:lnTo>
                      <a:lnTo>
                        <a:pt x="22" y="49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25" name="Freeform 5899"/>
                <p:cNvSpPr>
                  <a:spLocks/>
                </p:cNvSpPr>
                <p:nvPr/>
              </p:nvSpPr>
              <p:spPr bwMode="auto">
                <a:xfrm flipV="1">
                  <a:off x="1377951" y="11768138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23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26" name="Line 5900"/>
                <p:cNvSpPr>
                  <a:spLocks noChangeShapeType="1"/>
                </p:cNvSpPr>
                <p:nvPr/>
              </p:nvSpPr>
              <p:spPr bwMode="auto">
                <a:xfrm>
                  <a:off x="13779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27" name="Freeform 5901"/>
                <p:cNvSpPr>
                  <a:spLocks/>
                </p:cNvSpPr>
                <p:nvPr/>
              </p:nvSpPr>
              <p:spPr bwMode="auto">
                <a:xfrm flipV="1">
                  <a:off x="1379539" y="11766550"/>
                  <a:ext cx="0" cy="6350"/>
                </a:xfrm>
                <a:custGeom>
                  <a:avLst/>
                  <a:gdLst>
                    <a:gd name="T0" fmla="*/ 0 w 3"/>
                    <a:gd name="T1" fmla="*/ 0 h 94"/>
                    <a:gd name="T2" fmla="*/ 0 w 3"/>
                    <a:gd name="T3" fmla="*/ 47 h 94"/>
                    <a:gd name="T4" fmla="*/ 3 w 3"/>
                    <a:gd name="T5" fmla="*/ 94 h 94"/>
                    <a:gd name="T6" fmla="*/ 3 w 3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94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3" y="94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28" name="Line 5902"/>
                <p:cNvSpPr>
                  <a:spLocks noChangeShapeType="1"/>
                </p:cNvSpPr>
                <p:nvPr/>
              </p:nvSpPr>
              <p:spPr bwMode="auto">
                <a:xfrm flipV="1">
                  <a:off x="13811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29" name="Line 5903"/>
                <p:cNvSpPr>
                  <a:spLocks noChangeShapeType="1"/>
                </p:cNvSpPr>
                <p:nvPr/>
              </p:nvSpPr>
              <p:spPr bwMode="auto">
                <a:xfrm flipV="1">
                  <a:off x="138271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30" name="Freeform 5904"/>
                <p:cNvSpPr>
                  <a:spLocks/>
                </p:cNvSpPr>
                <p:nvPr/>
              </p:nvSpPr>
              <p:spPr bwMode="auto">
                <a:xfrm flipV="1">
                  <a:off x="1384301" y="11766550"/>
                  <a:ext cx="0" cy="6350"/>
                </a:xfrm>
                <a:custGeom>
                  <a:avLst/>
                  <a:gdLst>
                    <a:gd name="T0" fmla="*/ 0 w 6"/>
                    <a:gd name="T1" fmla="*/ 0 h 98"/>
                    <a:gd name="T2" fmla="*/ 0 w 6"/>
                    <a:gd name="T3" fmla="*/ 23 h 98"/>
                    <a:gd name="T4" fmla="*/ 2 w 6"/>
                    <a:gd name="T5" fmla="*/ 44 h 98"/>
                    <a:gd name="T6" fmla="*/ 4 w 6"/>
                    <a:gd name="T7" fmla="*/ 88 h 98"/>
                    <a:gd name="T8" fmla="*/ 6 w 6"/>
                    <a:gd name="T9" fmla="*/ 98 h 98"/>
                    <a:gd name="T10" fmla="*/ 6 w 6"/>
                    <a:gd name="T11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9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44"/>
                      </a:lnTo>
                      <a:lnTo>
                        <a:pt x="4" y="88"/>
                      </a:lnTo>
                      <a:lnTo>
                        <a:pt x="6" y="9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31" name="Line 5905"/>
                <p:cNvSpPr>
                  <a:spLocks noChangeShapeType="1"/>
                </p:cNvSpPr>
                <p:nvPr/>
              </p:nvSpPr>
              <p:spPr bwMode="auto">
                <a:xfrm flipV="1">
                  <a:off x="1385889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32" name="Line 5906"/>
                <p:cNvSpPr>
                  <a:spLocks noChangeShapeType="1"/>
                </p:cNvSpPr>
                <p:nvPr/>
              </p:nvSpPr>
              <p:spPr bwMode="auto">
                <a:xfrm>
                  <a:off x="13874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33" name="Line 5907"/>
                <p:cNvSpPr>
                  <a:spLocks noChangeShapeType="1"/>
                </p:cNvSpPr>
                <p:nvPr/>
              </p:nvSpPr>
              <p:spPr bwMode="auto">
                <a:xfrm flipV="1">
                  <a:off x="138906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34" name="Line 5908"/>
                <p:cNvSpPr>
                  <a:spLocks noChangeShapeType="1"/>
                </p:cNvSpPr>
                <p:nvPr/>
              </p:nvSpPr>
              <p:spPr bwMode="auto">
                <a:xfrm>
                  <a:off x="13890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35" name="Line 5909"/>
                <p:cNvSpPr>
                  <a:spLocks noChangeShapeType="1"/>
                </p:cNvSpPr>
                <p:nvPr/>
              </p:nvSpPr>
              <p:spPr bwMode="auto">
                <a:xfrm flipV="1">
                  <a:off x="1393826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36" name="Freeform 5910"/>
                <p:cNvSpPr>
                  <a:spLocks/>
                </p:cNvSpPr>
                <p:nvPr/>
              </p:nvSpPr>
              <p:spPr bwMode="auto">
                <a:xfrm flipV="1">
                  <a:off x="1393826" y="11761788"/>
                  <a:ext cx="0" cy="11113"/>
                </a:xfrm>
                <a:custGeom>
                  <a:avLst/>
                  <a:gdLst>
                    <a:gd name="T0" fmla="*/ 0 w 6"/>
                    <a:gd name="T1" fmla="*/ 0 h 148"/>
                    <a:gd name="T2" fmla="*/ 0 w 6"/>
                    <a:gd name="T3" fmla="*/ 70 h 148"/>
                    <a:gd name="T4" fmla="*/ 2 w 6"/>
                    <a:gd name="T5" fmla="*/ 47 h 148"/>
                    <a:gd name="T6" fmla="*/ 4 w 6"/>
                    <a:gd name="T7" fmla="*/ 47 h 148"/>
                    <a:gd name="T8" fmla="*/ 6 w 6"/>
                    <a:gd name="T9" fmla="*/ 148 h 148"/>
                    <a:gd name="T10" fmla="*/ 6 w 6"/>
                    <a:gd name="T11" fmla="*/ 0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48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47"/>
                      </a:lnTo>
                      <a:lnTo>
                        <a:pt x="4" y="47"/>
                      </a:lnTo>
                      <a:lnTo>
                        <a:pt x="6" y="14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37" name="Line 5911"/>
                <p:cNvSpPr>
                  <a:spLocks noChangeShapeType="1"/>
                </p:cNvSpPr>
                <p:nvPr/>
              </p:nvSpPr>
              <p:spPr bwMode="auto">
                <a:xfrm>
                  <a:off x="139541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38" name="Line 5912"/>
                <p:cNvSpPr>
                  <a:spLocks noChangeShapeType="1"/>
                </p:cNvSpPr>
                <p:nvPr/>
              </p:nvSpPr>
              <p:spPr bwMode="auto">
                <a:xfrm>
                  <a:off x="139541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39" name="Line 5913"/>
                <p:cNvSpPr>
                  <a:spLocks noChangeShapeType="1"/>
                </p:cNvSpPr>
                <p:nvPr/>
              </p:nvSpPr>
              <p:spPr bwMode="auto">
                <a:xfrm>
                  <a:off x="13985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40" name="Freeform 5914"/>
                <p:cNvSpPr>
                  <a:spLocks/>
                </p:cNvSpPr>
                <p:nvPr/>
              </p:nvSpPr>
              <p:spPr bwMode="auto">
                <a:xfrm flipV="1">
                  <a:off x="1401764" y="11766550"/>
                  <a:ext cx="1588" cy="6350"/>
                </a:xfrm>
                <a:custGeom>
                  <a:avLst/>
                  <a:gdLst>
                    <a:gd name="T0" fmla="*/ 0 w 6"/>
                    <a:gd name="T1" fmla="*/ 0 h 102"/>
                    <a:gd name="T2" fmla="*/ 0 w 6"/>
                    <a:gd name="T3" fmla="*/ 39 h 102"/>
                    <a:gd name="T4" fmla="*/ 2 w 6"/>
                    <a:gd name="T5" fmla="*/ 47 h 102"/>
                    <a:gd name="T6" fmla="*/ 4 w 6"/>
                    <a:gd name="T7" fmla="*/ 38 h 102"/>
                    <a:gd name="T8" fmla="*/ 6 w 6"/>
                    <a:gd name="T9" fmla="*/ 102 h 102"/>
                    <a:gd name="T10" fmla="*/ 6 w 6"/>
                    <a:gd name="T11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02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47"/>
                      </a:lnTo>
                      <a:lnTo>
                        <a:pt x="4" y="38"/>
                      </a:lnTo>
                      <a:lnTo>
                        <a:pt x="6" y="10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41" name="Line 5915"/>
                <p:cNvSpPr>
                  <a:spLocks noChangeShapeType="1"/>
                </p:cNvSpPr>
                <p:nvPr/>
              </p:nvSpPr>
              <p:spPr bwMode="auto">
                <a:xfrm>
                  <a:off x="14033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42" name="Line 5916"/>
                <p:cNvSpPr>
                  <a:spLocks noChangeShapeType="1"/>
                </p:cNvSpPr>
                <p:nvPr/>
              </p:nvSpPr>
              <p:spPr bwMode="auto">
                <a:xfrm>
                  <a:off x="14065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43" name="Line 5917"/>
                <p:cNvSpPr>
                  <a:spLocks noChangeShapeType="1"/>
                </p:cNvSpPr>
                <p:nvPr/>
              </p:nvSpPr>
              <p:spPr bwMode="auto">
                <a:xfrm flipV="1">
                  <a:off x="14065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44" name="Line 5918"/>
                <p:cNvSpPr>
                  <a:spLocks noChangeShapeType="1"/>
                </p:cNvSpPr>
                <p:nvPr/>
              </p:nvSpPr>
              <p:spPr bwMode="auto">
                <a:xfrm flipV="1">
                  <a:off x="1408114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45" name="Freeform 5919"/>
                <p:cNvSpPr>
                  <a:spLocks/>
                </p:cNvSpPr>
                <p:nvPr/>
              </p:nvSpPr>
              <p:spPr bwMode="auto">
                <a:xfrm flipV="1">
                  <a:off x="1411289" y="11730038"/>
                  <a:ext cx="1588" cy="42863"/>
                </a:xfrm>
                <a:custGeom>
                  <a:avLst/>
                  <a:gdLst>
                    <a:gd name="T0" fmla="*/ 0 w 21"/>
                    <a:gd name="T1" fmla="*/ 0 h 576"/>
                    <a:gd name="T2" fmla="*/ 0 w 21"/>
                    <a:gd name="T3" fmla="*/ 199 h 576"/>
                    <a:gd name="T4" fmla="*/ 2 w 21"/>
                    <a:gd name="T5" fmla="*/ 403 h 576"/>
                    <a:gd name="T6" fmla="*/ 4 w 21"/>
                    <a:gd name="T7" fmla="*/ 576 h 576"/>
                    <a:gd name="T8" fmla="*/ 6 w 21"/>
                    <a:gd name="T9" fmla="*/ 480 h 576"/>
                    <a:gd name="T10" fmla="*/ 8 w 21"/>
                    <a:gd name="T11" fmla="*/ 418 h 576"/>
                    <a:gd name="T12" fmla="*/ 10 w 21"/>
                    <a:gd name="T13" fmla="*/ 204 h 576"/>
                    <a:gd name="T14" fmla="*/ 13 w 21"/>
                    <a:gd name="T15" fmla="*/ 47 h 576"/>
                    <a:gd name="T16" fmla="*/ 15 w 21"/>
                    <a:gd name="T17" fmla="*/ 94 h 576"/>
                    <a:gd name="T18" fmla="*/ 17 w 21"/>
                    <a:gd name="T19" fmla="*/ 78 h 576"/>
                    <a:gd name="T20" fmla="*/ 19 w 21"/>
                    <a:gd name="T21" fmla="*/ 19 h 576"/>
                    <a:gd name="T22" fmla="*/ 21 w 21"/>
                    <a:gd name="T23" fmla="*/ 68 h 576"/>
                    <a:gd name="T24" fmla="*/ 21 w 21"/>
                    <a:gd name="T25" fmla="*/ 0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576">
                      <a:moveTo>
                        <a:pt x="0" y="0"/>
                      </a:moveTo>
                      <a:lnTo>
                        <a:pt x="0" y="199"/>
                      </a:lnTo>
                      <a:lnTo>
                        <a:pt x="2" y="403"/>
                      </a:lnTo>
                      <a:lnTo>
                        <a:pt x="4" y="576"/>
                      </a:lnTo>
                      <a:lnTo>
                        <a:pt x="6" y="480"/>
                      </a:lnTo>
                      <a:lnTo>
                        <a:pt x="8" y="418"/>
                      </a:lnTo>
                      <a:lnTo>
                        <a:pt x="10" y="204"/>
                      </a:lnTo>
                      <a:lnTo>
                        <a:pt x="13" y="47"/>
                      </a:lnTo>
                      <a:lnTo>
                        <a:pt x="15" y="94"/>
                      </a:lnTo>
                      <a:lnTo>
                        <a:pt x="17" y="78"/>
                      </a:lnTo>
                      <a:lnTo>
                        <a:pt x="19" y="19"/>
                      </a:lnTo>
                      <a:lnTo>
                        <a:pt x="21" y="68"/>
                      </a:lnTo>
                      <a:lnTo>
                        <a:pt x="2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46" name="Freeform 5920"/>
                <p:cNvSpPr>
                  <a:spLocks/>
                </p:cNvSpPr>
                <p:nvPr/>
              </p:nvSpPr>
              <p:spPr bwMode="auto">
                <a:xfrm flipV="1">
                  <a:off x="1416051" y="11750675"/>
                  <a:ext cx="1588" cy="22225"/>
                </a:xfrm>
                <a:custGeom>
                  <a:avLst/>
                  <a:gdLst>
                    <a:gd name="T0" fmla="*/ 0 w 14"/>
                    <a:gd name="T1" fmla="*/ 0 h 298"/>
                    <a:gd name="T2" fmla="*/ 0 w 14"/>
                    <a:gd name="T3" fmla="*/ 15 h 298"/>
                    <a:gd name="T4" fmla="*/ 2 w 14"/>
                    <a:gd name="T5" fmla="*/ 129 h 298"/>
                    <a:gd name="T6" fmla="*/ 4 w 14"/>
                    <a:gd name="T7" fmla="*/ 298 h 298"/>
                    <a:gd name="T8" fmla="*/ 6 w 14"/>
                    <a:gd name="T9" fmla="*/ 196 h 298"/>
                    <a:gd name="T10" fmla="*/ 8 w 14"/>
                    <a:gd name="T11" fmla="*/ 234 h 298"/>
                    <a:gd name="T12" fmla="*/ 10 w 14"/>
                    <a:gd name="T13" fmla="*/ 109 h 298"/>
                    <a:gd name="T14" fmla="*/ 12 w 14"/>
                    <a:gd name="T15" fmla="*/ 89 h 298"/>
                    <a:gd name="T16" fmla="*/ 14 w 14"/>
                    <a:gd name="T17" fmla="*/ 69 h 298"/>
                    <a:gd name="T18" fmla="*/ 14 w 14"/>
                    <a:gd name="T19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98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29"/>
                      </a:lnTo>
                      <a:lnTo>
                        <a:pt x="4" y="298"/>
                      </a:lnTo>
                      <a:lnTo>
                        <a:pt x="6" y="196"/>
                      </a:lnTo>
                      <a:lnTo>
                        <a:pt x="8" y="234"/>
                      </a:lnTo>
                      <a:lnTo>
                        <a:pt x="10" y="109"/>
                      </a:lnTo>
                      <a:lnTo>
                        <a:pt x="12" y="89"/>
                      </a:lnTo>
                      <a:lnTo>
                        <a:pt x="14" y="69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47" name="Line 5921"/>
                <p:cNvSpPr>
                  <a:spLocks noChangeShapeType="1"/>
                </p:cNvSpPr>
                <p:nvPr/>
              </p:nvSpPr>
              <p:spPr bwMode="auto">
                <a:xfrm flipV="1">
                  <a:off x="1417639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48" name="Line 5922"/>
                <p:cNvSpPr>
                  <a:spLocks noChangeShapeType="1"/>
                </p:cNvSpPr>
                <p:nvPr/>
              </p:nvSpPr>
              <p:spPr bwMode="auto">
                <a:xfrm flipV="1">
                  <a:off x="14192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49" name="Freeform 5923"/>
                <p:cNvSpPr>
                  <a:spLocks/>
                </p:cNvSpPr>
                <p:nvPr/>
              </p:nvSpPr>
              <p:spPr bwMode="auto">
                <a:xfrm flipV="1">
                  <a:off x="1419226" y="11753850"/>
                  <a:ext cx="1588" cy="19050"/>
                </a:xfrm>
                <a:custGeom>
                  <a:avLst/>
                  <a:gdLst>
                    <a:gd name="T0" fmla="*/ 0 w 14"/>
                    <a:gd name="T1" fmla="*/ 0 h 263"/>
                    <a:gd name="T2" fmla="*/ 0 w 14"/>
                    <a:gd name="T3" fmla="*/ 61 h 263"/>
                    <a:gd name="T4" fmla="*/ 2 w 14"/>
                    <a:gd name="T5" fmla="*/ 127 h 263"/>
                    <a:gd name="T6" fmla="*/ 4 w 14"/>
                    <a:gd name="T7" fmla="*/ 118 h 263"/>
                    <a:gd name="T8" fmla="*/ 6 w 14"/>
                    <a:gd name="T9" fmla="*/ 263 h 263"/>
                    <a:gd name="T10" fmla="*/ 8 w 14"/>
                    <a:gd name="T11" fmla="*/ 210 h 263"/>
                    <a:gd name="T12" fmla="*/ 10 w 14"/>
                    <a:gd name="T13" fmla="*/ 186 h 263"/>
                    <a:gd name="T14" fmla="*/ 12 w 14"/>
                    <a:gd name="T15" fmla="*/ 137 h 263"/>
                    <a:gd name="T16" fmla="*/ 14 w 14"/>
                    <a:gd name="T17" fmla="*/ 19 h 263"/>
                    <a:gd name="T18" fmla="*/ 14 w 14"/>
                    <a:gd name="T19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63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2" y="127"/>
                      </a:lnTo>
                      <a:lnTo>
                        <a:pt x="4" y="118"/>
                      </a:lnTo>
                      <a:lnTo>
                        <a:pt x="6" y="263"/>
                      </a:lnTo>
                      <a:lnTo>
                        <a:pt x="8" y="210"/>
                      </a:lnTo>
                      <a:lnTo>
                        <a:pt x="10" y="186"/>
                      </a:lnTo>
                      <a:lnTo>
                        <a:pt x="12" y="137"/>
                      </a:lnTo>
                      <a:lnTo>
                        <a:pt x="14" y="19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50" name="Freeform 5924"/>
                <p:cNvSpPr>
                  <a:spLocks/>
                </p:cNvSpPr>
                <p:nvPr/>
              </p:nvSpPr>
              <p:spPr bwMode="auto">
                <a:xfrm flipV="1">
                  <a:off x="1423989" y="11764963"/>
                  <a:ext cx="1588" cy="7938"/>
                </a:xfrm>
                <a:custGeom>
                  <a:avLst/>
                  <a:gdLst>
                    <a:gd name="T0" fmla="*/ 0 w 4"/>
                    <a:gd name="T1" fmla="*/ 0 h 121"/>
                    <a:gd name="T2" fmla="*/ 0 w 4"/>
                    <a:gd name="T3" fmla="*/ 121 h 121"/>
                    <a:gd name="T4" fmla="*/ 2 w 4"/>
                    <a:gd name="T5" fmla="*/ 113 h 121"/>
                    <a:gd name="T6" fmla="*/ 4 w 4"/>
                    <a:gd name="T7" fmla="*/ 47 h 121"/>
                    <a:gd name="T8" fmla="*/ 4 w 4"/>
                    <a:gd name="T9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1">
                      <a:moveTo>
                        <a:pt x="0" y="0"/>
                      </a:moveTo>
                      <a:lnTo>
                        <a:pt x="0" y="121"/>
                      </a:lnTo>
                      <a:lnTo>
                        <a:pt x="2" y="113"/>
                      </a:lnTo>
                      <a:lnTo>
                        <a:pt x="4" y="4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51" name="Freeform 5925"/>
                <p:cNvSpPr>
                  <a:spLocks/>
                </p:cNvSpPr>
                <p:nvPr/>
              </p:nvSpPr>
              <p:spPr bwMode="auto">
                <a:xfrm flipV="1">
                  <a:off x="1428751" y="11757025"/>
                  <a:ext cx="1588" cy="15875"/>
                </a:xfrm>
                <a:custGeom>
                  <a:avLst/>
                  <a:gdLst>
                    <a:gd name="T0" fmla="*/ 0 w 12"/>
                    <a:gd name="T1" fmla="*/ 0 h 221"/>
                    <a:gd name="T2" fmla="*/ 0 w 12"/>
                    <a:gd name="T3" fmla="*/ 70 h 221"/>
                    <a:gd name="T4" fmla="*/ 2 w 12"/>
                    <a:gd name="T5" fmla="*/ 46 h 221"/>
                    <a:gd name="T6" fmla="*/ 4 w 12"/>
                    <a:gd name="T7" fmla="*/ 221 h 221"/>
                    <a:gd name="T8" fmla="*/ 6 w 12"/>
                    <a:gd name="T9" fmla="*/ 111 h 221"/>
                    <a:gd name="T10" fmla="*/ 8 w 12"/>
                    <a:gd name="T11" fmla="*/ 58 h 221"/>
                    <a:gd name="T12" fmla="*/ 10 w 12"/>
                    <a:gd name="T13" fmla="*/ 31 h 221"/>
                    <a:gd name="T14" fmla="*/ 12 w 12"/>
                    <a:gd name="T15" fmla="*/ 47 h 221"/>
                    <a:gd name="T16" fmla="*/ 12 w 12"/>
                    <a:gd name="T17" fmla="*/ 0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21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46"/>
                      </a:lnTo>
                      <a:lnTo>
                        <a:pt x="4" y="221"/>
                      </a:lnTo>
                      <a:lnTo>
                        <a:pt x="6" y="111"/>
                      </a:lnTo>
                      <a:lnTo>
                        <a:pt x="8" y="58"/>
                      </a:lnTo>
                      <a:lnTo>
                        <a:pt x="10" y="31"/>
                      </a:lnTo>
                      <a:lnTo>
                        <a:pt x="12" y="47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52" name="Freeform 5926"/>
                <p:cNvSpPr>
                  <a:spLocks/>
                </p:cNvSpPr>
                <p:nvPr/>
              </p:nvSpPr>
              <p:spPr bwMode="auto">
                <a:xfrm flipV="1">
                  <a:off x="1433514" y="11768138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29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53" name="Line 5927"/>
                <p:cNvSpPr>
                  <a:spLocks noChangeShapeType="1"/>
                </p:cNvSpPr>
                <p:nvPr/>
              </p:nvSpPr>
              <p:spPr bwMode="auto">
                <a:xfrm flipV="1">
                  <a:off x="1435101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54" name="Line 5928"/>
                <p:cNvSpPr>
                  <a:spLocks noChangeShapeType="1"/>
                </p:cNvSpPr>
                <p:nvPr/>
              </p:nvSpPr>
              <p:spPr bwMode="auto">
                <a:xfrm flipV="1">
                  <a:off x="1436689" y="11764963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55" name="Line 5929"/>
                <p:cNvSpPr>
                  <a:spLocks noChangeShapeType="1"/>
                </p:cNvSpPr>
                <p:nvPr/>
              </p:nvSpPr>
              <p:spPr bwMode="auto">
                <a:xfrm flipV="1">
                  <a:off x="14382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56" name="Line 5930"/>
                <p:cNvSpPr>
                  <a:spLocks noChangeShapeType="1"/>
                </p:cNvSpPr>
                <p:nvPr/>
              </p:nvSpPr>
              <p:spPr bwMode="auto">
                <a:xfrm>
                  <a:off x="14398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57" name="Line 5931"/>
                <p:cNvSpPr>
                  <a:spLocks noChangeShapeType="1"/>
                </p:cNvSpPr>
                <p:nvPr/>
              </p:nvSpPr>
              <p:spPr bwMode="auto">
                <a:xfrm flipV="1">
                  <a:off x="1443039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58" name="Freeform 5932"/>
                <p:cNvSpPr>
                  <a:spLocks/>
                </p:cNvSpPr>
                <p:nvPr/>
              </p:nvSpPr>
              <p:spPr bwMode="auto">
                <a:xfrm flipV="1">
                  <a:off x="1446214" y="11766550"/>
                  <a:ext cx="0" cy="6350"/>
                </a:xfrm>
                <a:custGeom>
                  <a:avLst/>
                  <a:gdLst>
                    <a:gd name="T0" fmla="*/ 0 w 2"/>
                    <a:gd name="T1" fmla="*/ 0 h 90"/>
                    <a:gd name="T2" fmla="*/ 0 w 2"/>
                    <a:gd name="T3" fmla="*/ 58 h 90"/>
                    <a:gd name="T4" fmla="*/ 2 w 2"/>
                    <a:gd name="T5" fmla="*/ 90 h 90"/>
                    <a:gd name="T6" fmla="*/ 2 w 2"/>
                    <a:gd name="T7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0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9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59" name="Freeform 5933"/>
                <p:cNvSpPr>
                  <a:spLocks/>
                </p:cNvSpPr>
                <p:nvPr/>
              </p:nvSpPr>
              <p:spPr bwMode="auto">
                <a:xfrm flipV="1">
                  <a:off x="1447801" y="11758613"/>
                  <a:ext cx="0" cy="14288"/>
                </a:xfrm>
                <a:custGeom>
                  <a:avLst/>
                  <a:gdLst>
                    <a:gd name="T0" fmla="*/ 0 w 6"/>
                    <a:gd name="T1" fmla="*/ 0 h 194"/>
                    <a:gd name="T2" fmla="*/ 0 w 6"/>
                    <a:gd name="T3" fmla="*/ 194 h 194"/>
                    <a:gd name="T4" fmla="*/ 2 w 6"/>
                    <a:gd name="T5" fmla="*/ 61 h 194"/>
                    <a:gd name="T6" fmla="*/ 4 w 6"/>
                    <a:gd name="T7" fmla="*/ 31 h 194"/>
                    <a:gd name="T8" fmla="*/ 6 w 6"/>
                    <a:gd name="T9" fmla="*/ 29 h 194"/>
                    <a:gd name="T10" fmla="*/ 6 w 6"/>
                    <a:gd name="T11" fmla="*/ 0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94">
                      <a:moveTo>
                        <a:pt x="0" y="0"/>
                      </a:moveTo>
                      <a:lnTo>
                        <a:pt x="0" y="194"/>
                      </a:lnTo>
                      <a:lnTo>
                        <a:pt x="2" y="61"/>
                      </a:lnTo>
                      <a:lnTo>
                        <a:pt x="4" y="31"/>
                      </a:lnTo>
                      <a:lnTo>
                        <a:pt x="6" y="2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60" name="Line 5934"/>
                <p:cNvSpPr>
                  <a:spLocks noChangeShapeType="1"/>
                </p:cNvSpPr>
                <p:nvPr/>
              </p:nvSpPr>
              <p:spPr bwMode="auto">
                <a:xfrm flipV="1">
                  <a:off x="14478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61" name="Line 5935"/>
                <p:cNvSpPr>
                  <a:spLocks noChangeShapeType="1"/>
                </p:cNvSpPr>
                <p:nvPr/>
              </p:nvSpPr>
              <p:spPr bwMode="auto">
                <a:xfrm flipV="1">
                  <a:off x="1450976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62" name="Line 5936"/>
                <p:cNvSpPr>
                  <a:spLocks noChangeShapeType="1"/>
                </p:cNvSpPr>
                <p:nvPr/>
              </p:nvSpPr>
              <p:spPr bwMode="auto">
                <a:xfrm>
                  <a:off x="14525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63" name="Line 5937"/>
                <p:cNvSpPr>
                  <a:spLocks noChangeShapeType="1"/>
                </p:cNvSpPr>
                <p:nvPr/>
              </p:nvSpPr>
              <p:spPr bwMode="auto">
                <a:xfrm>
                  <a:off x="14541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64" name="Freeform 5938"/>
                <p:cNvSpPr>
                  <a:spLocks/>
                </p:cNvSpPr>
                <p:nvPr/>
              </p:nvSpPr>
              <p:spPr bwMode="auto">
                <a:xfrm flipV="1">
                  <a:off x="1455739" y="11769725"/>
                  <a:ext cx="1588" cy="3175"/>
                </a:xfrm>
                <a:custGeom>
                  <a:avLst/>
                  <a:gdLst>
                    <a:gd name="T0" fmla="*/ 0 w 10"/>
                    <a:gd name="T1" fmla="*/ 0 h 53"/>
                    <a:gd name="T2" fmla="*/ 0 w 10"/>
                    <a:gd name="T3" fmla="*/ 23 h 53"/>
                    <a:gd name="T4" fmla="*/ 2 w 10"/>
                    <a:gd name="T5" fmla="*/ 29 h 53"/>
                    <a:gd name="T6" fmla="*/ 4 w 10"/>
                    <a:gd name="T7" fmla="*/ 47 h 53"/>
                    <a:gd name="T8" fmla="*/ 6 w 10"/>
                    <a:gd name="T9" fmla="*/ 53 h 53"/>
                    <a:gd name="T10" fmla="*/ 8 w 10"/>
                    <a:gd name="T11" fmla="*/ 34 h 53"/>
                    <a:gd name="T12" fmla="*/ 10 w 10"/>
                    <a:gd name="T13" fmla="*/ 47 h 53"/>
                    <a:gd name="T14" fmla="*/ 10 w 10"/>
                    <a:gd name="T15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5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9"/>
                      </a:lnTo>
                      <a:lnTo>
                        <a:pt x="4" y="47"/>
                      </a:lnTo>
                      <a:lnTo>
                        <a:pt x="6" y="53"/>
                      </a:lnTo>
                      <a:lnTo>
                        <a:pt x="8" y="34"/>
                      </a:lnTo>
                      <a:lnTo>
                        <a:pt x="10" y="47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65" name="Freeform 5939"/>
                <p:cNvSpPr>
                  <a:spLocks/>
                </p:cNvSpPr>
                <p:nvPr/>
              </p:nvSpPr>
              <p:spPr bwMode="auto">
                <a:xfrm flipV="1">
                  <a:off x="1457326" y="11771313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29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66" name="Line 5940"/>
                <p:cNvSpPr>
                  <a:spLocks noChangeShapeType="1"/>
                </p:cNvSpPr>
                <p:nvPr/>
              </p:nvSpPr>
              <p:spPr bwMode="auto">
                <a:xfrm>
                  <a:off x="14605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67" name="Line 5941"/>
                <p:cNvSpPr>
                  <a:spLocks noChangeShapeType="1"/>
                </p:cNvSpPr>
                <p:nvPr/>
              </p:nvSpPr>
              <p:spPr bwMode="auto">
                <a:xfrm flipV="1">
                  <a:off x="14605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68" name="Line 5942"/>
                <p:cNvSpPr>
                  <a:spLocks noChangeShapeType="1"/>
                </p:cNvSpPr>
                <p:nvPr/>
              </p:nvSpPr>
              <p:spPr bwMode="auto">
                <a:xfrm flipV="1">
                  <a:off x="146526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69" name="Freeform 5943"/>
                <p:cNvSpPr>
                  <a:spLocks/>
                </p:cNvSpPr>
                <p:nvPr/>
              </p:nvSpPr>
              <p:spPr bwMode="auto">
                <a:xfrm flipV="1">
                  <a:off x="1465264" y="11768138"/>
                  <a:ext cx="0" cy="4763"/>
                </a:xfrm>
                <a:custGeom>
                  <a:avLst/>
                  <a:gdLst>
                    <a:gd name="T0" fmla="*/ 0 w 2"/>
                    <a:gd name="T1" fmla="*/ 0 h 68"/>
                    <a:gd name="T2" fmla="*/ 0 w 2"/>
                    <a:gd name="T3" fmla="*/ 68 h 68"/>
                    <a:gd name="T4" fmla="*/ 2 w 2"/>
                    <a:gd name="T5" fmla="*/ 19 h 68"/>
                    <a:gd name="T6" fmla="*/ 2 w 2"/>
                    <a:gd name="T7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8">
                      <a:moveTo>
                        <a:pt x="0" y="0"/>
                      </a:moveTo>
                      <a:lnTo>
                        <a:pt x="0" y="68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70" name="Line 5944"/>
                <p:cNvSpPr>
                  <a:spLocks noChangeShapeType="1"/>
                </p:cNvSpPr>
                <p:nvPr/>
              </p:nvSpPr>
              <p:spPr bwMode="auto">
                <a:xfrm flipV="1">
                  <a:off x="146843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71" name="Line 5945"/>
                <p:cNvSpPr>
                  <a:spLocks noChangeShapeType="1"/>
                </p:cNvSpPr>
                <p:nvPr/>
              </p:nvSpPr>
              <p:spPr bwMode="auto">
                <a:xfrm flipV="1">
                  <a:off x="1470026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72" name="Line 5946"/>
                <p:cNvSpPr>
                  <a:spLocks noChangeShapeType="1"/>
                </p:cNvSpPr>
                <p:nvPr/>
              </p:nvSpPr>
              <p:spPr bwMode="auto">
                <a:xfrm flipV="1">
                  <a:off x="14732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73" name="Line 5947"/>
                <p:cNvSpPr>
                  <a:spLocks noChangeShapeType="1"/>
                </p:cNvSpPr>
                <p:nvPr/>
              </p:nvSpPr>
              <p:spPr bwMode="auto">
                <a:xfrm>
                  <a:off x="14732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74" name="Freeform 5948"/>
                <p:cNvSpPr>
                  <a:spLocks/>
                </p:cNvSpPr>
                <p:nvPr/>
              </p:nvSpPr>
              <p:spPr bwMode="auto">
                <a:xfrm flipV="1">
                  <a:off x="1473201" y="11766550"/>
                  <a:ext cx="1588" cy="6350"/>
                </a:xfrm>
                <a:custGeom>
                  <a:avLst/>
                  <a:gdLst>
                    <a:gd name="T0" fmla="*/ 0 w 2"/>
                    <a:gd name="T1" fmla="*/ 0 h 92"/>
                    <a:gd name="T2" fmla="*/ 0 w 2"/>
                    <a:gd name="T3" fmla="*/ 92 h 92"/>
                    <a:gd name="T4" fmla="*/ 2 w 2"/>
                    <a:gd name="T5" fmla="*/ 15 h 92"/>
                    <a:gd name="T6" fmla="*/ 2 w 2"/>
                    <a:gd name="T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2">
                      <a:moveTo>
                        <a:pt x="0" y="0"/>
                      </a:moveTo>
                      <a:lnTo>
                        <a:pt x="0" y="92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75" name="Line 5949"/>
                <p:cNvSpPr>
                  <a:spLocks noChangeShapeType="1"/>
                </p:cNvSpPr>
                <p:nvPr/>
              </p:nvSpPr>
              <p:spPr bwMode="auto">
                <a:xfrm>
                  <a:off x="14747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76" name="Line 5950"/>
                <p:cNvSpPr>
                  <a:spLocks noChangeShapeType="1"/>
                </p:cNvSpPr>
                <p:nvPr/>
              </p:nvSpPr>
              <p:spPr bwMode="auto">
                <a:xfrm>
                  <a:off x="14779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77" name="Line 5951"/>
                <p:cNvSpPr>
                  <a:spLocks noChangeShapeType="1"/>
                </p:cNvSpPr>
                <p:nvPr/>
              </p:nvSpPr>
              <p:spPr bwMode="auto">
                <a:xfrm>
                  <a:off x="14795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78" name="Line 5952"/>
                <p:cNvSpPr>
                  <a:spLocks noChangeShapeType="1"/>
                </p:cNvSpPr>
                <p:nvPr/>
              </p:nvSpPr>
              <p:spPr bwMode="auto">
                <a:xfrm flipV="1">
                  <a:off x="1484314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79" name="Freeform 5953"/>
                <p:cNvSpPr>
                  <a:spLocks/>
                </p:cNvSpPr>
                <p:nvPr/>
              </p:nvSpPr>
              <p:spPr bwMode="auto">
                <a:xfrm flipV="1">
                  <a:off x="1487489" y="11771313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19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80" name="Line 5954"/>
                <p:cNvSpPr>
                  <a:spLocks noChangeShapeType="1"/>
                </p:cNvSpPr>
                <p:nvPr/>
              </p:nvSpPr>
              <p:spPr bwMode="auto">
                <a:xfrm flipV="1">
                  <a:off x="1490664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81" name="Line 5955"/>
                <p:cNvSpPr>
                  <a:spLocks noChangeShapeType="1"/>
                </p:cNvSpPr>
                <p:nvPr/>
              </p:nvSpPr>
              <p:spPr bwMode="auto">
                <a:xfrm flipV="1">
                  <a:off x="1492251" y="11763375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82" name="Line 5956"/>
                <p:cNvSpPr>
                  <a:spLocks noChangeShapeType="1"/>
                </p:cNvSpPr>
                <p:nvPr/>
              </p:nvSpPr>
              <p:spPr bwMode="auto">
                <a:xfrm flipV="1">
                  <a:off x="1495426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83" name="Freeform 5957"/>
                <p:cNvSpPr>
                  <a:spLocks/>
                </p:cNvSpPr>
                <p:nvPr/>
              </p:nvSpPr>
              <p:spPr bwMode="auto">
                <a:xfrm flipV="1">
                  <a:off x="1495426" y="11769725"/>
                  <a:ext cx="1588" cy="3175"/>
                </a:xfrm>
                <a:custGeom>
                  <a:avLst/>
                  <a:gdLst>
                    <a:gd name="T0" fmla="*/ 0 w 2"/>
                    <a:gd name="T1" fmla="*/ 0 h 61"/>
                    <a:gd name="T2" fmla="*/ 0 w 2"/>
                    <a:gd name="T3" fmla="*/ 23 h 61"/>
                    <a:gd name="T4" fmla="*/ 2 w 2"/>
                    <a:gd name="T5" fmla="*/ 61 h 61"/>
                    <a:gd name="T6" fmla="*/ 2 w 2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6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84" name="Freeform 5958"/>
                <p:cNvSpPr>
                  <a:spLocks/>
                </p:cNvSpPr>
                <p:nvPr/>
              </p:nvSpPr>
              <p:spPr bwMode="auto">
                <a:xfrm flipV="1">
                  <a:off x="1500189" y="11752263"/>
                  <a:ext cx="1588" cy="20638"/>
                </a:xfrm>
                <a:custGeom>
                  <a:avLst/>
                  <a:gdLst>
                    <a:gd name="T0" fmla="*/ 0 w 10"/>
                    <a:gd name="T1" fmla="*/ 0 h 287"/>
                    <a:gd name="T2" fmla="*/ 0 w 10"/>
                    <a:gd name="T3" fmla="*/ 30 h 287"/>
                    <a:gd name="T4" fmla="*/ 2 w 10"/>
                    <a:gd name="T5" fmla="*/ 287 h 287"/>
                    <a:gd name="T6" fmla="*/ 4 w 10"/>
                    <a:gd name="T7" fmla="*/ 113 h 287"/>
                    <a:gd name="T8" fmla="*/ 6 w 10"/>
                    <a:gd name="T9" fmla="*/ 154 h 287"/>
                    <a:gd name="T10" fmla="*/ 8 w 10"/>
                    <a:gd name="T11" fmla="*/ 225 h 287"/>
                    <a:gd name="T12" fmla="*/ 10 w 10"/>
                    <a:gd name="T13" fmla="*/ 29 h 287"/>
                    <a:gd name="T14" fmla="*/ 10 w 10"/>
                    <a:gd name="T15" fmla="*/ 0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87">
                      <a:moveTo>
                        <a:pt x="0" y="0"/>
                      </a:moveTo>
                      <a:lnTo>
                        <a:pt x="0" y="30"/>
                      </a:lnTo>
                      <a:lnTo>
                        <a:pt x="2" y="287"/>
                      </a:lnTo>
                      <a:lnTo>
                        <a:pt x="4" y="113"/>
                      </a:lnTo>
                      <a:lnTo>
                        <a:pt x="6" y="154"/>
                      </a:lnTo>
                      <a:lnTo>
                        <a:pt x="8" y="225"/>
                      </a:lnTo>
                      <a:lnTo>
                        <a:pt x="10" y="29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85" name="Line 5959"/>
                <p:cNvSpPr>
                  <a:spLocks noChangeShapeType="1"/>
                </p:cNvSpPr>
                <p:nvPr/>
              </p:nvSpPr>
              <p:spPr bwMode="auto">
                <a:xfrm>
                  <a:off x="15049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86" name="Line 5960"/>
                <p:cNvSpPr>
                  <a:spLocks noChangeShapeType="1"/>
                </p:cNvSpPr>
                <p:nvPr/>
              </p:nvSpPr>
              <p:spPr bwMode="auto">
                <a:xfrm>
                  <a:off x="15065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87" name="Line 5961"/>
                <p:cNvSpPr>
                  <a:spLocks noChangeShapeType="1"/>
                </p:cNvSpPr>
                <p:nvPr/>
              </p:nvSpPr>
              <p:spPr bwMode="auto">
                <a:xfrm>
                  <a:off x="15065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88" name="Line 5962"/>
                <p:cNvSpPr>
                  <a:spLocks noChangeShapeType="1"/>
                </p:cNvSpPr>
                <p:nvPr/>
              </p:nvSpPr>
              <p:spPr bwMode="auto">
                <a:xfrm flipV="1">
                  <a:off x="1509714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90" name="Line 5964"/>
                <p:cNvSpPr>
                  <a:spLocks noChangeShapeType="1"/>
                </p:cNvSpPr>
                <p:nvPr/>
              </p:nvSpPr>
              <p:spPr bwMode="auto">
                <a:xfrm>
                  <a:off x="15128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91" name="Line 5965"/>
                <p:cNvSpPr>
                  <a:spLocks noChangeShapeType="1"/>
                </p:cNvSpPr>
                <p:nvPr/>
              </p:nvSpPr>
              <p:spPr bwMode="auto">
                <a:xfrm flipV="1">
                  <a:off x="151288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92" name="Line 5966"/>
                <p:cNvSpPr>
                  <a:spLocks noChangeShapeType="1"/>
                </p:cNvSpPr>
                <p:nvPr/>
              </p:nvSpPr>
              <p:spPr bwMode="auto">
                <a:xfrm flipV="1">
                  <a:off x="15176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93" name="Line 5967"/>
                <p:cNvSpPr>
                  <a:spLocks noChangeShapeType="1"/>
                </p:cNvSpPr>
                <p:nvPr/>
              </p:nvSpPr>
              <p:spPr bwMode="auto">
                <a:xfrm flipV="1">
                  <a:off x="151923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94" name="Freeform 5968"/>
                <p:cNvSpPr>
                  <a:spLocks/>
                </p:cNvSpPr>
                <p:nvPr/>
              </p:nvSpPr>
              <p:spPr bwMode="auto">
                <a:xfrm>
                  <a:off x="1522414" y="11772900"/>
                  <a:ext cx="0" cy="0"/>
                </a:xfrm>
                <a:custGeom>
                  <a:avLst/>
                  <a:gdLst>
                    <a:gd name="T0" fmla="*/ 0 w 2"/>
                    <a:gd name="T1" fmla="*/ 0 h 19"/>
                    <a:gd name="T2" fmla="*/ 0 w 2"/>
                    <a:gd name="T3" fmla="*/ 14 h 19"/>
                    <a:gd name="T4" fmla="*/ 2 w 2"/>
                    <a:gd name="T5" fmla="*/ 19 h 19"/>
                    <a:gd name="T6" fmla="*/ 2 w 2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9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95" name="Line 5969"/>
                <p:cNvSpPr>
                  <a:spLocks noChangeShapeType="1"/>
                </p:cNvSpPr>
                <p:nvPr/>
              </p:nvSpPr>
              <p:spPr bwMode="auto">
                <a:xfrm>
                  <a:off x="15255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96" name="Freeform 5970"/>
                <p:cNvSpPr>
                  <a:spLocks/>
                </p:cNvSpPr>
                <p:nvPr/>
              </p:nvSpPr>
              <p:spPr bwMode="auto">
                <a:xfrm flipV="1">
                  <a:off x="1527176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9 h 39"/>
                    <a:gd name="T4" fmla="*/ 2 w 2"/>
                    <a:gd name="T5" fmla="*/ 15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97" name="Line 5971"/>
                <p:cNvSpPr>
                  <a:spLocks noChangeShapeType="1"/>
                </p:cNvSpPr>
                <p:nvPr/>
              </p:nvSpPr>
              <p:spPr bwMode="auto">
                <a:xfrm flipV="1">
                  <a:off x="15303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98" name="Line 5972"/>
                <p:cNvSpPr>
                  <a:spLocks noChangeShapeType="1"/>
                </p:cNvSpPr>
                <p:nvPr/>
              </p:nvSpPr>
              <p:spPr bwMode="auto">
                <a:xfrm flipV="1">
                  <a:off x="1531939" y="11764963"/>
                  <a:ext cx="0" cy="793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99" name="Line 5973"/>
                <p:cNvSpPr>
                  <a:spLocks noChangeShapeType="1"/>
                </p:cNvSpPr>
                <p:nvPr/>
              </p:nvSpPr>
              <p:spPr bwMode="auto">
                <a:xfrm>
                  <a:off x="15319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00" name="Line 5974"/>
                <p:cNvSpPr>
                  <a:spLocks noChangeShapeType="1"/>
                </p:cNvSpPr>
                <p:nvPr/>
              </p:nvSpPr>
              <p:spPr bwMode="auto">
                <a:xfrm flipV="1">
                  <a:off x="15335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01" name="Freeform 5975"/>
                <p:cNvSpPr>
                  <a:spLocks/>
                </p:cNvSpPr>
                <p:nvPr/>
              </p:nvSpPr>
              <p:spPr bwMode="auto">
                <a:xfrm flipV="1">
                  <a:off x="1535114" y="11698288"/>
                  <a:ext cx="3175" cy="74613"/>
                </a:xfrm>
                <a:custGeom>
                  <a:avLst/>
                  <a:gdLst>
                    <a:gd name="T0" fmla="*/ 0 w 34"/>
                    <a:gd name="T1" fmla="*/ 0 h 982"/>
                    <a:gd name="T2" fmla="*/ 0 w 34"/>
                    <a:gd name="T3" fmla="*/ 14 h 982"/>
                    <a:gd name="T4" fmla="*/ 2 w 34"/>
                    <a:gd name="T5" fmla="*/ 39 h 982"/>
                    <a:gd name="T6" fmla="*/ 4 w 34"/>
                    <a:gd name="T7" fmla="*/ 54 h 982"/>
                    <a:gd name="T8" fmla="*/ 6 w 34"/>
                    <a:gd name="T9" fmla="*/ 238 h 982"/>
                    <a:gd name="T10" fmla="*/ 8 w 34"/>
                    <a:gd name="T11" fmla="*/ 492 h 982"/>
                    <a:gd name="T12" fmla="*/ 10 w 34"/>
                    <a:gd name="T13" fmla="*/ 982 h 982"/>
                    <a:gd name="T14" fmla="*/ 12 w 34"/>
                    <a:gd name="T15" fmla="*/ 696 h 982"/>
                    <a:gd name="T16" fmla="*/ 14 w 34"/>
                    <a:gd name="T17" fmla="*/ 783 h 982"/>
                    <a:gd name="T18" fmla="*/ 16 w 34"/>
                    <a:gd name="T19" fmla="*/ 439 h 982"/>
                    <a:gd name="T20" fmla="*/ 18 w 34"/>
                    <a:gd name="T21" fmla="*/ 553 h 982"/>
                    <a:gd name="T22" fmla="*/ 20 w 34"/>
                    <a:gd name="T23" fmla="*/ 203 h 982"/>
                    <a:gd name="T24" fmla="*/ 22 w 34"/>
                    <a:gd name="T25" fmla="*/ 109 h 982"/>
                    <a:gd name="T26" fmla="*/ 24 w 34"/>
                    <a:gd name="T27" fmla="*/ 19 h 982"/>
                    <a:gd name="T28" fmla="*/ 26 w 34"/>
                    <a:gd name="T29" fmla="*/ 61 h 982"/>
                    <a:gd name="T30" fmla="*/ 28 w 34"/>
                    <a:gd name="T31" fmla="*/ 39 h 982"/>
                    <a:gd name="T32" fmla="*/ 30 w 34"/>
                    <a:gd name="T33" fmla="*/ 31 h 982"/>
                    <a:gd name="T34" fmla="*/ 32 w 34"/>
                    <a:gd name="T35" fmla="*/ 14 h 982"/>
                    <a:gd name="T36" fmla="*/ 34 w 34"/>
                    <a:gd name="T37" fmla="*/ 23 h 982"/>
                    <a:gd name="T38" fmla="*/ 34 w 34"/>
                    <a:gd name="T39" fmla="*/ 0 h 9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4" h="982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39"/>
                      </a:lnTo>
                      <a:lnTo>
                        <a:pt x="4" y="54"/>
                      </a:lnTo>
                      <a:lnTo>
                        <a:pt x="6" y="238"/>
                      </a:lnTo>
                      <a:lnTo>
                        <a:pt x="8" y="492"/>
                      </a:lnTo>
                      <a:lnTo>
                        <a:pt x="10" y="982"/>
                      </a:lnTo>
                      <a:lnTo>
                        <a:pt x="12" y="696"/>
                      </a:lnTo>
                      <a:lnTo>
                        <a:pt x="14" y="783"/>
                      </a:lnTo>
                      <a:lnTo>
                        <a:pt x="16" y="439"/>
                      </a:lnTo>
                      <a:lnTo>
                        <a:pt x="18" y="553"/>
                      </a:lnTo>
                      <a:lnTo>
                        <a:pt x="20" y="203"/>
                      </a:lnTo>
                      <a:lnTo>
                        <a:pt x="22" y="109"/>
                      </a:lnTo>
                      <a:lnTo>
                        <a:pt x="24" y="19"/>
                      </a:lnTo>
                      <a:lnTo>
                        <a:pt x="26" y="61"/>
                      </a:lnTo>
                      <a:lnTo>
                        <a:pt x="28" y="39"/>
                      </a:lnTo>
                      <a:lnTo>
                        <a:pt x="30" y="31"/>
                      </a:lnTo>
                      <a:lnTo>
                        <a:pt x="32" y="14"/>
                      </a:lnTo>
                      <a:lnTo>
                        <a:pt x="34" y="23"/>
                      </a:lnTo>
                      <a:lnTo>
                        <a:pt x="3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02" name="Line 5976"/>
                <p:cNvSpPr>
                  <a:spLocks noChangeShapeType="1"/>
                </p:cNvSpPr>
                <p:nvPr/>
              </p:nvSpPr>
              <p:spPr bwMode="auto">
                <a:xfrm>
                  <a:off x="15414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03" name="Line 5977"/>
                <p:cNvSpPr>
                  <a:spLocks noChangeShapeType="1"/>
                </p:cNvSpPr>
                <p:nvPr/>
              </p:nvSpPr>
              <p:spPr bwMode="auto">
                <a:xfrm flipV="1">
                  <a:off x="1544639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04" name="Line 5978"/>
                <p:cNvSpPr>
                  <a:spLocks noChangeShapeType="1"/>
                </p:cNvSpPr>
                <p:nvPr/>
              </p:nvSpPr>
              <p:spPr bwMode="auto">
                <a:xfrm flipV="1">
                  <a:off x="1554164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05" name="Line 5979"/>
                <p:cNvSpPr>
                  <a:spLocks noChangeShapeType="1"/>
                </p:cNvSpPr>
                <p:nvPr/>
              </p:nvSpPr>
              <p:spPr bwMode="auto">
                <a:xfrm>
                  <a:off x="15541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06" name="Line 5980"/>
                <p:cNvSpPr>
                  <a:spLocks noChangeShapeType="1"/>
                </p:cNvSpPr>
                <p:nvPr/>
              </p:nvSpPr>
              <p:spPr bwMode="auto">
                <a:xfrm flipV="1">
                  <a:off x="156368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07" name="Line 5981"/>
                <p:cNvSpPr>
                  <a:spLocks noChangeShapeType="1"/>
                </p:cNvSpPr>
                <p:nvPr/>
              </p:nvSpPr>
              <p:spPr bwMode="auto">
                <a:xfrm>
                  <a:off x="15668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08" name="Freeform 5982"/>
                <p:cNvSpPr>
                  <a:spLocks/>
                </p:cNvSpPr>
                <p:nvPr/>
              </p:nvSpPr>
              <p:spPr bwMode="auto">
                <a:xfrm flipV="1">
                  <a:off x="1571626" y="11768138"/>
                  <a:ext cx="1588" cy="4763"/>
                </a:xfrm>
                <a:custGeom>
                  <a:avLst/>
                  <a:gdLst>
                    <a:gd name="T0" fmla="*/ 0 w 10"/>
                    <a:gd name="T1" fmla="*/ 0 h 78"/>
                    <a:gd name="T2" fmla="*/ 0 w 10"/>
                    <a:gd name="T3" fmla="*/ 29 h 78"/>
                    <a:gd name="T4" fmla="*/ 2 w 10"/>
                    <a:gd name="T5" fmla="*/ 14 h 78"/>
                    <a:gd name="T6" fmla="*/ 4 w 10"/>
                    <a:gd name="T7" fmla="*/ 78 h 78"/>
                    <a:gd name="T8" fmla="*/ 6 w 10"/>
                    <a:gd name="T9" fmla="*/ 14 h 78"/>
                    <a:gd name="T10" fmla="*/ 8 w 10"/>
                    <a:gd name="T11" fmla="*/ 59 h 78"/>
                    <a:gd name="T12" fmla="*/ 10 w 10"/>
                    <a:gd name="T13" fmla="*/ 47 h 78"/>
                    <a:gd name="T14" fmla="*/ 10 w 10"/>
                    <a:gd name="T15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78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14"/>
                      </a:lnTo>
                      <a:lnTo>
                        <a:pt x="4" y="78"/>
                      </a:lnTo>
                      <a:lnTo>
                        <a:pt x="6" y="14"/>
                      </a:lnTo>
                      <a:lnTo>
                        <a:pt x="8" y="59"/>
                      </a:lnTo>
                      <a:lnTo>
                        <a:pt x="10" y="47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09" name="Line 5983"/>
                <p:cNvSpPr>
                  <a:spLocks noChangeShapeType="1"/>
                </p:cNvSpPr>
                <p:nvPr/>
              </p:nvSpPr>
              <p:spPr bwMode="auto">
                <a:xfrm>
                  <a:off x="157321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10" name="Line 5984"/>
                <p:cNvSpPr>
                  <a:spLocks noChangeShapeType="1"/>
                </p:cNvSpPr>
                <p:nvPr/>
              </p:nvSpPr>
              <p:spPr bwMode="auto">
                <a:xfrm flipV="1">
                  <a:off x="157638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11" name="Line 5985"/>
                <p:cNvSpPr>
                  <a:spLocks noChangeShapeType="1"/>
                </p:cNvSpPr>
                <p:nvPr/>
              </p:nvSpPr>
              <p:spPr bwMode="auto">
                <a:xfrm flipV="1">
                  <a:off x="157638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12" name="Line 5986"/>
                <p:cNvSpPr>
                  <a:spLocks noChangeShapeType="1"/>
                </p:cNvSpPr>
                <p:nvPr/>
              </p:nvSpPr>
              <p:spPr bwMode="auto">
                <a:xfrm flipV="1">
                  <a:off x="1579564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13" name="Freeform 5987"/>
                <p:cNvSpPr>
                  <a:spLocks/>
                </p:cNvSpPr>
                <p:nvPr/>
              </p:nvSpPr>
              <p:spPr bwMode="auto">
                <a:xfrm flipV="1">
                  <a:off x="1579564" y="11771313"/>
                  <a:ext cx="1588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15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14" name="Line 5988"/>
                <p:cNvSpPr>
                  <a:spLocks noChangeShapeType="1"/>
                </p:cNvSpPr>
                <p:nvPr/>
              </p:nvSpPr>
              <p:spPr bwMode="auto">
                <a:xfrm>
                  <a:off x="158591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15" name="Line 5989"/>
                <p:cNvSpPr>
                  <a:spLocks noChangeShapeType="1"/>
                </p:cNvSpPr>
                <p:nvPr/>
              </p:nvSpPr>
              <p:spPr bwMode="auto">
                <a:xfrm>
                  <a:off x="158591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16" name="Line 5990"/>
                <p:cNvSpPr>
                  <a:spLocks noChangeShapeType="1"/>
                </p:cNvSpPr>
                <p:nvPr/>
              </p:nvSpPr>
              <p:spPr bwMode="auto">
                <a:xfrm flipV="1">
                  <a:off x="158908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17" name="Freeform 5991"/>
                <p:cNvSpPr>
                  <a:spLocks/>
                </p:cNvSpPr>
                <p:nvPr/>
              </p:nvSpPr>
              <p:spPr bwMode="auto">
                <a:xfrm flipV="1">
                  <a:off x="1589089" y="11768138"/>
                  <a:ext cx="1588" cy="4763"/>
                </a:xfrm>
                <a:custGeom>
                  <a:avLst/>
                  <a:gdLst>
                    <a:gd name="T0" fmla="*/ 0 w 6"/>
                    <a:gd name="T1" fmla="*/ 0 h 78"/>
                    <a:gd name="T2" fmla="*/ 0 w 6"/>
                    <a:gd name="T3" fmla="*/ 23 h 78"/>
                    <a:gd name="T4" fmla="*/ 2 w 6"/>
                    <a:gd name="T5" fmla="*/ 54 h 78"/>
                    <a:gd name="T6" fmla="*/ 4 w 6"/>
                    <a:gd name="T7" fmla="*/ 47 h 78"/>
                    <a:gd name="T8" fmla="*/ 6 w 6"/>
                    <a:gd name="T9" fmla="*/ 78 h 78"/>
                    <a:gd name="T10" fmla="*/ 6 w 6"/>
                    <a:gd name="T11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54"/>
                      </a:lnTo>
                      <a:lnTo>
                        <a:pt x="4" y="47"/>
                      </a:lnTo>
                      <a:lnTo>
                        <a:pt x="6" y="78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18" name="Line 5992"/>
                <p:cNvSpPr>
                  <a:spLocks noChangeShapeType="1"/>
                </p:cNvSpPr>
                <p:nvPr/>
              </p:nvSpPr>
              <p:spPr bwMode="auto">
                <a:xfrm flipV="1">
                  <a:off x="159861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19" name="Line 5993"/>
                <p:cNvSpPr>
                  <a:spLocks noChangeShapeType="1"/>
                </p:cNvSpPr>
                <p:nvPr/>
              </p:nvSpPr>
              <p:spPr bwMode="auto">
                <a:xfrm>
                  <a:off x="16097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20" name="Line 5994"/>
                <p:cNvSpPr>
                  <a:spLocks noChangeShapeType="1"/>
                </p:cNvSpPr>
                <p:nvPr/>
              </p:nvSpPr>
              <p:spPr bwMode="auto">
                <a:xfrm>
                  <a:off x="16208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21" name="Line 5995"/>
                <p:cNvSpPr>
                  <a:spLocks noChangeShapeType="1"/>
                </p:cNvSpPr>
                <p:nvPr/>
              </p:nvSpPr>
              <p:spPr bwMode="auto">
                <a:xfrm flipV="1">
                  <a:off x="162083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22" name="Freeform 5996"/>
                <p:cNvSpPr>
                  <a:spLocks/>
                </p:cNvSpPr>
                <p:nvPr/>
              </p:nvSpPr>
              <p:spPr bwMode="auto">
                <a:xfrm flipV="1">
                  <a:off x="1624014" y="11766550"/>
                  <a:ext cx="1588" cy="6350"/>
                </a:xfrm>
                <a:custGeom>
                  <a:avLst/>
                  <a:gdLst>
                    <a:gd name="T0" fmla="*/ 0 w 14"/>
                    <a:gd name="T1" fmla="*/ 0 h 100"/>
                    <a:gd name="T2" fmla="*/ 0 w 14"/>
                    <a:gd name="T3" fmla="*/ 100 h 100"/>
                    <a:gd name="T4" fmla="*/ 2 w 14"/>
                    <a:gd name="T5" fmla="*/ 81 h 100"/>
                    <a:gd name="T6" fmla="*/ 4 w 14"/>
                    <a:gd name="T7" fmla="*/ 66 h 100"/>
                    <a:gd name="T8" fmla="*/ 6 w 14"/>
                    <a:gd name="T9" fmla="*/ 47 h 100"/>
                    <a:gd name="T10" fmla="*/ 8 w 14"/>
                    <a:gd name="T11" fmla="*/ 70 h 100"/>
                    <a:gd name="T12" fmla="*/ 10 w 14"/>
                    <a:gd name="T13" fmla="*/ 19 h 100"/>
                    <a:gd name="T14" fmla="*/ 12 w 14"/>
                    <a:gd name="T15" fmla="*/ 14 h 100"/>
                    <a:gd name="T16" fmla="*/ 14 w 14"/>
                    <a:gd name="T17" fmla="*/ 14 h 100"/>
                    <a:gd name="T18" fmla="*/ 14 w 14"/>
                    <a:gd name="T19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00">
                      <a:moveTo>
                        <a:pt x="0" y="0"/>
                      </a:moveTo>
                      <a:lnTo>
                        <a:pt x="0" y="100"/>
                      </a:lnTo>
                      <a:lnTo>
                        <a:pt x="2" y="81"/>
                      </a:lnTo>
                      <a:lnTo>
                        <a:pt x="4" y="66"/>
                      </a:lnTo>
                      <a:lnTo>
                        <a:pt x="6" y="47"/>
                      </a:lnTo>
                      <a:lnTo>
                        <a:pt x="8" y="70"/>
                      </a:lnTo>
                      <a:lnTo>
                        <a:pt x="10" y="19"/>
                      </a:lnTo>
                      <a:lnTo>
                        <a:pt x="12" y="14"/>
                      </a:lnTo>
                      <a:lnTo>
                        <a:pt x="14" y="14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23" name="Line 5997"/>
                <p:cNvSpPr>
                  <a:spLocks noChangeShapeType="1"/>
                </p:cNvSpPr>
                <p:nvPr/>
              </p:nvSpPr>
              <p:spPr bwMode="auto">
                <a:xfrm flipV="1">
                  <a:off x="1630364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24" name="Freeform 5998"/>
                <p:cNvSpPr>
                  <a:spLocks/>
                </p:cNvSpPr>
                <p:nvPr/>
              </p:nvSpPr>
              <p:spPr bwMode="auto">
                <a:xfrm flipV="1">
                  <a:off x="1633539" y="11766550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94 h 94"/>
                    <a:gd name="T4" fmla="*/ 2 w 2"/>
                    <a:gd name="T5" fmla="*/ 47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25" name="Line 5999"/>
                <p:cNvSpPr>
                  <a:spLocks noChangeShapeType="1"/>
                </p:cNvSpPr>
                <p:nvPr/>
              </p:nvSpPr>
              <p:spPr bwMode="auto">
                <a:xfrm flipV="1">
                  <a:off x="16351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26" name="Line 6000"/>
                <p:cNvSpPr>
                  <a:spLocks noChangeShapeType="1"/>
                </p:cNvSpPr>
                <p:nvPr/>
              </p:nvSpPr>
              <p:spPr bwMode="auto">
                <a:xfrm flipV="1">
                  <a:off x="16383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27" name="Freeform 6001"/>
                <p:cNvSpPr>
                  <a:spLocks/>
                </p:cNvSpPr>
                <p:nvPr/>
              </p:nvSpPr>
              <p:spPr bwMode="auto">
                <a:xfrm>
                  <a:off x="1639889" y="11772900"/>
                  <a:ext cx="0" cy="0"/>
                </a:xfrm>
                <a:custGeom>
                  <a:avLst/>
                  <a:gdLst>
                    <a:gd name="T0" fmla="*/ 0 w 2"/>
                    <a:gd name="T1" fmla="*/ 0 h 19"/>
                    <a:gd name="T2" fmla="*/ 0 w 2"/>
                    <a:gd name="T3" fmla="*/ 14 h 19"/>
                    <a:gd name="T4" fmla="*/ 2 w 2"/>
                    <a:gd name="T5" fmla="*/ 19 h 19"/>
                    <a:gd name="T6" fmla="*/ 2 w 2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9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28" name="Freeform 6002"/>
                <p:cNvSpPr>
                  <a:spLocks/>
                </p:cNvSpPr>
                <p:nvPr/>
              </p:nvSpPr>
              <p:spPr bwMode="auto">
                <a:xfrm flipV="1">
                  <a:off x="1647826" y="11742738"/>
                  <a:ext cx="1588" cy="30163"/>
                </a:xfrm>
                <a:custGeom>
                  <a:avLst/>
                  <a:gdLst>
                    <a:gd name="T0" fmla="*/ 0 w 19"/>
                    <a:gd name="T1" fmla="*/ 0 h 397"/>
                    <a:gd name="T2" fmla="*/ 0 w 19"/>
                    <a:gd name="T3" fmla="*/ 15 h 397"/>
                    <a:gd name="T4" fmla="*/ 2 w 19"/>
                    <a:gd name="T5" fmla="*/ 108 h 397"/>
                    <a:gd name="T6" fmla="*/ 4 w 19"/>
                    <a:gd name="T7" fmla="*/ 123 h 397"/>
                    <a:gd name="T8" fmla="*/ 6 w 19"/>
                    <a:gd name="T9" fmla="*/ 397 h 397"/>
                    <a:gd name="T10" fmla="*/ 8 w 19"/>
                    <a:gd name="T11" fmla="*/ 113 h 397"/>
                    <a:gd name="T12" fmla="*/ 10 w 19"/>
                    <a:gd name="T13" fmla="*/ 319 h 397"/>
                    <a:gd name="T14" fmla="*/ 12 w 19"/>
                    <a:gd name="T15" fmla="*/ 50 h 397"/>
                    <a:gd name="T16" fmla="*/ 14 w 19"/>
                    <a:gd name="T17" fmla="*/ 188 h 397"/>
                    <a:gd name="T18" fmla="*/ 16 w 19"/>
                    <a:gd name="T19" fmla="*/ 14 h 397"/>
                    <a:gd name="T20" fmla="*/ 19 w 19"/>
                    <a:gd name="T21" fmla="*/ 14 h 397"/>
                    <a:gd name="T22" fmla="*/ 19 w 19"/>
                    <a:gd name="T23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397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08"/>
                      </a:lnTo>
                      <a:lnTo>
                        <a:pt x="4" y="123"/>
                      </a:lnTo>
                      <a:lnTo>
                        <a:pt x="6" y="397"/>
                      </a:lnTo>
                      <a:lnTo>
                        <a:pt x="8" y="113"/>
                      </a:lnTo>
                      <a:lnTo>
                        <a:pt x="10" y="319"/>
                      </a:lnTo>
                      <a:lnTo>
                        <a:pt x="12" y="50"/>
                      </a:lnTo>
                      <a:lnTo>
                        <a:pt x="14" y="188"/>
                      </a:lnTo>
                      <a:lnTo>
                        <a:pt x="16" y="14"/>
                      </a:lnTo>
                      <a:lnTo>
                        <a:pt x="19" y="14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29" name="Line 6003"/>
                <p:cNvSpPr>
                  <a:spLocks noChangeShapeType="1"/>
                </p:cNvSpPr>
                <p:nvPr/>
              </p:nvSpPr>
              <p:spPr bwMode="auto">
                <a:xfrm flipV="1">
                  <a:off x="1652589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30" name="Freeform 6004"/>
                <p:cNvSpPr>
                  <a:spLocks/>
                </p:cNvSpPr>
                <p:nvPr/>
              </p:nvSpPr>
              <p:spPr bwMode="auto">
                <a:xfrm flipV="1">
                  <a:off x="1652589" y="11768138"/>
                  <a:ext cx="0" cy="4763"/>
                </a:xfrm>
                <a:custGeom>
                  <a:avLst/>
                  <a:gdLst>
                    <a:gd name="T0" fmla="*/ 0 w 4"/>
                    <a:gd name="T1" fmla="*/ 0 h 76"/>
                    <a:gd name="T2" fmla="*/ 0 w 4"/>
                    <a:gd name="T3" fmla="*/ 14 h 76"/>
                    <a:gd name="T4" fmla="*/ 2 w 4"/>
                    <a:gd name="T5" fmla="*/ 47 h 76"/>
                    <a:gd name="T6" fmla="*/ 4 w 4"/>
                    <a:gd name="T7" fmla="*/ 76 h 76"/>
                    <a:gd name="T8" fmla="*/ 4 w 4"/>
                    <a:gd name="T9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6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47"/>
                      </a:lnTo>
                      <a:lnTo>
                        <a:pt x="4" y="7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31" name="Line 6005"/>
                <p:cNvSpPr>
                  <a:spLocks noChangeShapeType="1"/>
                </p:cNvSpPr>
                <p:nvPr/>
              </p:nvSpPr>
              <p:spPr bwMode="auto">
                <a:xfrm>
                  <a:off x="16605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32" name="Freeform 6006"/>
                <p:cNvSpPr>
                  <a:spLocks/>
                </p:cNvSpPr>
                <p:nvPr/>
              </p:nvSpPr>
              <p:spPr bwMode="auto">
                <a:xfrm flipV="1">
                  <a:off x="1660526" y="11768138"/>
                  <a:ext cx="1588" cy="4763"/>
                </a:xfrm>
                <a:custGeom>
                  <a:avLst/>
                  <a:gdLst>
                    <a:gd name="T0" fmla="*/ 0 w 4"/>
                    <a:gd name="T1" fmla="*/ 0 h 74"/>
                    <a:gd name="T2" fmla="*/ 0 w 4"/>
                    <a:gd name="T3" fmla="*/ 39 h 74"/>
                    <a:gd name="T4" fmla="*/ 2 w 4"/>
                    <a:gd name="T5" fmla="*/ 74 h 74"/>
                    <a:gd name="T6" fmla="*/ 4 w 4"/>
                    <a:gd name="T7" fmla="*/ 39 h 74"/>
                    <a:gd name="T8" fmla="*/ 4 w 4"/>
                    <a:gd name="T9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4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74"/>
                      </a:lnTo>
                      <a:lnTo>
                        <a:pt x="4" y="3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33" name="Line 6007"/>
                <p:cNvSpPr>
                  <a:spLocks noChangeShapeType="1"/>
                </p:cNvSpPr>
                <p:nvPr/>
              </p:nvSpPr>
              <p:spPr bwMode="auto">
                <a:xfrm flipV="1">
                  <a:off x="166211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34" name="Line 6008"/>
                <p:cNvSpPr>
                  <a:spLocks noChangeShapeType="1"/>
                </p:cNvSpPr>
                <p:nvPr/>
              </p:nvSpPr>
              <p:spPr bwMode="auto">
                <a:xfrm flipV="1">
                  <a:off x="167005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35" name="Line 6009"/>
                <p:cNvSpPr>
                  <a:spLocks noChangeShapeType="1"/>
                </p:cNvSpPr>
                <p:nvPr/>
              </p:nvSpPr>
              <p:spPr bwMode="auto">
                <a:xfrm flipV="1">
                  <a:off x="1679576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36" name="Line 6010"/>
                <p:cNvSpPr>
                  <a:spLocks noChangeShapeType="1"/>
                </p:cNvSpPr>
                <p:nvPr/>
              </p:nvSpPr>
              <p:spPr bwMode="auto">
                <a:xfrm flipV="1">
                  <a:off x="16827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37" name="Line 6011"/>
                <p:cNvSpPr>
                  <a:spLocks noChangeShapeType="1"/>
                </p:cNvSpPr>
                <p:nvPr/>
              </p:nvSpPr>
              <p:spPr bwMode="auto">
                <a:xfrm flipV="1">
                  <a:off x="16827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38" name="Line 6012"/>
                <p:cNvSpPr>
                  <a:spLocks noChangeShapeType="1"/>
                </p:cNvSpPr>
                <p:nvPr/>
              </p:nvSpPr>
              <p:spPr bwMode="auto">
                <a:xfrm>
                  <a:off x="16843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39" name="Freeform 6013"/>
                <p:cNvSpPr>
                  <a:spLocks/>
                </p:cNvSpPr>
                <p:nvPr/>
              </p:nvSpPr>
              <p:spPr bwMode="auto">
                <a:xfrm flipV="1">
                  <a:off x="1687514" y="11771313"/>
                  <a:ext cx="0" cy="1588"/>
                </a:xfrm>
                <a:custGeom>
                  <a:avLst/>
                  <a:gdLst>
                    <a:gd name="T0" fmla="*/ 0 w 2"/>
                    <a:gd name="T1" fmla="*/ 0 h 29"/>
                    <a:gd name="T2" fmla="*/ 0 w 2"/>
                    <a:gd name="T3" fmla="*/ 23 h 29"/>
                    <a:gd name="T4" fmla="*/ 2 w 2"/>
                    <a:gd name="T5" fmla="*/ 29 h 29"/>
                    <a:gd name="T6" fmla="*/ 2 w 2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40" name="Line 6014"/>
                <p:cNvSpPr>
                  <a:spLocks noChangeShapeType="1"/>
                </p:cNvSpPr>
                <p:nvPr/>
              </p:nvSpPr>
              <p:spPr bwMode="auto">
                <a:xfrm>
                  <a:off x="168751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41" name="Freeform 6015"/>
                <p:cNvSpPr>
                  <a:spLocks/>
                </p:cNvSpPr>
                <p:nvPr/>
              </p:nvSpPr>
              <p:spPr bwMode="auto">
                <a:xfrm flipV="1">
                  <a:off x="1689101" y="11769725"/>
                  <a:ext cx="0" cy="3175"/>
                </a:xfrm>
                <a:custGeom>
                  <a:avLst/>
                  <a:gdLst>
                    <a:gd name="T0" fmla="*/ 0 w 4"/>
                    <a:gd name="T1" fmla="*/ 0 h 47"/>
                    <a:gd name="T2" fmla="*/ 0 w 4"/>
                    <a:gd name="T3" fmla="*/ 47 h 47"/>
                    <a:gd name="T4" fmla="*/ 2 w 4"/>
                    <a:gd name="T5" fmla="*/ 39 h 47"/>
                    <a:gd name="T6" fmla="*/ 4 w 4"/>
                    <a:gd name="T7" fmla="*/ 15 h 47"/>
                    <a:gd name="T8" fmla="*/ 4 w 4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39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42" name="Line 6016"/>
                <p:cNvSpPr>
                  <a:spLocks noChangeShapeType="1"/>
                </p:cNvSpPr>
                <p:nvPr/>
              </p:nvSpPr>
              <p:spPr bwMode="auto">
                <a:xfrm flipV="1">
                  <a:off x="16891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43" name="Line 6017"/>
                <p:cNvSpPr>
                  <a:spLocks noChangeShapeType="1"/>
                </p:cNvSpPr>
                <p:nvPr/>
              </p:nvSpPr>
              <p:spPr bwMode="auto">
                <a:xfrm flipV="1">
                  <a:off x="169068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44" name="Line 6018"/>
                <p:cNvSpPr>
                  <a:spLocks noChangeShapeType="1"/>
                </p:cNvSpPr>
                <p:nvPr/>
              </p:nvSpPr>
              <p:spPr bwMode="auto">
                <a:xfrm>
                  <a:off x="16922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45" name="Freeform 6019"/>
                <p:cNvSpPr>
                  <a:spLocks/>
                </p:cNvSpPr>
                <p:nvPr/>
              </p:nvSpPr>
              <p:spPr bwMode="auto">
                <a:xfrm flipV="1">
                  <a:off x="1692276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14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46" name="Freeform 6020"/>
                <p:cNvSpPr>
                  <a:spLocks/>
                </p:cNvSpPr>
                <p:nvPr/>
              </p:nvSpPr>
              <p:spPr bwMode="auto">
                <a:xfrm flipV="1">
                  <a:off x="1692276" y="11771313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15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47" name="Freeform 6021"/>
                <p:cNvSpPr>
                  <a:spLocks/>
                </p:cNvSpPr>
                <p:nvPr/>
              </p:nvSpPr>
              <p:spPr bwMode="auto">
                <a:xfrm flipV="1">
                  <a:off x="1695451" y="11674475"/>
                  <a:ext cx="3175" cy="98425"/>
                </a:xfrm>
                <a:custGeom>
                  <a:avLst/>
                  <a:gdLst>
                    <a:gd name="T0" fmla="*/ 0 w 26"/>
                    <a:gd name="T1" fmla="*/ 0 h 1303"/>
                    <a:gd name="T2" fmla="*/ 0 w 26"/>
                    <a:gd name="T3" fmla="*/ 39 h 1303"/>
                    <a:gd name="T4" fmla="*/ 2 w 26"/>
                    <a:gd name="T5" fmla="*/ 116 h 1303"/>
                    <a:gd name="T6" fmla="*/ 4 w 26"/>
                    <a:gd name="T7" fmla="*/ 359 h 1303"/>
                    <a:gd name="T8" fmla="*/ 6 w 26"/>
                    <a:gd name="T9" fmla="*/ 820 h 1303"/>
                    <a:gd name="T10" fmla="*/ 8 w 26"/>
                    <a:gd name="T11" fmla="*/ 1303 h 1303"/>
                    <a:gd name="T12" fmla="*/ 10 w 26"/>
                    <a:gd name="T13" fmla="*/ 970 h 1303"/>
                    <a:gd name="T14" fmla="*/ 12 w 26"/>
                    <a:gd name="T15" fmla="*/ 581 h 1303"/>
                    <a:gd name="T16" fmla="*/ 14 w 26"/>
                    <a:gd name="T17" fmla="*/ 556 h 1303"/>
                    <a:gd name="T18" fmla="*/ 16 w 26"/>
                    <a:gd name="T19" fmla="*/ 323 h 1303"/>
                    <a:gd name="T20" fmla="*/ 18 w 26"/>
                    <a:gd name="T21" fmla="*/ 54 h 1303"/>
                    <a:gd name="T22" fmla="*/ 20 w 26"/>
                    <a:gd name="T23" fmla="*/ 29 h 1303"/>
                    <a:gd name="T24" fmla="*/ 22 w 26"/>
                    <a:gd name="T25" fmla="*/ 68 h 1303"/>
                    <a:gd name="T26" fmla="*/ 24 w 26"/>
                    <a:gd name="T27" fmla="*/ 62 h 1303"/>
                    <a:gd name="T28" fmla="*/ 26 w 26"/>
                    <a:gd name="T29" fmla="*/ 15 h 1303"/>
                    <a:gd name="T30" fmla="*/ 26 w 26"/>
                    <a:gd name="T31" fmla="*/ 0 h 1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6" h="1303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16"/>
                      </a:lnTo>
                      <a:lnTo>
                        <a:pt x="4" y="359"/>
                      </a:lnTo>
                      <a:lnTo>
                        <a:pt x="6" y="820"/>
                      </a:lnTo>
                      <a:lnTo>
                        <a:pt x="8" y="1303"/>
                      </a:lnTo>
                      <a:lnTo>
                        <a:pt x="10" y="970"/>
                      </a:lnTo>
                      <a:lnTo>
                        <a:pt x="12" y="581"/>
                      </a:lnTo>
                      <a:lnTo>
                        <a:pt x="14" y="556"/>
                      </a:lnTo>
                      <a:lnTo>
                        <a:pt x="16" y="323"/>
                      </a:lnTo>
                      <a:lnTo>
                        <a:pt x="18" y="54"/>
                      </a:lnTo>
                      <a:lnTo>
                        <a:pt x="20" y="29"/>
                      </a:lnTo>
                      <a:lnTo>
                        <a:pt x="22" y="68"/>
                      </a:lnTo>
                      <a:lnTo>
                        <a:pt x="24" y="62"/>
                      </a:lnTo>
                      <a:lnTo>
                        <a:pt x="26" y="15"/>
                      </a:lnTo>
                      <a:lnTo>
                        <a:pt x="2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48" name="Line 6022"/>
                <p:cNvSpPr>
                  <a:spLocks noChangeShapeType="1"/>
                </p:cNvSpPr>
                <p:nvPr/>
              </p:nvSpPr>
              <p:spPr bwMode="auto">
                <a:xfrm flipV="1">
                  <a:off x="170021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49" name="Line 6023"/>
                <p:cNvSpPr>
                  <a:spLocks noChangeShapeType="1"/>
                </p:cNvSpPr>
                <p:nvPr/>
              </p:nvSpPr>
              <p:spPr bwMode="auto">
                <a:xfrm flipV="1">
                  <a:off x="17018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50" name="Line 6024"/>
                <p:cNvSpPr>
                  <a:spLocks noChangeShapeType="1"/>
                </p:cNvSpPr>
                <p:nvPr/>
              </p:nvSpPr>
              <p:spPr bwMode="auto">
                <a:xfrm flipV="1">
                  <a:off x="17049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51" name="Line 6025"/>
                <p:cNvSpPr>
                  <a:spLocks noChangeShapeType="1"/>
                </p:cNvSpPr>
                <p:nvPr/>
              </p:nvSpPr>
              <p:spPr bwMode="auto">
                <a:xfrm flipV="1">
                  <a:off x="1709739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52" name="Line 6026"/>
                <p:cNvSpPr>
                  <a:spLocks noChangeShapeType="1"/>
                </p:cNvSpPr>
                <p:nvPr/>
              </p:nvSpPr>
              <p:spPr bwMode="auto">
                <a:xfrm flipV="1">
                  <a:off x="17113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53" name="Line 6027"/>
                <p:cNvSpPr>
                  <a:spLocks noChangeShapeType="1"/>
                </p:cNvSpPr>
                <p:nvPr/>
              </p:nvSpPr>
              <p:spPr bwMode="auto">
                <a:xfrm>
                  <a:off x="17145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54" name="Line 6028"/>
                <p:cNvSpPr>
                  <a:spLocks noChangeShapeType="1"/>
                </p:cNvSpPr>
                <p:nvPr/>
              </p:nvSpPr>
              <p:spPr bwMode="auto">
                <a:xfrm flipV="1">
                  <a:off x="17145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55" name="Line 6029"/>
                <p:cNvSpPr>
                  <a:spLocks noChangeShapeType="1"/>
                </p:cNvSpPr>
                <p:nvPr/>
              </p:nvSpPr>
              <p:spPr bwMode="auto">
                <a:xfrm>
                  <a:off x="17145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56" name="Freeform 6030"/>
                <p:cNvSpPr>
                  <a:spLocks/>
                </p:cNvSpPr>
                <p:nvPr/>
              </p:nvSpPr>
              <p:spPr bwMode="auto">
                <a:xfrm flipV="1">
                  <a:off x="1724026" y="11771313"/>
                  <a:ext cx="0" cy="1588"/>
                </a:xfrm>
                <a:custGeom>
                  <a:avLst/>
                  <a:gdLst>
                    <a:gd name="T0" fmla="*/ 0 w 2"/>
                    <a:gd name="T1" fmla="*/ 0 h 35"/>
                    <a:gd name="T2" fmla="*/ 0 w 2"/>
                    <a:gd name="T3" fmla="*/ 35 h 35"/>
                    <a:gd name="T4" fmla="*/ 2 w 2"/>
                    <a:gd name="T5" fmla="*/ 19 h 35"/>
                    <a:gd name="T6" fmla="*/ 2 w 2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5">
                      <a:moveTo>
                        <a:pt x="0" y="0"/>
                      </a:moveTo>
                      <a:lnTo>
                        <a:pt x="0" y="35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57" name="Line 6031"/>
                <p:cNvSpPr>
                  <a:spLocks noChangeShapeType="1"/>
                </p:cNvSpPr>
                <p:nvPr/>
              </p:nvSpPr>
              <p:spPr bwMode="auto">
                <a:xfrm flipV="1">
                  <a:off x="17272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58" name="Line 6032"/>
                <p:cNvSpPr>
                  <a:spLocks noChangeShapeType="1"/>
                </p:cNvSpPr>
                <p:nvPr/>
              </p:nvSpPr>
              <p:spPr bwMode="auto">
                <a:xfrm flipV="1">
                  <a:off x="17272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59" name="Freeform 6033"/>
                <p:cNvSpPr>
                  <a:spLocks/>
                </p:cNvSpPr>
                <p:nvPr/>
              </p:nvSpPr>
              <p:spPr bwMode="auto">
                <a:xfrm flipV="1">
                  <a:off x="1731964" y="11764963"/>
                  <a:ext cx="0" cy="7938"/>
                </a:xfrm>
                <a:custGeom>
                  <a:avLst/>
                  <a:gdLst>
                    <a:gd name="T0" fmla="*/ 0 w 2"/>
                    <a:gd name="T1" fmla="*/ 0 h 123"/>
                    <a:gd name="T2" fmla="*/ 0 w 2"/>
                    <a:gd name="T3" fmla="*/ 123 h 123"/>
                    <a:gd name="T4" fmla="*/ 2 w 2"/>
                    <a:gd name="T5" fmla="*/ 109 h 123"/>
                    <a:gd name="T6" fmla="*/ 2 w 2"/>
                    <a:gd name="T7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3">
                      <a:moveTo>
                        <a:pt x="0" y="0"/>
                      </a:moveTo>
                      <a:lnTo>
                        <a:pt x="0" y="123"/>
                      </a:lnTo>
                      <a:lnTo>
                        <a:pt x="2" y="10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60" name="Line 6034"/>
                <p:cNvSpPr>
                  <a:spLocks noChangeShapeType="1"/>
                </p:cNvSpPr>
                <p:nvPr/>
              </p:nvSpPr>
              <p:spPr bwMode="auto">
                <a:xfrm flipV="1">
                  <a:off x="173196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61" name="Freeform 6035"/>
                <p:cNvSpPr>
                  <a:spLocks/>
                </p:cNvSpPr>
                <p:nvPr/>
              </p:nvSpPr>
              <p:spPr bwMode="auto">
                <a:xfrm flipV="1">
                  <a:off x="1739901" y="11760200"/>
                  <a:ext cx="1588" cy="12700"/>
                </a:xfrm>
                <a:custGeom>
                  <a:avLst/>
                  <a:gdLst>
                    <a:gd name="T0" fmla="*/ 0 w 10"/>
                    <a:gd name="T1" fmla="*/ 0 h 180"/>
                    <a:gd name="T2" fmla="*/ 0 w 10"/>
                    <a:gd name="T3" fmla="*/ 23 h 180"/>
                    <a:gd name="T4" fmla="*/ 2 w 10"/>
                    <a:gd name="T5" fmla="*/ 106 h 180"/>
                    <a:gd name="T6" fmla="*/ 4 w 10"/>
                    <a:gd name="T7" fmla="*/ 47 h 180"/>
                    <a:gd name="T8" fmla="*/ 6 w 10"/>
                    <a:gd name="T9" fmla="*/ 47 h 180"/>
                    <a:gd name="T10" fmla="*/ 8 w 10"/>
                    <a:gd name="T11" fmla="*/ 39 h 180"/>
                    <a:gd name="T12" fmla="*/ 10 w 10"/>
                    <a:gd name="T13" fmla="*/ 180 h 180"/>
                    <a:gd name="T14" fmla="*/ 10 w 10"/>
                    <a:gd name="T15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8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06"/>
                      </a:lnTo>
                      <a:lnTo>
                        <a:pt x="4" y="47"/>
                      </a:lnTo>
                      <a:lnTo>
                        <a:pt x="6" y="47"/>
                      </a:lnTo>
                      <a:lnTo>
                        <a:pt x="8" y="39"/>
                      </a:lnTo>
                      <a:lnTo>
                        <a:pt x="10" y="180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62" name="Line 6036"/>
                <p:cNvSpPr>
                  <a:spLocks noChangeShapeType="1"/>
                </p:cNvSpPr>
                <p:nvPr/>
              </p:nvSpPr>
              <p:spPr bwMode="auto">
                <a:xfrm flipV="1">
                  <a:off x="174148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63" name="Freeform 6037"/>
                <p:cNvSpPr>
                  <a:spLocks/>
                </p:cNvSpPr>
                <p:nvPr/>
              </p:nvSpPr>
              <p:spPr bwMode="auto">
                <a:xfrm flipV="1">
                  <a:off x="1743076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15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64" name="Line 6038"/>
                <p:cNvSpPr>
                  <a:spLocks noChangeShapeType="1"/>
                </p:cNvSpPr>
                <p:nvPr/>
              </p:nvSpPr>
              <p:spPr bwMode="auto">
                <a:xfrm>
                  <a:off x="17430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65" name="Line 6039"/>
                <p:cNvSpPr>
                  <a:spLocks noChangeShapeType="1"/>
                </p:cNvSpPr>
                <p:nvPr/>
              </p:nvSpPr>
              <p:spPr bwMode="auto">
                <a:xfrm flipV="1">
                  <a:off x="174466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66" name="Freeform 6040"/>
                <p:cNvSpPr>
                  <a:spLocks/>
                </p:cNvSpPr>
                <p:nvPr/>
              </p:nvSpPr>
              <p:spPr bwMode="auto">
                <a:xfrm flipV="1">
                  <a:off x="1744664" y="11764963"/>
                  <a:ext cx="1588" cy="7938"/>
                </a:xfrm>
                <a:custGeom>
                  <a:avLst/>
                  <a:gdLst>
                    <a:gd name="T0" fmla="*/ 0 w 8"/>
                    <a:gd name="T1" fmla="*/ 0 h 109"/>
                    <a:gd name="T2" fmla="*/ 0 w 8"/>
                    <a:gd name="T3" fmla="*/ 58 h 109"/>
                    <a:gd name="T4" fmla="*/ 2 w 8"/>
                    <a:gd name="T5" fmla="*/ 68 h 109"/>
                    <a:gd name="T6" fmla="*/ 4 w 8"/>
                    <a:gd name="T7" fmla="*/ 19 h 109"/>
                    <a:gd name="T8" fmla="*/ 6 w 8"/>
                    <a:gd name="T9" fmla="*/ 109 h 109"/>
                    <a:gd name="T10" fmla="*/ 8 w 8"/>
                    <a:gd name="T11" fmla="*/ 19 h 109"/>
                    <a:gd name="T12" fmla="*/ 8 w 8"/>
                    <a:gd name="T13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9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68"/>
                      </a:lnTo>
                      <a:lnTo>
                        <a:pt x="4" y="19"/>
                      </a:lnTo>
                      <a:lnTo>
                        <a:pt x="6" y="109"/>
                      </a:lnTo>
                      <a:lnTo>
                        <a:pt x="8" y="1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67" name="Freeform 6041"/>
                <p:cNvSpPr>
                  <a:spLocks/>
                </p:cNvSpPr>
                <p:nvPr/>
              </p:nvSpPr>
              <p:spPr bwMode="auto">
                <a:xfrm>
                  <a:off x="1746251" y="11772900"/>
                  <a:ext cx="0" cy="0"/>
                </a:xfrm>
                <a:custGeom>
                  <a:avLst/>
                  <a:gdLst>
                    <a:gd name="T0" fmla="*/ 0 w 3"/>
                    <a:gd name="T1" fmla="*/ 0 h 19"/>
                    <a:gd name="T2" fmla="*/ 0 w 3"/>
                    <a:gd name="T3" fmla="*/ 14 h 19"/>
                    <a:gd name="T4" fmla="*/ 3 w 3"/>
                    <a:gd name="T5" fmla="*/ 19 h 19"/>
                    <a:gd name="T6" fmla="*/ 3 w 3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9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3" y="19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68" name="Freeform 6042"/>
                <p:cNvSpPr>
                  <a:spLocks/>
                </p:cNvSpPr>
                <p:nvPr/>
              </p:nvSpPr>
              <p:spPr bwMode="auto">
                <a:xfrm flipV="1">
                  <a:off x="1749426" y="11236325"/>
                  <a:ext cx="3175" cy="536575"/>
                </a:xfrm>
                <a:custGeom>
                  <a:avLst/>
                  <a:gdLst>
                    <a:gd name="T0" fmla="*/ 0 w 34"/>
                    <a:gd name="T1" fmla="*/ 0 h 7045"/>
                    <a:gd name="T2" fmla="*/ 0 w 34"/>
                    <a:gd name="T3" fmla="*/ 259 h 7045"/>
                    <a:gd name="T4" fmla="*/ 2 w 34"/>
                    <a:gd name="T5" fmla="*/ 470 h 7045"/>
                    <a:gd name="T6" fmla="*/ 4 w 34"/>
                    <a:gd name="T7" fmla="*/ 2428 h 7045"/>
                    <a:gd name="T8" fmla="*/ 6 w 34"/>
                    <a:gd name="T9" fmla="*/ 4424 h 7045"/>
                    <a:gd name="T10" fmla="*/ 8 w 34"/>
                    <a:gd name="T11" fmla="*/ 6388 h 7045"/>
                    <a:gd name="T12" fmla="*/ 10 w 34"/>
                    <a:gd name="T13" fmla="*/ 7045 h 7045"/>
                    <a:gd name="T14" fmla="*/ 12 w 34"/>
                    <a:gd name="T15" fmla="*/ 4846 h 7045"/>
                    <a:gd name="T16" fmla="*/ 14 w 34"/>
                    <a:gd name="T17" fmla="*/ 3928 h 7045"/>
                    <a:gd name="T18" fmla="*/ 16 w 34"/>
                    <a:gd name="T19" fmla="*/ 2285 h 7045"/>
                    <a:gd name="T20" fmla="*/ 18 w 34"/>
                    <a:gd name="T21" fmla="*/ 1902 h 7045"/>
                    <a:gd name="T22" fmla="*/ 20 w 34"/>
                    <a:gd name="T23" fmla="*/ 630 h 7045"/>
                    <a:gd name="T24" fmla="*/ 22 w 34"/>
                    <a:gd name="T25" fmla="*/ 464 h 7045"/>
                    <a:gd name="T26" fmla="*/ 24 w 34"/>
                    <a:gd name="T27" fmla="*/ 293 h 7045"/>
                    <a:gd name="T28" fmla="*/ 26 w 34"/>
                    <a:gd name="T29" fmla="*/ 161 h 7045"/>
                    <a:gd name="T30" fmla="*/ 28 w 34"/>
                    <a:gd name="T31" fmla="*/ 140 h 7045"/>
                    <a:gd name="T32" fmla="*/ 30 w 34"/>
                    <a:gd name="T33" fmla="*/ 14 h 7045"/>
                    <a:gd name="T34" fmla="*/ 32 w 34"/>
                    <a:gd name="T35" fmla="*/ 70 h 7045"/>
                    <a:gd name="T36" fmla="*/ 34 w 34"/>
                    <a:gd name="T37" fmla="*/ 14 h 7045"/>
                    <a:gd name="T38" fmla="*/ 34 w 34"/>
                    <a:gd name="T39" fmla="*/ 0 h 70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4" h="7045">
                      <a:moveTo>
                        <a:pt x="0" y="0"/>
                      </a:moveTo>
                      <a:lnTo>
                        <a:pt x="0" y="259"/>
                      </a:lnTo>
                      <a:lnTo>
                        <a:pt x="2" y="470"/>
                      </a:lnTo>
                      <a:lnTo>
                        <a:pt x="4" y="2428"/>
                      </a:lnTo>
                      <a:lnTo>
                        <a:pt x="6" y="4424"/>
                      </a:lnTo>
                      <a:lnTo>
                        <a:pt x="8" y="6388"/>
                      </a:lnTo>
                      <a:lnTo>
                        <a:pt x="10" y="7045"/>
                      </a:lnTo>
                      <a:lnTo>
                        <a:pt x="12" y="4846"/>
                      </a:lnTo>
                      <a:lnTo>
                        <a:pt x="14" y="3928"/>
                      </a:lnTo>
                      <a:lnTo>
                        <a:pt x="16" y="2285"/>
                      </a:lnTo>
                      <a:lnTo>
                        <a:pt x="18" y="1902"/>
                      </a:lnTo>
                      <a:lnTo>
                        <a:pt x="20" y="630"/>
                      </a:lnTo>
                      <a:lnTo>
                        <a:pt x="22" y="464"/>
                      </a:lnTo>
                      <a:lnTo>
                        <a:pt x="24" y="293"/>
                      </a:lnTo>
                      <a:lnTo>
                        <a:pt x="26" y="161"/>
                      </a:lnTo>
                      <a:lnTo>
                        <a:pt x="28" y="140"/>
                      </a:lnTo>
                      <a:lnTo>
                        <a:pt x="30" y="14"/>
                      </a:lnTo>
                      <a:lnTo>
                        <a:pt x="32" y="70"/>
                      </a:lnTo>
                      <a:lnTo>
                        <a:pt x="34" y="14"/>
                      </a:lnTo>
                      <a:lnTo>
                        <a:pt x="3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69" name="Line 6043"/>
                <p:cNvSpPr>
                  <a:spLocks noChangeShapeType="1"/>
                </p:cNvSpPr>
                <p:nvPr/>
              </p:nvSpPr>
              <p:spPr bwMode="auto">
                <a:xfrm flipV="1">
                  <a:off x="17526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70" name="Freeform 6044"/>
                <p:cNvSpPr>
                  <a:spLocks/>
                </p:cNvSpPr>
                <p:nvPr/>
              </p:nvSpPr>
              <p:spPr bwMode="auto">
                <a:xfrm flipV="1">
                  <a:off x="1754189" y="11771313"/>
                  <a:ext cx="0" cy="1588"/>
                </a:xfrm>
                <a:custGeom>
                  <a:avLst/>
                  <a:gdLst>
                    <a:gd name="T0" fmla="*/ 0 w 6"/>
                    <a:gd name="T1" fmla="*/ 0 h 30"/>
                    <a:gd name="T2" fmla="*/ 0 w 6"/>
                    <a:gd name="T3" fmla="*/ 23 h 30"/>
                    <a:gd name="T4" fmla="*/ 2 w 6"/>
                    <a:gd name="T5" fmla="*/ 23 h 30"/>
                    <a:gd name="T6" fmla="*/ 4 w 6"/>
                    <a:gd name="T7" fmla="*/ 14 h 30"/>
                    <a:gd name="T8" fmla="*/ 6 w 6"/>
                    <a:gd name="T9" fmla="*/ 30 h 30"/>
                    <a:gd name="T10" fmla="*/ 6 w 6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0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3"/>
                      </a:lnTo>
                      <a:lnTo>
                        <a:pt x="4" y="14"/>
                      </a:lnTo>
                      <a:lnTo>
                        <a:pt x="6" y="3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71" name="Line 6045"/>
                <p:cNvSpPr>
                  <a:spLocks noChangeShapeType="1"/>
                </p:cNvSpPr>
                <p:nvPr/>
              </p:nvSpPr>
              <p:spPr bwMode="auto">
                <a:xfrm flipV="1">
                  <a:off x="175736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72" name="Freeform 6046"/>
                <p:cNvSpPr>
                  <a:spLocks/>
                </p:cNvSpPr>
                <p:nvPr/>
              </p:nvSpPr>
              <p:spPr bwMode="auto">
                <a:xfrm flipV="1">
                  <a:off x="1758951" y="11764963"/>
                  <a:ext cx="0" cy="7938"/>
                </a:xfrm>
                <a:custGeom>
                  <a:avLst/>
                  <a:gdLst>
                    <a:gd name="T0" fmla="*/ 0 w 6"/>
                    <a:gd name="T1" fmla="*/ 0 h 109"/>
                    <a:gd name="T2" fmla="*/ 0 w 6"/>
                    <a:gd name="T3" fmla="*/ 47 h 109"/>
                    <a:gd name="T4" fmla="*/ 2 w 6"/>
                    <a:gd name="T5" fmla="*/ 62 h 109"/>
                    <a:gd name="T6" fmla="*/ 4 w 6"/>
                    <a:gd name="T7" fmla="*/ 45 h 109"/>
                    <a:gd name="T8" fmla="*/ 6 w 6"/>
                    <a:gd name="T9" fmla="*/ 109 h 109"/>
                    <a:gd name="T10" fmla="*/ 6 w 6"/>
                    <a:gd name="T11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09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62"/>
                      </a:lnTo>
                      <a:lnTo>
                        <a:pt x="4" y="45"/>
                      </a:lnTo>
                      <a:lnTo>
                        <a:pt x="6" y="10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73" name="Line 6047"/>
                <p:cNvSpPr>
                  <a:spLocks noChangeShapeType="1"/>
                </p:cNvSpPr>
                <p:nvPr/>
              </p:nvSpPr>
              <p:spPr bwMode="auto">
                <a:xfrm flipV="1">
                  <a:off x="1763714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74" name="Freeform 6048"/>
                <p:cNvSpPr>
                  <a:spLocks/>
                </p:cNvSpPr>
                <p:nvPr/>
              </p:nvSpPr>
              <p:spPr bwMode="auto">
                <a:xfrm flipV="1">
                  <a:off x="1766889" y="11768138"/>
                  <a:ext cx="0" cy="4763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14 h 62"/>
                    <a:gd name="T4" fmla="*/ 2 w 4"/>
                    <a:gd name="T5" fmla="*/ 19 h 62"/>
                    <a:gd name="T6" fmla="*/ 4 w 4"/>
                    <a:gd name="T7" fmla="*/ 62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9"/>
                      </a:lnTo>
                      <a:lnTo>
                        <a:pt x="4" y="6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75" name="Freeform 6049"/>
                <p:cNvSpPr>
                  <a:spLocks/>
                </p:cNvSpPr>
                <p:nvPr/>
              </p:nvSpPr>
              <p:spPr bwMode="auto">
                <a:xfrm flipV="1">
                  <a:off x="1768476" y="11769725"/>
                  <a:ext cx="0" cy="3175"/>
                </a:xfrm>
                <a:custGeom>
                  <a:avLst/>
                  <a:gdLst>
                    <a:gd name="T0" fmla="*/ 0 w 2"/>
                    <a:gd name="T1" fmla="*/ 0 h 58"/>
                    <a:gd name="T2" fmla="*/ 0 w 2"/>
                    <a:gd name="T3" fmla="*/ 47 h 58"/>
                    <a:gd name="T4" fmla="*/ 2 w 2"/>
                    <a:gd name="T5" fmla="*/ 58 h 58"/>
                    <a:gd name="T6" fmla="*/ 2 w 2"/>
                    <a:gd name="T7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8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5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76" name="Line 6050"/>
                <p:cNvSpPr>
                  <a:spLocks noChangeShapeType="1"/>
                </p:cNvSpPr>
                <p:nvPr/>
              </p:nvSpPr>
              <p:spPr bwMode="auto">
                <a:xfrm>
                  <a:off x="17700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77" name="Freeform 6051"/>
                <p:cNvSpPr>
                  <a:spLocks/>
                </p:cNvSpPr>
                <p:nvPr/>
              </p:nvSpPr>
              <p:spPr bwMode="auto">
                <a:xfrm flipV="1">
                  <a:off x="1771651" y="11769725"/>
                  <a:ext cx="0" cy="3175"/>
                </a:xfrm>
                <a:custGeom>
                  <a:avLst/>
                  <a:gdLst>
                    <a:gd name="T0" fmla="*/ 0 w 2"/>
                    <a:gd name="T1" fmla="*/ 0 h 58"/>
                    <a:gd name="T2" fmla="*/ 0 w 2"/>
                    <a:gd name="T3" fmla="*/ 15 h 58"/>
                    <a:gd name="T4" fmla="*/ 2 w 2"/>
                    <a:gd name="T5" fmla="*/ 58 h 58"/>
                    <a:gd name="T6" fmla="*/ 2 w 2"/>
                    <a:gd name="T7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8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5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78" name="Freeform 6052"/>
                <p:cNvSpPr>
                  <a:spLocks/>
                </p:cNvSpPr>
                <p:nvPr/>
              </p:nvSpPr>
              <p:spPr bwMode="auto">
                <a:xfrm flipV="1">
                  <a:off x="1773239" y="11766550"/>
                  <a:ext cx="0" cy="6350"/>
                </a:xfrm>
                <a:custGeom>
                  <a:avLst/>
                  <a:gdLst>
                    <a:gd name="T0" fmla="*/ 0 w 2"/>
                    <a:gd name="T1" fmla="*/ 0 h 102"/>
                    <a:gd name="T2" fmla="*/ 0 w 2"/>
                    <a:gd name="T3" fmla="*/ 102 h 102"/>
                    <a:gd name="T4" fmla="*/ 2 w 2"/>
                    <a:gd name="T5" fmla="*/ 29 h 102"/>
                    <a:gd name="T6" fmla="*/ 2 w 2"/>
                    <a:gd name="T7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2">
                      <a:moveTo>
                        <a:pt x="0" y="0"/>
                      </a:moveTo>
                      <a:lnTo>
                        <a:pt x="0" y="102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79" name="Freeform 6053"/>
                <p:cNvSpPr>
                  <a:spLocks/>
                </p:cNvSpPr>
                <p:nvPr/>
              </p:nvSpPr>
              <p:spPr bwMode="auto">
                <a:xfrm flipV="1">
                  <a:off x="1776414" y="11737975"/>
                  <a:ext cx="1588" cy="34925"/>
                </a:xfrm>
                <a:custGeom>
                  <a:avLst/>
                  <a:gdLst>
                    <a:gd name="T0" fmla="*/ 0 w 16"/>
                    <a:gd name="T1" fmla="*/ 0 h 476"/>
                    <a:gd name="T2" fmla="*/ 0 w 16"/>
                    <a:gd name="T3" fmla="*/ 47 h 476"/>
                    <a:gd name="T4" fmla="*/ 2 w 16"/>
                    <a:gd name="T5" fmla="*/ 15 h 476"/>
                    <a:gd name="T6" fmla="*/ 4 w 16"/>
                    <a:gd name="T7" fmla="*/ 288 h 476"/>
                    <a:gd name="T8" fmla="*/ 6 w 16"/>
                    <a:gd name="T9" fmla="*/ 282 h 476"/>
                    <a:gd name="T10" fmla="*/ 8 w 16"/>
                    <a:gd name="T11" fmla="*/ 476 h 476"/>
                    <a:gd name="T12" fmla="*/ 10 w 16"/>
                    <a:gd name="T13" fmla="*/ 256 h 476"/>
                    <a:gd name="T14" fmla="*/ 12 w 16"/>
                    <a:gd name="T15" fmla="*/ 257 h 476"/>
                    <a:gd name="T16" fmla="*/ 14 w 16"/>
                    <a:gd name="T17" fmla="*/ 308 h 476"/>
                    <a:gd name="T18" fmla="*/ 16 w 16"/>
                    <a:gd name="T19" fmla="*/ 113 h 476"/>
                    <a:gd name="T20" fmla="*/ 16 w 16"/>
                    <a:gd name="T21" fmla="*/ 0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476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5"/>
                      </a:lnTo>
                      <a:lnTo>
                        <a:pt x="4" y="288"/>
                      </a:lnTo>
                      <a:lnTo>
                        <a:pt x="6" y="282"/>
                      </a:lnTo>
                      <a:lnTo>
                        <a:pt x="8" y="476"/>
                      </a:lnTo>
                      <a:lnTo>
                        <a:pt x="10" y="256"/>
                      </a:lnTo>
                      <a:lnTo>
                        <a:pt x="12" y="257"/>
                      </a:lnTo>
                      <a:lnTo>
                        <a:pt x="14" y="308"/>
                      </a:lnTo>
                      <a:lnTo>
                        <a:pt x="16" y="113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80" name="Line 6054"/>
                <p:cNvSpPr>
                  <a:spLocks noChangeShapeType="1"/>
                </p:cNvSpPr>
                <p:nvPr/>
              </p:nvSpPr>
              <p:spPr bwMode="auto">
                <a:xfrm flipV="1">
                  <a:off x="17780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81" name="Line 6055"/>
                <p:cNvSpPr>
                  <a:spLocks noChangeShapeType="1"/>
                </p:cNvSpPr>
                <p:nvPr/>
              </p:nvSpPr>
              <p:spPr bwMode="auto">
                <a:xfrm flipV="1">
                  <a:off x="1779589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82" name="Freeform 6056"/>
                <p:cNvSpPr>
                  <a:spLocks/>
                </p:cNvSpPr>
                <p:nvPr/>
              </p:nvSpPr>
              <p:spPr bwMode="auto">
                <a:xfrm flipV="1">
                  <a:off x="1781176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23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83" name="Freeform 6057"/>
                <p:cNvSpPr>
                  <a:spLocks/>
                </p:cNvSpPr>
                <p:nvPr/>
              </p:nvSpPr>
              <p:spPr bwMode="auto">
                <a:xfrm flipV="1">
                  <a:off x="1784351" y="11769725"/>
                  <a:ext cx="0" cy="3175"/>
                </a:xfrm>
                <a:custGeom>
                  <a:avLst/>
                  <a:gdLst>
                    <a:gd name="T0" fmla="*/ 0 w 2"/>
                    <a:gd name="T1" fmla="*/ 0 h 58"/>
                    <a:gd name="T2" fmla="*/ 0 w 2"/>
                    <a:gd name="T3" fmla="*/ 58 h 58"/>
                    <a:gd name="T4" fmla="*/ 2 w 2"/>
                    <a:gd name="T5" fmla="*/ 19 h 58"/>
                    <a:gd name="T6" fmla="*/ 2 w 2"/>
                    <a:gd name="T7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8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84" name="Line 6058"/>
                <p:cNvSpPr>
                  <a:spLocks noChangeShapeType="1"/>
                </p:cNvSpPr>
                <p:nvPr/>
              </p:nvSpPr>
              <p:spPr bwMode="auto">
                <a:xfrm flipV="1">
                  <a:off x="1785939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85" name="Freeform 6059"/>
                <p:cNvSpPr>
                  <a:spLocks/>
                </p:cNvSpPr>
                <p:nvPr/>
              </p:nvSpPr>
              <p:spPr bwMode="auto">
                <a:xfrm flipV="1">
                  <a:off x="1787526" y="11771313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4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86" name="Freeform 6060"/>
                <p:cNvSpPr>
                  <a:spLocks/>
                </p:cNvSpPr>
                <p:nvPr/>
              </p:nvSpPr>
              <p:spPr bwMode="auto">
                <a:xfrm flipV="1">
                  <a:off x="1793876" y="11769725"/>
                  <a:ext cx="0" cy="3175"/>
                </a:xfrm>
                <a:custGeom>
                  <a:avLst/>
                  <a:gdLst>
                    <a:gd name="T0" fmla="*/ 0 w 4"/>
                    <a:gd name="T1" fmla="*/ 0 h 47"/>
                    <a:gd name="T2" fmla="*/ 0 w 4"/>
                    <a:gd name="T3" fmla="*/ 19 h 47"/>
                    <a:gd name="T4" fmla="*/ 2 w 4"/>
                    <a:gd name="T5" fmla="*/ 47 h 47"/>
                    <a:gd name="T6" fmla="*/ 4 w 4"/>
                    <a:gd name="T7" fmla="*/ 19 h 47"/>
                    <a:gd name="T8" fmla="*/ 4 w 4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7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47"/>
                      </a:lnTo>
                      <a:lnTo>
                        <a:pt x="4" y="1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87" name="Line 6061"/>
                <p:cNvSpPr>
                  <a:spLocks noChangeShapeType="1"/>
                </p:cNvSpPr>
                <p:nvPr/>
              </p:nvSpPr>
              <p:spPr bwMode="auto">
                <a:xfrm>
                  <a:off x="17954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88" name="Freeform 6062"/>
                <p:cNvSpPr>
                  <a:spLocks/>
                </p:cNvSpPr>
                <p:nvPr/>
              </p:nvSpPr>
              <p:spPr bwMode="auto">
                <a:xfrm flipV="1">
                  <a:off x="1798639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15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89" name="Freeform 6063"/>
                <p:cNvSpPr>
                  <a:spLocks/>
                </p:cNvSpPr>
                <p:nvPr/>
              </p:nvSpPr>
              <p:spPr bwMode="auto">
                <a:xfrm flipV="1">
                  <a:off x="1801814" y="11750675"/>
                  <a:ext cx="3175" cy="22225"/>
                </a:xfrm>
                <a:custGeom>
                  <a:avLst/>
                  <a:gdLst>
                    <a:gd name="T0" fmla="*/ 0 w 16"/>
                    <a:gd name="T1" fmla="*/ 0 h 293"/>
                    <a:gd name="T2" fmla="*/ 0 w 16"/>
                    <a:gd name="T3" fmla="*/ 19 h 293"/>
                    <a:gd name="T4" fmla="*/ 2 w 16"/>
                    <a:gd name="T5" fmla="*/ 70 h 293"/>
                    <a:gd name="T6" fmla="*/ 4 w 16"/>
                    <a:gd name="T7" fmla="*/ 70 h 293"/>
                    <a:gd name="T8" fmla="*/ 6 w 16"/>
                    <a:gd name="T9" fmla="*/ 137 h 293"/>
                    <a:gd name="T10" fmla="*/ 8 w 16"/>
                    <a:gd name="T11" fmla="*/ 180 h 293"/>
                    <a:gd name="T12" fmla="*/ 10 w 16"/>
                    <a:gd name="T13" fmla="*/ 293 h 293"/>
                    <a:gd name="T14" fmla="*/ 12 w 16"/>
                    <a:gd name="T15" fmla="*/ 19 h 293"/>
                    <a:gd name="T16" fmla="*/ 14 w 16"/>
                    <a:gd name="T17" fmla="*/ 68 h 293"/>
                    <a:gd name="T18" fmla="*/ 16 w 16"/>
                    <a:gd name="T19" fmla="*/ 47 h 293"/>
                    <a:gd name="T20" fmla="*/ 16 w 16"/>
                    <a:gd name="T21" fmla="*/ 0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93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70"/>
                      </a:lnTo>
                      <a:lnTo>
                        <a:pt x="4" y="70"/>
                      </a:lnTo>
                      <a:lnTo>
                        <a:pt x="6" y="137"/>
                      </a:lnTo>
                      <a:lnTo>
                        <a:pt x="8" y="180"/>
                      </a:lnTo>
                      <a:lnTo>
                        <a:pt x="10" y="293"/>
                      </a:lnTo>
                      <a:lnTo>
                        <a:pt x="12" y="19"/>
                      </a:lnTo>
                      <a:lnTo>
                        <a:pt x="14" y="68"/>
                      </a:lnTo>
                      <a:lnTo>
                        <a:pt x="16" y="47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90" name="Line 6064"/>
                <p:cNvSpPr>
                  <a:spLocks noChangeShapeType="1"/>
                </p:cNvSpPr>
                <p:nvPr/>
              </p:nvSpPr>
              <p:spPr bwMode="auto">
                <a:xfrm>
                  <a:off x="18049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91" name="Line 6065"/>
                <p:cNvSpPr>
                  <a:spLocks noChangeShapeType="1"/>
                </p:cNvSpPr>
                <p:nvPr/>
              </p:nvSpPr>
              <p:spPr bwMode="auto">
                <a:xfrm>
                  <a:off x="18065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92" name="Line 6066"/>
                <p:cNvSpPr>
                  <a:spLocks noChangeShapeType="1"/>
                </p:cNvSpPr>
                <p:nvPr/>
              </p:nvSpPr>
              <p:spPr bwMode="auto">
                <a:xfrm flipV="1">
                  <a:off x="1808164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93" name="Freeform 6067"/>
                <p:cNvSpPr>
                  <a:spLocks/>
                </p:cNvSpPr>
                <p:nvPr/>
              </p:nvSpPr>
              <p:spPr bwMode="auto">
                <a:xfrm flipV="1">
                  <a:off x="1811339" y="11744325"/>
                  <a:ext cx="1588" cy="28575"/>
                </a:xfrm>
                <a:custGeom>
                  <a:avLst/>
                  <a:gdLst>
                    <a:gd name="T0" fmla="*/ 0 w 10"/>
                    <a:gd name="T1" fmla="*/ 0 h 387"/>
                    <a:gd name="T2" fmla="*/ 0 w 10"/>
                    <a:gd name="T3" fmla="*/ 77 h 387"/>
                    <a:gd name="T4" fmla="*/ 2 w 10"/>
                    <a:gd name="T5" fmla="*/ 47 h 387"/>
                    <a:gd name="T6" fmla="*/ 4 w 10"/>
                    <a:gd name="T7" fmla="*/ 133 h 387"/>
                    <a:gd name="T8" fmla="*/ 6 w 10"/>
                    <a:gd name="T9" fmla="*/ 387 h 387"/>
                    <a:gd name="T10" fmla="*/ 8 w 10"/>
                    <a:gd name="T11" fmla="*/ 162 h 387"/>
                    <a:gd name="T12" fmla="*/ 10 w 10"/>
                    <a:gd name="T13" fmla="*/ 65 h 387"/>
                    <a:gd name="T14" fmla="*/ 10 w 10"/>
                    <a:gd name="T15" fmla="*/ 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387">
                      <a:moveTo>
                        <a:pt x="0" y="0"/>
                      </a:moveTo>
                      <a:lnTo>
                        <a:pt x="0" y="77"/>
                      </a:lnTo>
                      <a:lnTo>
                        <a:pt x="2" y="47"/>
                      </a:lnTo>
                      <a:lnTo>
                        <a:pt x="4" y="133"/>
                      </a:lnTo>
                      <a:lnTo>
                        <a:pt x="6" y="387"/>
                      </a:lnTo>
                      <a:lnTo>
                        <a:pt x="8" y="162"/>
                      </a:lnTo>
                      <a:lnTo>
                        <a:pt x="10" y="65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94" name="Line 6068"/>
                <p:cNvSpPr>
                  <a:spLocks noChangeShapeType="1"/>
                </p:cNvSpPr>
                <p:nvPr/>
              </p:nvSpPr>
              <p:spPr bwMode="auto">
                <a:xfrm flipV="1">
                  <a:off x="18129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95" name="Line 6069"/>
                <p:cNvSpPr>
                  <a:spLocks noChangeShapeType="1"/>
                </p:cNvSpPr>
                <p:nvPr/>
              </p:nvSpPr>
              <p:spPr bwMode="auto">
                <a:xfrm>
                  <a:off x="18161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96" name="Freeform 6070"/>
                <p:cNvSpPr>
                  <a:spLocks/>
                </p:cNvSpPr>
                <p:nvPr/>
              </p:nvSpPr>
              <p:spPr bwMode="auto">
                <a:xfrm flipV="1">
                  <a:off x="1820864" y="11755438"/>
                  <a:ext cx="1588" cy="17463"/>
                </a:xfrm>
                <a:custGeom>
                  <a:avLst/>
                  <a:gdLst>
                    <a:gd name="T0" fmla="*/ 0 w 13"/>
                    <a:gd name="T1" fmla="*/ 0 h 243"/>
                    <a:gd name="T2" fmla="*/ 0 w 13"/>
                    <a:gd name="T3" fmla="*/ 38 h 243"/>
                    <a:gd name="T4" fmla="*/ 2 w 13"/>
                    <a:gd name="T5" fmla="*/ 107 h 243"/>
                    <a:gd name="T6" fmla="*/ 4 w 13"/>
                    <a:gd name="T7" fmla="*/ 113 h 243"/>
                    <a:gd name="T8" fmla="*/ 6 w 13"/>
                    <a:gd name="T9" fmla="*/ 161 h 243"/>
                    <a:gd name="T10" fmla="*/ 8 w 13"/>
                    <a:gd name="T11" fmla="*/ 243 h 243"/>
                    <a:gd name="T12" fmla="*/ 10 w 13"/>
                    <a:gd name="T13" fmla="*/ 191 h 243"/>
                    <a:gd name="T14" fmla="*/ 13 w 13"/>
                    <a:gd name="T15" fmla="*/ 136 h 243"/>
                    <a:gd name="T16" fmla="*/ 13 w 13"/>
                    <a:gd name="T17" fmla="*/ 0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243">
                      <a:moveTo>
                        <a:pt x="0" y="0"/>
                      </a:moveTo>
                      <a:lnTo>
                        <a:pt x="0" y="38"/>
                      </a:lnTo>
                      <a:lnTo>
                        <a:pt x="2" y="107"/>
                      </a:lnTo>
                      <a:lnTo>
                        <a:pt x="4" y="113"/>
                      </a:lnTo>
                      <a:lnTo>
                        <a:pt x="6" y="161"/>
                      </a:lnTo>
                      <a:lnTo>
                        <a:pt x="8" y="243"/>
                      </a:lnTo>
                      <a:lnTo>
                        <a:pt x="10" y="191"/>
                      </a:lnTo>
                      <a:lnTo>
                        <a:pt x="13" y="136"/>
                      </a:lnTo>
                      <a:lnTo>
                        <a:pt x="1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97" name="Freeform 6071"/>
                <p:cNvSpPr>
                  <a:spLocks/>
                </p:cNvSpPr>
                <p:nvPr/>
              </p:nvSpPr>
              <p:spPr bwMode="auto">
                <a:xfrm flipV="1">
                  <a:off x="1825626" y="11761788"/>
                  <a:ext cx="0" cy="11113"/>
                </a:xfrm>
                <a:custGeom>
                  <a:avLst/>
                  <a:gdLst>
                    <a:gd name="T0" fmla="*/ 0 w 2"/>
                    <a:gd name="T1" fmla="*/ 0 h 157"/>
                    <a:gd name="T2" fmla="*/ 0 w 2"/>
                    <a:gd name="T3" fmla="*/ 15 h 157"/>
                    <a:gd name="T4" fmla="*/ 2 w 2"/>
                    <a:gd name="T5" fmla="*/ 157 h 157"/>
                    <a:gd name="T6" fmla="*/ 2 w 2"/>
                    <a:gd name="T7" fmla="*/ 0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7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5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98" name="Line 6072"/>
                <p:cNvSpPr>
                  <a:spLocks noChangeShapeType="1"/>
                </p:cNvSpPr>
                <p:nvPr/>
              </p:nvSpPr>
              <p:spPr bwMode="auto">
                <a:xfrm flipV="1">
                  <a:off x="1825626" y="11763375"/>
                  <a:ext cx="0" cy="952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299" name="Freeform 6073"/>
                <p:cNvSpPr>
                  <a:spLocks/>
                </p:cNvSpPr>
                <p:nvPr/>
              </p:nvSpPr>
              <p:spPr bwMode="auto">
                <a:xfrm flipV="1">
                  <a:off x="1825626" y="11771313"/>
                  <a:ext cx="1588" cy="1588"/>
                </a:xfrm>
                <a:custGeom>
                  <a:avLst/>
                  <a:gdLst>
                    <a:gd name="T0" fmla="*/ 0 w 6"/>
                    <a:gd name="T1" fmla="*/ 0 h 31"/>
                    <a:gd name="T2" fmla="*/ 0 w 6"/>
                    <a:gd name="T3" fmla="*/ 14 h 31"/>
                    <a:gd name="T4" fmla="*/ 2 w 6"/>
                    <a:gd name="T5" fmla="*/ 29 h 31"/>
                    <a:gd name="T6" fmla="*/ 4 w 6"/>
                    <a:gd name="T7" fmla="*/ 31 h 31"/>
                    <a:gd name="T8" fmla="*/ 6 w 6"/>
                    <a:gd name="T9" fmla="*/ 29 h 31"/>
                    <a:gd name="T10" fmla="*/ 6 w 6"/>
                    <a:gd name="T1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1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29"/>
                      </a:lnTo>
                      <a:lnTo>
                        <a:pt x="4" y="31"/>
                      </a:lnTo>
                      <a:lnTo>
                        <a:pt x="6" y="2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300" name="Freeform 6074"/>
                <p:cNvSpPr>
                  <a:spLocks/>
                </p:cNvSpPr>
                <p:nvPr/>
              </p:nvSpPr>
              <p:spPr bwMode="auto">
                <a:xfrm flipV="1">
                  <a:off x="1828801" y="11760200"/>
                  <a:ext cx="1588" cy="12700"/>
                </a:xfrm>
                <a:custGeom>
                  <a:avLst/>
                  <a:gdLst>
                    <a:gd name="T0" fmla="*/ 0 w 6"/>
                    <a:gd name="T1" fmla="*/ 0 h 172"/>
                    <a:gd name="T2" fmla="*/ 0 w 6"/>
                    <a:gd name="T3" fmla="*/ 164 h 172"/>
                    <a:gd name="T4" fmla="*/ 2 w 6"/>
                    <a:gd name="T5" fmla="*/ 15 h 172"/>
                    <a:gd name="T6" fmla="*/ 4 w 6"/>
                    <a:gd name="T7" fmla="*/ 172 h 172"/>
                    <a:gd name="T8" fmla="*/ 6 w 6"/>
                    <a:gd name="T9" fmla="*/ 133 h 172"/>
                    <a:gd name="T10" fmla="*/ 6 w 6"/>
                    <a:gd name="T11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72">
                      <a:moveTo>
                        <a:pt x="0" y="0"/>
                      </a:moveTo>
                      <a:lnTo>
                        <a:pt x="0" y="164"/>
                      </a:lnTo>
                      <a:lnTo>
                        <a:pt x="2" y="15"/>
                      </a:lnTo>
                      <a:lnTo>
                        <a:pt x="4" y="172"/>
                      </a:lnTo>
                      <a:lnTo>
                        <a:pt x="6" y="13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01" name="Line 6076"/>
                <p:cNvSpPr>
                  <a:spLocks noChangeShapeType="1"/>
                </p:cNvSpPr>
                <p:nvPr/>
              </p:nvSpPr>
              <p:spPr bwMode="auto">
                <a:xfrm flipV="1">
                  <a:off x="1830388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02" name="Freeform 6077"/>
                <p:cNvSpPr>
                  <a:spLocks/>
                </p:cNvSpPr>
                <p:nvPr/>
              </p:nvSpPr>
              <p:spPr bwMode="auto">
                <a:xfrm flipV="1">
                  <a:off x="1833563" y="11764962"/>
                  <a:ext cx="0" cy="7937"/>
                </a:xfrm>
                <a:custGeom>
                  <a:avLst/>
                  <a:gdLst>
                    <a:gd name="T0" fmla="*/ 0 w 4"/>
                    <a:gd name="T1" fmla="*/ 0 h 109"/>
                    <a:gd name="T2" fmla="*/ 0 w 4"/>
                    <a:gd name="T3" fmla="*/ 19 h 109"/>
                    <a:gd name="T4" fmla="*/ 2 w 4"/>
                    <a:gd name="T5" fmla="*/ 59 h 109"/>
                    <a:gd name="T6" fmla="*/ 4 w 4"/>
                    <a:gd name="T7" fmla="*/ 109 h 109"/>
                    <a:gd name="T8" fmla="*/ 4 w 4"/>
                    <a:gd name="T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59"/>
                      </a:lnTo>
                      <a:lnTo>
                        <a:pt x="4" y="10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03" name="Line 6078"/>
                <p:cNvSpPr>
                  <a:spLocks noChangeShapeType="1"/>
                </p:cNvSpPr>
                <p:nvPr/>
              </p:nvSpPr>
              <p:spPr bwMode="auto">
                <a:xfrm>
                  <a:off x="183515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04" name="Line 6079"/>
                <p:cNvSpPr>
                  <a:spLocks noChangeShapeType="1"/>
                </p:cNvSpPr>
                <p:nvPr/>
              </p:nvSpPr>
              <p:spPr bwMode="auto">
                <a:xfrm>
                  <a:off x="1838326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05" name="Line 6080"/>
                <p:cNvSpPr>
                  <a:spLocks noChangeShapeType="1"/>
                </p:cNvSpPr>
                <p:nvPr/>
              </p:nvSpPr>
              <p:spPr bwMode="auto">
                <a:xfrm>
                  <a:off x="1839913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06" name="Line 6081"/>
                <p:cNvSpPr>
                  <a:spLocks noChangeShapeType="1"/>
                </p:cNvSpPr>
                <p:nvPr/>
              </p:nvSpPr>
              <p:spPr bwMode="auto">
                <a:xfrm>
                  <a:off x="1839913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07" name="Freeform 6082"/>
                <p:cNvSpPr>
                  <a:spLocks/>
                </p:cNvSpPr>
                <p:nvPr/>
              </p:nvSpPr>
              <p:spPr bwMode="auto">
                <a:xfrm flipV="1">
                  <a:off x="1843088" y="11769724"/>
                  <a:ext cx="0" cy="3175"/>
                </a:xfrm>
                <a:custGeom>
                  <a:avLst/>
                  <a:gdLst>
                    <a:gd name="T0" fmla="*/ 0 w 2"/>
                    <a:gd name="T1" fmla="*/ 0 h 51"/>
                    <a:gd name="T2" fmla="*/ 0 w 2"/>
                    <a:gd name="T3" fmla="*/ 31 h 51"/>
                    <a:gd name="T4" fmla="*/ 2 w 2"/>
                    <a:gd name="T5" fmla="*/ 51 h 51"/>
                    <a:gd name="T6" fmla="*/ 2 w 2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5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08" name="Line 6083"/>
                <p:cNvSpPr>
                  <a:spLocks noChangeShapeType="1"/>
                </p:cNvSpPr>
                <p:nvPr/>
              </p:nvSpPr>
              <p:spPr bwMode="auto">
                <a:xfrm flipV="1">
                  <a:off x="1844676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09" name="Line 6084"/>
                <p:cNvSpPr>
                  <a:spLocks noChangeShapeType="1"/>
                </p:cNvSpPr>
                <p:nvPr/>
              </p:nvSpPr>
              <p:spPr bwMode="auto">
                <a:xfrm>
                  <a:off x="184785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10" name="Line 6085"/>
                <p:cNvSpPr>
                  <a:spLocks noChangeShapeType="1"/>
                </p:cNvSpPr>
                <p:nvPr/>
              </p:nvSpPr>
              <p:spPr bwMode="auto">
                <a:xfrm flipV="1">
                  <a:off x="1851026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11" name="Freeform 6086"/>
                <p:cNvSpPr>
                  <a:spLocks/>
                </p:cNvSpPr>
                <p:nvPr/>
              </p:nvSpPr>
              <p:spPr bwMode="auto">
                <a:xfrm flipV="1">
                  <a:off x="1852613" y="11768137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70 h 70"/>
                    <a:gd name="T4" fmla="*/ 2 w 2"/>
                    <a:gd name="T5" fmla="*/ 31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12" name="Line 6087"/>
                <p:cNvSpPr>
                  <a:spLocks noChangeShapeType="1"/>
                </p:cNvSpPr>
                <p:nvPr/>
              </p:nvSpPr>
              <p:spPr bwMode="auto">
                <a:xfrm>
                  <a:off x="1852613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13" name="Line 6088"/>
                <p:cNvSpPr>
                  <a:spLocks noChangeShapeType="1"/>
                </p:cNvSpPr>
                <p:nvPr/>
              </p:nvSpPr>
              <p:spPr bwMode="auto">
                <a:xfrm flipV="1">
                  <a:off x="1854201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14" name="Line 6089"/>
                <p:cNvSpPr>
                  <a:spLocks noChangeShapeType="1"/>
                </p:cNvSpPr>
                <p:nvPr/>
              </p:nvSpPr>
              <p:spPr bwMode="auto">
                <a:xfrm>
                  <a:off x="1855788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15" name="Line 6090"/>
                <p:cNvSpPr>
                  <a:spLocks noChangeShapeType="1"/>
                </p:cNvSpPr>
                <p:nvPr/>
              </p:nvSpPr>
              <p:spPr bwMode="auto">
                <a:xfrm>
                  <a:off x="1858963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16" name="Line 6091"/>
                <p:cNvSpPr>
                  <a:spLocks noChangeShapeType="1"/>
                </p:cNvSpPr>
                <p:nvPr/>
              </p:nvSpPr>
              <p:spPr bwMode="auto">
                <a:xfrm flipV="1">
                  <a:off x="1860551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17" name="Freeform 6092"/>
                <p:cNvSpPr>
                  <a:spLocks/>
                </p:cNvSpPr>
                <p:nvPr/>
              </p:nvSpPr>
              <p:spPr bwMode="auto">
                <a:xfrm flipV="1">
                  <a:off x="1865313" y="11760199"/>
                  <a:ext cx="0" cy="12700"/>
                </a:xfrm>
                <a:custGeom>
                  <a:avLst/>
                  <a:gdLst>
                    <a:gd name="T0" fmla="*/ 0 w 6"/>
                    <a:gd name="T1" fmla="*/ 0 h 180"/>
                    <a:gd name="T2" fmla="*/ 0 w 6"/>
                    <a:gd name="T3" fmla="*/ 15 h 180"/>
                    <a:gd name="T4" fmla="*/ 2 w 6"/>
                    <a:gd name="T5" fmla="*/ 180 h 180"/>
                    <a:gd name="T6" fmla="*/ 4 w 6"/>
                    <a:gd name="T7" fmla="*/ 23 h 180"/>
                    <a:gd name="T8" fmla="*/ 6 w 6"/>
                    <a:gd name="T9" fmla="*/ 39 h 180"/>
                    <a:gd name="T10" fmla="*/ 6 w 6"/>
                    <a:gd name="T11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80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80"/>
                      </a:lnTo>
                      <a:lnTo>
                        <a:pt x="4" y="23"/>
                      </a:lnTo>
                      <a:lnTo>
                        <a:pt x="6" y="3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18" name="Line 6093"/>
                <p:cNvSpPr>
                  <a:spLocks noChangeShapeType="1"/>
                </p:cNvSpPr>
                <p:nvPr/>
              </p:nvSpPr>
              <p:spPr bwMode="auto">
                <a:xfrm flipV="1">
                  <a:off x="1866901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19" name="Line 6094"/>
                <p:cNvSpPr>
                  <a:spLocks noChangeShapeType="1"/>
                </p:cNvSpPr>
                <p:nvPr/>
              </p:nvSpPr>
              <p:spPr bwMode="auto">
                <a:xfrm>
                  <a:off x="1871663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20" name="Line 6095"/>
                <p:cNvSpPr>
                  <a:spLocks noChangeShapeType="1"/>
                </p:cNvSpPr>
                <p:nvPr/>
              </p:nvSpPr>
              <p:spPr bwMode="auto">
                <a:xfrm flipV="1">
                  <a:off x="1873251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21" name="Freeform 6096"/>
                <p:cNvSpPr>
                  <a:spLocks/>
                </p:cNvSpPr>
                <p:nvPr/>
              </p:nvSpPr>
              <p:spPr bwMode="auto">
                <a:xfrm flipV="1">
                  <a:off x="1874838" y="11766549"/>
                  <a:ext cx="0" cy="6350"/>
                </a:xfrm>
                <a:custGeom>
                  <a:avLst/>
                  <a:gdLst>
                    <a:gd name="T0" fmla="*/ 0 w 4"/>
                    <a:gd name="T1" fmla="*/ 0 h 83"/>
                    <a:gd name="T2" fmla="*/ 0 w 4"/>
                    <a:gd name="T3" fmla="*/ 31 h 83"/>
                    <a:gd name="T4" fmla="*/ 2 w 4"/>
                    <a:gd name="T5" fmla="*/ 58 h 83"/>
                    <a:gd name="T6" fmla="*/ 4 w 4"/>
                    <a:gd name="T7" fmla="*/ 83 h 83"/>
                    <a:gd name="T8" fmla="*/ 4 w 4"/>
                    <a:gd name="T9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83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58"/>
                      </a:lnTo>
                      <a:lnTo>
                        <a:pt x="4" y="8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22" name="Freeform 6097"/>
                <p:cNvSpPr>
                  <a:spLocks/>
                </p:cNvSpPr>
                <p:nvPr/>
              </p:nvSpPr>
              <p:spPr bwMode="auto">
                <a:xfrm>
                  <a:off x="1874838" y="11772899"/>
                  <a:ext cx="1588" cy="0"/>
                </a:xfrm>
                <a:custGeom>
                  <a:avLst/>
                  <a:gdLst>
                    <a:gd name="T0" fmla="*/ 0 w 3"/>
                    <a:gd name="T1" fmla="*/ 0 h 15"/>
                    <a:gd name="T2" fmla="*/ 0 w 3"/>
                    <a:gd name="T3" fmla="*/ 15 h 15"/>
                    <a:gd name="T4" fmla="*/ 3 w 3"/>
                    <a:gd name="T5" fmla="*/ 15 h 15"/>
                    <a:gd name="T6" fmla="*/ 3 w 3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3" y="15"/>
                      </a:lnTo>
                      <a:lnTo>
                        <a:pt x="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23" name="Freeform 6098"/>
                <p:cNvSpPr>
                  <a:spLocks/>
                </p:cNvSpPr>
                <p:nvPr/>
              </p:nvSpPr>
              <p:spPr bwMode="auto">
                <a:xfrm flipV="1">
                  <a:off x="1878013" y="11755437"/>
                  <a:ext cx="1588" cy="17462"/>
                </a:xfrm>
                <a:custGeom>
                  <a:avLst/>
                  <a:gdLst>
                    <a:gd name="T0" fmla="*/ 0 w 8"/>
                    <a:gd name="T1" fmla="*/ 0 h 238"/>
                    <a:gd name="T2" fmla="*/ 0 w 8"/>
                    <a:gd name="T3" fmla="*/ 129 h 238"/>
                    <a:gd name="T4" fmla="*/ 2 w 8"/>
                    <a:gd name="T5" fmla="*/ 161 h 238"/>
                    <a:gd name="T6" fmla="*/ 4 w 8"/>
                    <a:gd name="T7" fmla="*/ 68 h 238"/>
                    <a:gd name="T8" fmla="*/ 6 w 8"/>
                    <a:gd name="T9" fmla="*/ 238 h 238"/>
                    <a:gd name="T10" fmla="*/ 8 w 8"/>
                    <a:gd name="T11" fmla="*/ 39 h 238"/>
                    <a:gd name="T12" fmla="*/ 8 w 8"/>
                    <a:gd name="T13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38">
                      <a:moveTo>
                        <a:pt x="0" y="0"/>
                      </a:moveTo>
                      <a:lnTo>
                        <a:pt x="0" y="129"/>
                      </a:lnTo>
                      <a:lnTo>
                        <a:pt x="2" y="161"/>
                      </a:lnTo>
                      <a:lnTo>
                        <a:pt x="4" y="68"/>
                      </a:lnTo>
                      <a:lnTo>
                        <a:pt x="6" y="238"/>
                      </a:lnTo>
                      <a:lnTo>
                        <a:pt x="8" y="3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24" name="Line 6099"/>
                <p:cNvSpPr>
                  <a:spLocks noChangeShapeType="1"/>
                </p:cNvSpPr>
                <p:nvPr/>
              </p:nvSpPr>
              <p:spPr bwMode="auto">
                <a:xfrm flipV="1">
                  <a:off x="1879601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25" name="Line 6100"/>
                <p:cNvSpPr>
                  <a:spLocks noChangeShapeType="1"/>
                </p:cNvSpPr>
                <p:nvPr/>
              </p:nvSpPr>
              <p:spPr bwMode="auto">
                <a:xfrm flipV="1">
                  <a:off x="1879601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26" name="Line 6101"/>
                <p:cNvSpPr>
                  <a:spLocks noChangeShapeType="1"/>
                </p:cNvSpPr>
                <p:nvPr/>
              </p:nvSpPr>
              <p:spPr bwMode="auto">
                <a:xfrm flipV="1">
                  <a:off x="1882776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27" name="Freeform 6102"/>
                <p:cNvSpPr>
                  <a:spLocks/>
                </p:cNvSpPr>
                <p:nvPr/>
              </p:nvSpPr>
              <p:spPr bwMode="auto">
                <a:xfrm flipV="1">
                  <a:off x="1882776" y="11758612"/>
                  <a:ext cx="1588" cy="14287"/>
                </a:xfrm>
                <a:custGeom>
                  <a:avLst/>
                  <a:gdLst>
                    <a:gd name="T0" fmla="*/ 0 w 16"/>
                    <a:gd name="T1" fmla="*/ 0 h 207"/>
                    <a:gd name="T2" fmla="*/ 0 w 16"/>
                    <a:gd name="T3" fmla="*/ 94 h 207"/>
                    <a:gd name="T4" fmla="*/ 2 w 16"/>
                    <a:gd name="T5" fmla="*/ 47 h 207"/>
                    <a:gd name="T6" fmla="*/ 4 w 16"/>
                    <a:gd name="T7" fmla="*/ 207 h 207"/>
                    <a:gd name="T8" fmla="*/ 6 w 16"/>
                    <a:gd name="T9" fmla="*/ 39 h 207"/>
                    <a:gd name="T10" fmla="*/ 8 w 16"/>
                    <a:gd name="T11" fmla="*/ 62 h 207"/>
                    <a:gd name="T12" fmla="*/ 10 w 16"/>
                    <a:gd name="T13" fmla="*/ 39 h 207"/>
                    <a:gd name="T14" fmla="*/ 12 w 16"/>
                    <a:gd name="T15" fmla="*/ 45 h 207"/>
                    <a:gd name="T16" fmla="*/ 14 w 16"/>
                    <a:gd name="T17" fmla="*/ 29 h 207"/>
                    <a:gd name="T18" fmla="*/ 16 w 16"/>
                    <a:gd name="T19" fmla="*/ 14 h 207"/>
                    <a:gd name="T20" fmla="*/ 16 w 16"/>
                    <a:gd name="T21" fmla="*/ 0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07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2" y="47"/>
                      </a:lnTo>
                      <a:lnTo>
                        <a:pt x="4" y="207"/>
                      </a:lnTo>
                      <a:lnTo>
                        <a:pt x="6" y="39"/>
                      </a:lnTo>
                      <a:lnTo>
                        <a:pt x="8" y="62"/>
                      </a:lnTo>
                      <a:lnTo>
                        <a:pt x="10" y="39"/>
                      </a:lnTo>
                      <a:lnTo>
                        <a:pt x="12" y="45"/>
                      </a:lnTo>
                      <a:lnTo>
                        <a:pt x="14" y="29"/>
                      </a:lnTo>
                      <a:lnTo>
                        <a:pt x="16" y="14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28" name="Line 6103"/>
                <p:cNvSpPr>
                  <a:spLocks noChangeShapeType="1"/>
                </p:cNvSpPr>
                <p:nvPr/>
              </p:nvSpPr>
              <p:spPr bwMode="auto">
                <a:xfrm flipV="1">
                  <a:off x="1887538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29" name="Freeform 6104"/>
                <p:cNvSpPr>
                  <a:spLocks/>
                </p:cNvSpPr>
                <p:nvPr/>
              </p:nvSpPr>
              <p:spPr bwMode="auto">
                <a:xfrm flipV="1">
                  <a:off x="1887538" y="11769724"/>
                  <a:ext cx="1588" cy="3175"/>
                </a:xfrm>
                <a:custGeom>
                  <a:avLst/>
                  <a:gdLst>
                    <a:gd name="T0" fmla="*/ 0 w 4"/>
                    <a:gd name="T1" fmla="*/ 0 h 43"/>
                    <a:gd name="T2" fmla="*/ 0 w 4"/>
                    <a:gd name="T3" fmla="*/ 29 h 43"/>
                    <a:gd name="T4" fmla="*/ 2 w 4"/>
                    <a:gd name="T5" fmla="*/ 43 h 43"/>
                    <a:gd name="T6" fmla="*/ 4 w 4"/>
                    <a:gd name="T7" fmla="*/ 15 h 43"/>
                    <a:gd name="T8" fmla="*/ 4 w 4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3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43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30" name="Freeform 6105"/>
                <p:cNvSpPr>
                  <a:spLocks/>
                </p:cNvSpPr>
                <p:nvPr/>
              </p:nvSpPr>
              <p:spPr bwMode="auto">
                <a:xfrm flipV="1">
                  <a:off x="1892301" y="11768137"/>
                  <a:ext cx="0" cy="4762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31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31" name="Line 6106"/>
                <p:cNvSpPr>
                  <a:spLocks noChangeShapeType="1"/>
                </p:cNvSpPr>
                <p:nvPr/>
              </p:nvSpPr>
              <p:spPr bwMode="auto">
                <a:xfrm flipV="1">
                  <a:off x="1892301" y="11768137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32" name="Freeform 6107"/>
                <p:cNvSpPr>
                  <a:spLocks/>
                </p:cNvSpPr>
                <p:nvPr/>
              </p:nvSpPr>
              <p:spPr bwMode="auto">
                <a:xfrm flipV="1">
                  <a:off x="1897063" y="11761787"/>
                  <a:ext cx="0" cy="11112"/>
                </a:xfrm>
                <a:custGeom>
                  <a:avLst/>
                  <a:gdLst>
                    <a:gd name="T0" fmla="*/ 0 w 4"/>
                    <a:gd name="T1" fmla="*/ 0 h 145"/>
                    <a:gd name="T2" fmla="*/ 0 w 4"/>
                    <a:gd name="T3" fmla="*/ 145 h 145"/>
                    <a:gd name="T4" fmla="*/ 2 w 4"/>
                    <a:gd name="T5" fmla="*/ 15 h 145"/>
                    <a:gd name="T6" fmla="*/ 4 w 4"/>
                    <a:gd name="T7" fmla="*/ 62 h 145"/>
                    <a:gd name="T8" fmla="*/ 4 w 4"/>
                    <a:gd name="T9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5">
                      <a:moveTo>
                        <a:pt x="0" y="0"/>
                      </a:moveTo>
                      <a:lnTo>
                        <a:pt x="0" y="145"/>
                      </a:lnTo>
                      <a:lnTo>
                        <a:pt x="2" y="15"/>
                      </a:lnTo>
                      <a:lnTo>
                        <a:pt x="4" y="6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33" name="Freeform 6108"/>
                <p:cNvSpPr>
                  <a:spLocks/>
                </p:cNvSpPr>
                <p:nvPr/>
              </p:nvSpPr>
              <p:spPr bwMode="auto">
                <a:xfrm flipV="1">
                  <a:off x="1897063" y="11769724"/>
                  <a:ext cx="1588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15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34" name="Line 6109"/>
                <p:cNvSpPr>
                  <a:spLocks noChangeShapeType="1"/>
                </p:cNvSpPr>
                <p:nvPr/>
              </p:nvSpPr>
              <p:spPr bwMode="auto">
                <a:xfrm flipV="1">
                  <a:off x="1898651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35" name="Freeform 6110"/>
                <p:cNvSpPr>
                  <a:spLocks/>
                </p:cNvSpPr>
                <p:nvPr/>
              </p:nvSpPr>
              <p:spPr bwMode="auto">
                <a:xfrm flipV="1">
                  <a:off x="1900238" y="11764962"/>
                  <a:ext cx="1588" cy="7937"/>
                </a:xfrm>
                <a:custGeom>
                  <a:avLst/>
                  <a:gdLst>
                    <a:gd name="T0" fmla="*/ 0 w 6"/>
                    <a:gd name="T1" fmla="*/ 0 h 110"/>
                    <a:gd name="T2" fmla="*/ 0 w 6"/>
                    <a:gd name="T3" fmla="*/ 31 h 110"/>
                    <a:gd name="T4" fmla="*/ 2 w 6"/>
                    <a:gd name="T5" fmla="*/ 82 h 110"/>
                    <a:gd name="T6" fmla="*/ 4 w 6"/>
                    <a:gd name="T7" fmla="*/ 54 h 110"/>
                    <a:gd name="T8" fmla="*/ 6 w 6"/>
                    <a:gd name="T9" fmla="*/ 110 h 110"/>
                    <a:gd name="T10" fmla="*/ 6 w 6"/>
                    <a:gd name="T11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10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82"/>
                      </a:lnTo>
                      <a:lnTo>
                        <a:pt x="4" y="54"/>
                      </a:lnTo>
                      <a:lnTo>
                        <a:pt x="6" y="11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36" name="Line 6111"/>
                <p:cNvSpPr>
                  <a:spLocks noChangeShapeType="1"/>
                </p:cNvSpPr>
                <p:nvPr/>
              </p:nvSpPr>
              <p:spPr bwMode="auto">
                <a:xfrm flipV="1">
                  <a:off x="1901826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37" name="Freeform 6112"/>
                <p:cNvSpPr>
                  <a:spLocks/>
                </p:cNvSpPr>
                <p:nvPr/>
              </p:nvSpPr>
              <p:spPr bwMode="auto">
                <a:xfrm flipV="1">
                  <a:off x="1905001" y="11766549"/>
                  <a:ext cx="1588" cy="6350"/>
                </a:xfrm>
                <a:custGeom>
                  <a:avLst/>
                  <a:gdLst>
                    <a:gd name="T0" fmla="*/ 0 w 8"/>
                    <a:gd name="T1" fmla="*/ 0 h 103"/>
                    <a:gd name="T2" fmla="*/ 0 w 8"/>
                    <a:gd name="T3" fmla="*/ 19 h 103"/>
                    <a:gd name="T4" fmla="*/ 2 w 8"/>
                    <a:gd name="T5" fmla="*/ 15 h 103"/>
                    <a:gd name="T6" fmla="*/ 4 w 8"/>
                    <a:gd name="T7" fmla="*/ 54 h 103"/>
                    <a:gd name="T8" fmla="*/ 6 w 8"/>
                    <a:gd name="T9" fmla="*/ 103 h 103"/>
                    <a:gd name="T10" fmla="*/ 8 w 8"/>
                    <a:gd name="T11" fmla="*/ 94 h 103"/>
                    <a:gd name="T12" fmla="*/ 8 w 8"/>
                    <a:gd name="T13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3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5"/>
                      </a:lnTo>
                      <a:lnTo>
                        <a:pt x="4" y="54"/>
                      </a:lnTo>
                      <a:lnTo>
                        <a:pt x="6" y="103"/>
                      </a:lnTo>
                      <a:lnTo>
                        <a:pt x="8" y="94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38" name="Freeform 6113"/>
                <p:cNvSpPr>
                  <a:spLocks/>
                </p:cNvSpPr>
                <p:nvPr/>
              </p:nvSpPr>
              <p:spPr bwMode="auto">
                <a:xfrm flipV="1">
                  <a:off x="1906588" y="11771312"/>
                  <a:ext cx="0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23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39" name="Line 6114"/>
                <p:cNvSpPr>
                  <a:spLocks noChangeShapeType="1"/>
                </p:cNvSpPr>
                <p:nvPr/>
              </p:nvSpPr>
              <p:spPr bwMode="auto">
                <a:xfrm flipV="1">
                  <a:off x="1909763" y="11768137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40" name="Freeform 6115"/>
                <p:cNvSpPr>
                  <a:spLocks/>
                </p:cNvSpPr>
                <p:nvPr/>
              </p:nvSpPr>
              <p:spPr bwMode="auto">
                <a:xfrm flipV="1">
                  <a:off x="1909763" y="11758612"/>
                  <a:ext cx="1588" cy="14287"/>
                </a:xfrm>
                <a:custGeom>
                  <a:avLst/>
                  <a:gdLst>
                    <a:gd name="T0" fmla="*/ 0 w 10"/>
                    <a:gd name="T1" fmla="*/ 0 h 199"/>
                    <a:gd name="T2" fmla="*/ 0 w 10"/>
                    <a:gd name="T3" fmla="*/ 199 h 199"/>
                    <a:gd name="T4" fmla="*/ 2 w 10"/>
                    <a:gd name="T5" fmla="*/ 135 h 199"/>
                    <a:gd name="T6" fmla="*/ 4 w 10"/>
                    <a:gd name="T7" fmla="*/ 62 h 199"/>
                    <a:gd name="T8" fmla="*/ 6 w 10"/>
                    <a:gd name="T9" fmla="*/ 29 h 199"/>
                    <a:gd name="T10" fmla="*/ 8 w 10"/>
                    <a:gd name="T11" fmla="*/ 91 h 199"/>
                    <a:gd name="T12" fmla="*/ 10 w 10"/>
                    <a:gd name="T13" fmla="*/ 62 h 199"/>
                    <a:gd name="T14" fmla="*/ 10 w 10"/>
                    <a:gd name="T15" fmla="*/ 0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99">
                      <a:moveTo>
                        <a:pt x="0" y="0"/>
                      </a:moveTo>
                      <a:lnTo>
                        <a:pt x="0" y="199"/>
                      </a:lnTo>
                      <a:lnTo>
                        <a:pt x="2" y="135"/>
                      </a:lnTo>
                      <a:lnTo>
                        <a:pt x="4" y="62"/>
                      </a:lnTo>
                      <a:lnTo>
                        <a:pt x="6" y="29"/>
                      </a:lnTo>
                      <a:lnTo>
                        <a:pt x="8" y="91"/>
                      </a:lnTo>
                      <a:lnTo>
                        <a:pt x="10" y="62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41" name="Freeform 6116"/>
                <p:cNvSpPr>
                  <a:spLocks/>
                </p:cNvSpPr>
                <p:nvPr/>
              </p:nvSpPr>
              <p:spPr bwMode="auto">
                <a:xfrm flipV="1">
                  <a:off x="1914526" y="11763374"/>
                  <a:ext cx="0" cy="9525"/>
                </a:xfrm>
                <a:custGeom>
                  <a:avLst/>
                  <a:gdLst>
                    <a:gd name="T0" fmla="*/ 0 w 2"/>
                    <a:gd name="T1" fmla="*/ 0 h 125"/>
                    <a:gd name="T2" fmla="*/ 0 w 2"/>
                    <a:gd name="T3" fmla="*/ 39 h 125"/>
                    <a:gd name="T4" fmla="*/ 2 w 2"/>
                    <a:gd name="T5" fmla="*/ 125 h 125"/>
                    <a:gd name="T6" fmla="*/ 2 w 2"/>
                    <a:gd name="T7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25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2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42" name="Line 6117"/>
                <p:cNvSpPr>
                  <a:spLocks noChangeShapeType="1"/>
                </p:cNvSpPr>
                <p:nvPr/>
              </p:nvSpPr>
              <p:spPr bwMode="auto">
                <a:xfrm>
                  <a:off x="1916113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43" name="Line 6118"/>
                <p:cNvSpPr>
                  <a:spLocks noChangeShapeType="1"/>
                </p:cNvSpPr>
                <p:nvPr/>
              </p:nvSpPr>
              <p:spPr bwMode="auto">
                <a:xfrm flipV="1">
                  <a:off x="1919288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44" name="Line 6119"/>
                <p:cNvSpPr>
                  <a:spLocks noChangeShapeType="1"/>
                </p:cNvSpPr>
                <p:nvPr/>
              </p:nvSpPr>
              <p:spPr bwMode="auto">
                <a:xfrm flipV="1">
                  <a:off x="1922463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45" name="Line 6120"/>
                <p:cNvSpPr>
                  <a:spLocks noChangeShapeType="1"/>
                </p:cNvSpPr>
                <p:nvPr/>
              </p:nvSpPr>
              <p:spPr bwMode="auto">
                <a:xfrm>
                  <a:off x="192405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46" name="Freeform 6121"/>
                <p:cNvSpPr>
                  <a:spLocks/>
                </p:cNvSpPr>
                <p:nvPr/>
              </p:nvSpPr>
              <p:spPr bwMode="auto">
                <a:xfrm flipV="1">
                  <a:off x="1927226" y="11771312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5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47" name="Line 6122"/>
                <p:cNvSpPr>
                  <a:spLocks noChangeShapeType="1"/>
                </p:cNvSpPr>
                <p:nvPr/>
              </p:nvSpPr>
              <p:spPr bwMode="auto">
                <a:xfrm flipV="1">
                  <a:off x="1930401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48" name="Freeform 6123"/>
                <p:cNvSpPr>
                  <a:spLocks/>
                </p:cNvSpPr>
                <p:nvPr/>
              </p:nvSpPr>
              <p:spPr bwMode="auto">
                <a:xfrm flipV="1">
                  <a:off x="1931988" y="11766549"/>
                  <a:ext cx="1588" cy="6350"/>
                </a:xfrm>
                <a:custGeom>
                  <a:avLst/>
                  <a:gdLst>
                    <a:gd name="T0" fmla="*/ 0 w 10"/>
                    <a:gd name="T1" fmla="*/ 0 h 101"/>
                    <a:gd name="T2" fmla="*/ 0 w 10"/>
                    <a:gd name="T3" fmla="*/ 19 h 101"/>
                    <a:gd name="T4" fmla="*/ 2 w 10"/>
                    <a:gd name="T5" fmla="*/ 35 h 101"/>
                    <a:gd name="T6" fmla="*/ 4 w 10"/>
                    <a:gd name="T7" fmla="*/ 101 h 101"/>
                    <a:gd name="T8" fmla="*/ 6 w 10"/>
                    <a:gd name="T9" fmla="*/ 23 h 101"/>
                    <a:gd name="T10" fmla="*/ 8 w 10"/>
                    <a:gd name="T11" fmla="*/ 15 h 101"/>
                    <a:gd name="T12" fmla="*/ 10 w 10"/>
                    <a:gd name="T13" fmla="*/ 29 h 101"/>
                    <a:gd name="T14" fmla="*/ 10 w 10"/>
                    <a:gd name="T15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01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35"/>
                      </a:lnTo>
                      <a:lnTo>
                        <a:pt x="4" y="101"/>
                      </a:lnTo>
                      <a:lnTo>
                        <a:pt x="6" y="23"/>
                      </a:lnTo>
                      <a:lnTo>
                        <a:pt x="8" y="15"/>
                      </a:lnTo>
                      <a:lnTo>
                        <a:pt x="10" y="29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49" name="Freeform 6124"/>
                <p:cNvSpPr>
                  <a:spLocks/>
                </p:cNvSpPr>
                <p:nvPr/>
              </p:nvSpPr>
              <p:spPr bwMode="auto">
                <a:xfrm flipV="1">
                  <a:off x="1935163" y="11771312"/>
                  <a:ext cx="0" cy="1587"/>
                </a:xfrm>
                <a:custGeom>
                  <a:avLst/>
                  <a:gdLst>
                    <a:gd name="T0" fmla="*/ 0 w 2"/>
                    <a:gd name="T1" fmla="*/ 0 h 29"/>
                    <a:gd name="T2" fmla="*/ 0 w 2"/>
                    <a:gd name="T3" fmla="*/ 29 h 29"/>
                    <a:gd name="T4" fmla="*/ 2 w 2"/>
                    <a:gd name="T5" fmla="*/ 19 h 29"/>
                    <a:gd name="T6" fmla="*/ 2 w 2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50" name="Freeform 6125"/>
                <p:cNvSpPr>
                  <a:spLocks/>
                </p:cNvSpPr>
                <p:nvPr/>
              </p:nvSpPr>
              <p:spPr bwMode="auto">
                <a:xfrm flipV="1">
                  <a:off x="1941513" y="11771312"/>
                  <a:ext cx="0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15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51" name="Freeform 6126"/>
                <p:cNvSpPr>
                  <a:spLocks/>
                </p:cNvSpPr>
                <p:nvPr/>
              </p:nvSpPr>
              <p:spPr bwMode="auto">
                <a:xfrm flipV="1">
                  <a:off x="1941513" y="11769724"/>
                  <a:ext cx="0" cy="3175"/>
                </a:xfrm>
                <a:custGeom>
                  <a:avLst/>
                  <a:gdLst>
                    <a:gd name="T0" fmla="*/ 0 w 4"/>
                    <a:gd name="T1" fmla="*/ 0 h 44"/>
                    <a:gd name="T2" fmla="*/ 0 w 4"/>
                    <a:gd name="T3" fmla="*/ 23 h 44"/>
                    <a:gd name="T4" fmla="*/ 2 w 4"/>
                    <a:gd name="T5" fmla="*/ 14 h 44"/>
                    <a:gd name="T6" fmla="*/ 4 w 4"/>
                    <a:gd name="T7" fmla="*/ 44 h 44"/>
                    <a:gd name="T8" fmla="*/ 4 w 4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4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4"/>
                      </a:lnTo>
                      <a:lnTo>
                        <a:pt x="4" y="4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52" name="Freeform 6127"/>
                <p:cNvSpPr>
                  <a:spLocks/>
                </p:cNvSpPr>
                <p:nvPr/>
              </p:nvSpPr>
              <p:spPr bwMode="auto">
                <a:xfrm>
                  <a:off x="1943101" y="11772899"/>
                  <a:ext cx="0" cy="0"/>
                </a:xfrm>
                <a:custGeom>
                  <a:avLst/>
                  <a:gdLst>
                    <a:gd name="T0" fmla="*/ 0 w 2"/>
                    <a:gd name="T1" fmla="*/ 0 h 15"/>
                    <a:gd name="T2" fmla="*/ 0 w 2"/>
                    <a:gd name="T3" fmla="*/ 15 h 15"/>
                    <a:gd name="T4" fmla="*/ 2 w 2"/>
                    <a:gd name="T5" fmla="*/ 15 h 15"/>
                    <a:gd name="T6" fmla="*/ 2 w 2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53" name="Line 6128"/>
                <p:cNvSpPr>
                  <a:spLocks noChangeShapeType="1"/>
                </p:cNvSpPr>
                <p:nvPr/>
              </p:nvSpPr>
              <p:spPr bwMode="auto">
                <a:xfrm>
                  <a:off x="194310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54" name="Freeform 6129"/>
                <p:cNvSpPr>
                  <a:spLocks/>
                </p:cNvSpPr>
                <p:nvPr/>
              </p:nvSpPr>
              <p:spPr bwMode="auto">
                <a:xfrm flipV="1">
                  <a:off x="1946276" y="11769724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15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55" name="Line 6130"/>
                <p:cNvSpPr>
                  <a:spLocks noChangeShapeType="1"/>
                </p:cNvSpPr>
                <p:nvPr/>
              </p:nvSpPr>
              <p:spPr bwMode="auto">
                <a:xfrm>
                  <a:off x="1946276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56" name="Freeform 6131"/>
                <p:cNvSpPr>
                  <a:spLocks/>
                </p:cNvSpPr>
                <p:nvPr/>
              </p:nvSpPr>
              <p:spPr bwMode="auto">
                <a:xfrm flipV="1">
                  <a:off x="1949451" y="11769724"/>
                  <a:ext cx="0" cy="3175"/>
                </a:xfrm>
                <a:custGeom>
                  <a:avLst/>
                  <a:gdLst>
                    <a:gd name="T0" fmla="*/ 0 w 2"/>
                    <a:gd name="T1" fmla="*/ 0 h 49"/>
                    <a:gd name="T2" fmla="*/ 0 w 2"/>
                    <a:gd name="T3" fmla="*/ 39 h 49"/>
                    <a:gd name="T4" fmla="*/ 2 w 2"/>
                    <a:gd name="T5" fmla="*/ 49 h 49"/>
                    <a:gd name="T6" fmla="*/ 2 w 2"/>
                    <a:gd name="T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4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57" name="Line 6132"/>
                <p:cNvSpPr>
                  <a:spLocks noChangeShapeType="1"/>
                </p:cNvSpPr>
                <p:nvPr/>
              </p:nvSpPr>
              <p:spPr bwMode="auto">
                <a:xfrm flipV="1">
                  <a:off x="1951038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58" name="Line 6133"/>
                <p:cNvSpPr>
                  <a:spLocks noChangeShapeType="1"/>
                </p:cNvSpPr>
                <p:nvPr/>
              </p:nvSpPr>
              <p:spPr bwMode="auto">
                <a:xfrm>
                  <a:off x="1951038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59" name="Line 6134"/>
                <p:cNvSpPr>
                  <a:spLocks noChangeShapeType="1"/>
                </p:cNvSpPr>
                <p:nvPr/>
              </p:nvSpPr>
              <p:spPr bwMode="auto">
                <a:xfrm flipV="1">
                  <a:off x="1955801" y="11768137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60" name="Line 6135"/>
                <p:cNvSpPr>
                  <a:spLocks noChangeShapeType="1"/>
                </p:cNvSpPr>
                <p:nvPr/>
              </p:nvSpPr>
              <p:spPr bwMode="auto">
                <a:xfrm flipV="1">
                  <a:off x="1955801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61" name="Freeform 6136"/>
                <p:cNvSpPr>
                  <a:spLocks/>
                </p:cNvSpPr>
                <p:nvPr/>
              </p:nvSpPr>
              <p:spPr bwMode="auto">
                <a:xfrm flipV="1">
                  <a:off x="1958976" y="11768137"/>
                  <a:ext cx="0" cy="4762"/>
                </a:xfrm>
                <a:custGeom>
                  <a:avLst/>
                  <a:gdLst>
                    <a:gd name="T0" fmla="*/ 0 w 4"/>
                    <a:gd name="T1" fmla="*/ 0 h 78"/>
                    <a:gd name="T2" fmla="*/ 0 w 4"/>
                    <a:gd name="T3" fmla="*/ 31 h 78"/>
                    <a:gd name="T4" fmla="*/ 2 w 4"/>
                    <a:gd name="T5" fmla="*/ 47 h 78"/>
                    <a:gd name="T6" fmla="*/ 4 w 4"/>
                    <a:gd name="T7" fmla="*/ 78 h 78"/>
                    <a:gd name="T8" fmla="*/ 4 w 4"/>
                    <a:gd name="T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8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47"/>
                      </a:lnTo>
                      <a:lnTo>
                        <a:pt x="4" y="7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62" name="Freeform 6137"/>
                <p:cNvSpPr>
                  <a:spLocks/>
                </p:cNvSpPr>
                <p:nvPr/>
              </p:nvSpPr>
              <p:spPr bwMode="auto">
                <a:xfrm flipV="1">
                  <a:off x="1958976" y="11769724"/>
                  <a:ext cx="0" cy="3175"/>
                </a:xfrm>
                <a:custGeom>
                  <a:avLst/>
                  <a:gdLst>
                    <a:gd name="T0" fmla="*/ 0 w 2"/>
                    <a:gd name="T1" fmla="*/ 0 h 54"/>
                    <a:gd name="T2" fmla="*/ 0 w 2"/>
                    <a:gd name="T3" fmla="*/ 54 h 54"/>
                    <a:gd name="T4" fmla="*/ 2 w 2"/>
                    <a:gd name="T5" fmla="*/ 47 h 54"/>
                    <a:gd name="T6" fmla="*/ 2 w 2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63" name="Freeform 6138"/>
                <p:cNvSpPr>
                  <a:spLocks/>
                </p:cNvSpPr>
                <p:nvPr/>
              </p:nvSpPr>
              <p:spPr bwMode="auto">
                <a:xfrm flipV="1">
                  <a:off x="1958976" y="11769724"/>
                  <a:ext cx="1588" cy="3175"/>
                </a:xfrm>
                <a:custGeom>
                  <a:avLst/>
                  <a:gdLst>
                    <a:gd name="T0" fmla="*/ 0 w 2"/>
                    <a:gd name="T1" fmla="*/ 0 h 59"/>
                    <a:gd name="T2" fmla="*/ 0 w 2"/>
                    <a:gd name="T3" fmla="*/ 39 h 59"/>
                    <a:gd name="T4" fmla="*/ 2 w 2"/>
                    <a:gd name="T5" fmla="*/ 59 h 59"/>
                    <a:gd name="T6" fmla="*/ 2 w 2"/>
                    <a:gd name="T7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5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64" name="Line 6139"/>
                <p:cNvSpPr>
                  <a:spLocks noChangeShapeType="1"/>
                </p:cNvSpPr>
                <p:nvPr/>
              </p:nvSpPr>
              <p:spPr bwMode="auto">
                <a:xfrm flipV="1">
                  <a:off x="1962151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65" name="Line 6140"/>
                <p:cNvSpPr>
                  <a:spLocks noChangeShapeType="1"/>
                </p:cNvSpPr>
                <p:nvPr/>
              </p:nvSpPr>
              <p:spPr bwMode="auto">
                <a:xfrm flipV="1">
                  <a:off x="1963738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66" name="Line 6141"/>
                <p:cNvSpPr>
                  <a:spLocks noChangeShapeType="1"/>
                </p:cNvSpPr>
                <p:nvPr/>
              </p:nvSpPr>
              <p:spPr bwMode="auto">
                <a:xfrm flipV="1">
                  <a:off x="1963738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67" name="Line 6142"/>
                <p:cNvSpPr>
                  <a:spLocks noChangeShapeType="1"/>
                </p:cNvSpPr>
                <p:nvPr/>
              </p:nvSpPr>
              <p:spPr bwMode="auto">
                <a:xfrm flipV="1">
                  <a:off x="1963738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68" name="Freeform 6143"/>
                <p:cNvSpPr>
                  <a:spLocks/>
                </p:cNvSpPr>
                <p:nvPr/>
              </p:nvSpPr>
              <p:spPr bwMode="auto">
                <a:xfrm flipV="1">
                  <a:off x="1966913" y="11749087"/>
                  <a:ext cx="1588" cy="23812"/>
                </a:xfrm>
                <a:custGeom>
                  <a:avLst/>
                  <a:gdLst>
                    <a:gd name="T0" fmla="*/ 0 w 12"/>
                    <a:gd name="T1" fmla="*/ 0 h 321"/>
                    <a:gd name="T2" fmla="*/ 0 w 12"/>
                    <a:gd name="T3" fmla="*/ 61 h 321"/>
                    <a:gd name="T4" fmla="*/ 2 w 12"/>
                    <a:gd name="T5" fmla="*/ 164 h 321"/>
                    <a:gd name="T6" fmla="*/ 4 w 12"/>
                    <a:gd name="T7" fmla="*/ 102 h 321"/>
                    <a:gd name="T8" fmla="*/ 6 w 12"/>
                    <a:gd name="T9" fmla="*/ 273 h 321"/>
                    <a:gd name="T10" fmla="*/ 8 w 12"/>
                    <a:gd name="T11" fmla="*/ 321 h 321"/>
                    <a:gd name="T12" fmla="*/ 10 w 12"/>
                    <a:gd name="T13" fmla="*/ 116 h 321"/>
                    <a:gd name="T14" fmla="*/ 12 w 12"/>
                    <a:gd name="T15" fmla="*/ 75 h 321"/>
                    <a:gd name="T16" fmla="*/ 12 w 12"/>
                    <a:gd name="T17" fmla="*/ 0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21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2" y="164"/>
                      </a:lnTo>
                      <a:lnTo>
                        <a:pt x="4" y="102"/>
                      </a:lnTo>
                      <a:lnTo>
                        <a:pt x="6" y="273"/>
                      </a:lnTo>
                      <a:lnTo>
                        <a:pt x="8" y="321"/>
                      </a:lnTo>
                      <a:lnTo>
                        <a:pt x="10" y="116"/>
                      </a:lnTo>
                      <a:lnTo>
                        <a:pt x="12" y="75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69" name="Line 6144"/>
                <p:cNvSpPr>
                  <a:spLocks noChangeShapeType="1"/>
                </p:cNvSpPr>
                <p:nvPr/>
              </p:nvSpPr>
              <p:spPr bwMode="auto">
                <a:xfrm flipV="1">
                  <a:off x="1970088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70" name="Line 6145"/>
                <p:cNvSpPr>
                  <a:spLocks noChangeShapeType="1"/>
                </p:cNvSpPr>
                <p:nvPr/>
              </p:nvSpPr>
              <p:spPr bwMode="auto">
                <a:xfrm flipV="1">
                  <a:off x="1971676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71" name="Freeform 6146"/>
                <p:cNvSpPr>
                  <a:spLocks/>
                </p:cNvSpPr>
                <p:nvPr/>
              </p:nvSpPr>
              <p:spPr bwMode="auto">
                <a:xfrm flipV="1">
                  <a:off x="1971676" y="11761787"/>
                  <a:ext cx="1588" cy="11112"/>
                </a:xfrm>
                <a:custGeom>
                  <a:avLst/>
                  <a:gdLst>
                    <a:gd name="T0" fmla="*/ 0 w 9"/>
                    <a:gd name="T1" fmla="*/ 0 h 157"/>
                    <a:gd name="T2" fmla="*/ 0 w 9"/>
                    <a:gd name="T3" fmla="*/ 14 h 157"/>
                    <a:gd name="T4" fmla="*/ 2 w 9"/>
                    <a:gd name="T5" fmla="*/ 58 h 157"/>
                    <a:gd name="T6" fmla="*/ 5 w 9"/>
                    <a:gd name="T7" fmla="*/ 54 h 157"/>
                    <a:gd name="T8" fmla="*/ 7 w 9"/>
                    <a:gd name="T9" fmla="*/ 157 h 157"/>
                    <a:gd name="T10" fmla="*/ 9 w 9"/>
                    <a:gd name="T11" fmla="*/ 19 h 157"/>
                    <a:gd name="T12" fmla="*/ 9 w 9"/>
                    <a:gd name="T13" fmla="*/ 0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57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58"/>
                      </a:lnTo>
                      <a:lnTo>
                        <a:pt x="5" y="54"/>
                      </a:lnTo>
                      <a:lnTo>
                        <a:pt x="7" y="157"/>
                      </a:lnTo>
                      <a:lnTo>
                        <a:pt x="9" y="19"/>
                      </a:lnTo>
                      <a:lnTo>
                        <a:pt x="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72" name="Line 6147"/>
                <p:cNvSpPr>
                  <a:spLocks noChangeShapeType="1"/>
                </p:cNvSpPr>
                <p:nvPr/>
              </p:nvSpPr>
              <p:spPr bwMode="auto">
                <a:xfrm flipV="1">
                  <a:off x="1973263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73" name="Line 6148"/>
                <p:cNvSpPr>
                  <a:spLocks noChangeShapeType="1"/>
                </p:cNvSpPr>
                <p:nvPr/>
              </p:nvSpPr>
              <p:spPr bwMode="auto">
                <a:xfrm flipV="1">
                  <a:off x="1974851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74" name="Line 6149"/>
                <p:cNvSpPr>
                  <a:spLocks noChangeShapeType="1"/>
                </p:cNvSpPr>
                <p:nvPr/>
              </p:nvSpPr>
              <p:spPr bwMode="auto">
                <a:xfrm flipV="1">
                  <a:off x="1976438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75" name="Freeform 6150"/>
                <p:cNvSpPr>
                  <a:spLocks/>
                </p:cNvSpPr>
                <p:nvPr/>
              </p:nvSpPr>
              <p:spPr bwMode="auto">
                <a:xfrm flipV="1">
                  <a:off x="1976438" y="11761787"/>
                  <a:ext cx="1588" cy="11112"/>
                </a:xfrm>
                <a:custGeom>
                  <a:avLst/>
                  <a:gdLst>
                    <a:gd name="T0" fmla="*/ 0 w 14"/>
                    <a:gd name="T1" fmla="*/ 0 h 158"/>
                    <a:gd name="T2" fmla="*/ 0 w 14"/>
                    <a:gd name="T3" fmla="*/ 111 h 158"/>
                    <a:gd name="T4" fmla="*/ 2 w 14"/>
                    <a:gd name="T5" fmla="*/ 115 h 158"/>
                    <a:gd name="T6" fmla="*/ 4 w 14"/>
                    <a:gd name="T7" fmla="*/ 68 h 158"/>
                    <a:gd name="T8" fmla="*/ 6 w 14"/>
                    <a:gd name="T9" fmla="*/ 158 h 158"/>
                    <a:gd name="T10" fmla="*/ 8 w 14"/>
                    <a:gd name="T11" fmla="*/ 19 h 158"/>
                    <a:gd name="T12" fmla="*/ 10 w 14"/>
                    <a:gd name="T13" fmla="*/ 82 h 158"/>
                    <a:gd name="T14" fmla="*/ 12 w 14"/>
                    <a:gd name="T15" fmla="*/ 147 h 158"/>
                    <a:gd name="T16" fmla="*/ 14 w 14"/>
                    <a:gd name="T17" fmla="*/ 23 h 158"/>
                    <a:gd name="T18" fmla="*/ 14 w 14"/>
                    <a:gd name="T19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58">
                      <a:moveTo>
                        <a:pt x="0" y="0"/>
                      </a:moveTo>
                      <a:lnTo>
                        <a:pt x="0" y="111"/>
                      </a:lnTo>
                      <a:lnTo>
                        <a:pt x="2" y="115"/>
                      </a:lnTo>
                      <a:lnTo>
                        <a:pt x="4" y="68"/>
                      </a:lnTo>
                      <a:lnTo>
                        <a:pt x="6" y="158"/>
                      </a:lnTo>
                      <a:lnTo>
                        <a:pt x="8" y="19"/>
                      </a:lnTo>
                      <a:lnTo>
                        <a:pt x="10" y="82"/>
                      </a:lnTo>
                      <a:lnTo>
                        <a:pt x="12" y="147"/>
                      </a:lnTo>
                      <a:lnTo>
                        <a:pt x="14" y="23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76" name="Freeform 6151"/>
                <p:cNvSpPr>
                  <a:spLocks/>
                </p:cNvSpPr>
                <p:nvPr/>
              </p:nvSpPr>
              <p:spPr bwMode="auto">
                <a:xfrm flipV="1">
                  <a:off x="1981201" y="11771312"/>
                  <a:ext cx="0" cy="1587"/>
                </a:xfrm>
                <a:custGeom>
                  <a:avLst/>
                  <a:gdLst>
                    <a:gd name="T0" fmla="*/ 0 w 4"/>
                    <a:gd name="T1" fmla="*/ 0 h 39"/>
                    <a:gd name="T2" fmla="*/ 0 w 4"/>
                    <a:gd name="T3" fmla="*/ 14 h 39"/>
                    <a:gd name="T4" fmla="*/ 2 w 4"/>
                    <a:gd name="T5" fmla="*/ 19 h 39"/>
                    <a:gd name="T6" fmla="*/ 4 w 4"/>
                    <a:gd name="T7" fmla="*/ 39 h 39"/>
                    <a:gd name="T8" fmla="*/ 4 w 4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9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9"/>
                      </a:lnTo>
                      <a:lnTo>
                        <a:pt x="4" y="3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77" name="Line 6152"/>
                <p:cNvSpPr>
                  <a:spLocks noChangeShapeType="1"/>
                </p:cNvSpPr>
                <p:nvPr/>
              </p:nvSpPr>
              <p:spPr bwMode="auto">
                <a:xfrm>
                  <a:off x="1985963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78" name="Line 6153"/>
                <p:cNvSpPr>
                  <a:spLocks noChangeShapeType="1"/>
                </p:cNvSpPr>
                <p:nvPr/>
              </p:nvSpPr>
              <p:spPr bwMode="auto">
                <a:xfrm flipV="1">
                  <a:off x="1985963" y="11768137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79" name="Freeform 6154"/>
                <p:cNvSpPr>
                  <a:spLocks/>
                </p:cNvSpPr>
                <p:nvPr/>
              </p:nvSpPr>
              <p:spPr bwMode="auto">
                <a:xfrm flipV="1">
                  <a:off x="1989138" y="11761787"/>
                  <a:ext cx="1588" cy="11112"/>
                </a:xfrm>
                <a:custGeom>
                  <a:avLst/>
                  <a:gdLst>
                    <a:gd name="T0" fmla="*/ 0 w 10"/>
                    <a:gd name="T1" fmla="*/ 0 h 153"/>
                    <a:gd name="T2" fmla="*/ 0 w 10"/>
                    <a:gd name="T3" fmla="*/ 31 h 153"/>
                    <a:gd name="T4" fmla="*/ 2 w 10"/>
                    <a:gd name="T5" fmla="*/ 23 h 153"/>
                    <a:gd name="T6" fmla="*/ 4 w 10"/>
                    <a:gd name="T7" fmla="*/ 153 h 153"/>
                    <a:gd name="T8" fmla="*/ 6 w 10"/>
                    <a:gd name="T9" fmla="*/ 90 h 153"/>
                    <a:gd name="T10" fmla="*/ 8 w 10"/>
                    <a:gd name="T11" fmla="*/ 62 h 153"/>
                    <a:gd name="T12" fmla="*/ 10 w 10"/>
                    <a:gd name="T13" fmla="*/ 137 h 153"/>
                    <a:gd name="T14" fmla="*/ 10 w 10"/>
                    <a:gd name="T15" fmla="*/ 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53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4" y="153"/>
                      </a:lnTo>
                      <a:lnTo>
                        <a:pt x="6" y="90"/>
                      </a:lnTo>
                      <a:lnTo>
                        <a:pt x="8" y="62"/>
                      </a:lnTo>
                      <a:lnTo>
                        <a:pt x="10" y="137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80" name="Line 6155"/>
                <p:cNvSpPr>
                  <a:spLocks noChangeShapeType="1"/>
                </p:cNvSpPr>
                <p:nvPr/>
              </p:nvSpPr>
              <p:spPr bwMode="auto">
                <a:xfrm flipV="1">
                  <a:off x="1990726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81" name="Line 6156"/>
                <p:cNvSpPr>
                  <a:spLocks noChangeShapeType="1"/>
                </p:cNvSpPr>
                <p:nvPr/>
              </p:nvSpPr>
              <p:spPr bwMode="auto">
                <a:xfrm flipV="1">
                  <a:off x="1993901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82" name="Freeform 6157"/>
                <p:cNvSpPr>
                  <a:spLocks/>
                </p:cNvSpPr>
                <p:nvPr/>
              </p:nvSpPr>
              <p:spPr bwMode="auto">
                <a:xfrm flipV="1">
                  <a:off x="1993901" y="11764962"/>
                  <a:ext cx="1588" cy="7937"/>
                </a:xfrm>
                <a:custGeom>
                  <a:avLst/>
                  <a:gdLst>
                    <a:gd name="T0" fmla="*/ 0 w 12"/>
                    <a:gd name="T1" fmla="*/ 0 h 116"/>
                    <a:gd name="T2" fmla="*/ 0 w 12"/>
                    <a:gd name="T3" fmla="*/ 61 h 116"/>
                    <a:gd name="T4" fmla="*/ 2 w 12"/>
                    <a:gd name="T5" fmla="*/ 116 h 116"/>
                    <a:gd name="T6" fmla="*/ 4 w 12"/>
                    <a:gd name="T7" fmla="*/ 73 h 116"/>
                    <a:gd name="T8" fmla="*/ 6 w 12"/>
                    <a:gd name="T9" fmla="*/ 19 h 116"/>
                    <a:gd name="T10" fmla="*/ 8 w 12"/>
                    <a:gd name="T11" fmla="*/ 59 h 116"/>
                    <a:gd name="T12" fmla="*/ 10 w 12"/>
                    <a:gd name="T13" fmla="*/ 35 h 116"/>
                    <a:gd name="T14" fmla="*/ 12 w 12"/>
                    <a:gd name="T15" fmla="*/ 47 h 116"/>
                    <a:gd name="T16" fmla="*/ 12 w 12"/>
                    <a:gd name="T17" fmla="*/ 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16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2" y="116"/>
                      </a:lnTo>
                      <a:lnTo>
                        <a:pt x="4" y="73"/>
                      </a:lnTo>
                      <a:lnTo>
                        <a:pt x="6" y="19"/>
                      </a:lnTo>
                      <a:lnTo>
                        <a:pt x="8" y="59"/>
                      </a:lnTo>
                      <a:lnTo>
                        <a:pt x="10" y="35"/>
                      </a:lnTo>
                      <a:lnTo>
                        <a:pt x="12" y="47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83" name="Line 6158"/>
                <p:cNvSpPr>
                  <a:spLocks noChangeShapeType="1"/>
                </p:cNvSpPr>
                <p:nvPr/>
              </p:nvSpPr>
              <p:spPr bwMode="auto">
                <a:xfrm flipV="1">
                  <a:off x="1997076" y="11768137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84" name="Line 6159"/>
                <p:cNvSpPr>
                  <a:spLocks noChangeShapeType="1"/>
                </p:cNvSpPr>
                <p:nvPr/>
              </p:nvSpPr>
              <p:spPr bwMode="auto">
                <a:xfrm>
                  <a:off x="1998663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85" name="Freeform 6160"/>
                <p:cNvSpPr>
                  <a:spLocks/>
                </p:cNvSpPr>
                <p:nvPr/>
              </p:nvSpPr>
              <p:spPr bwMode="auto">
                <a:xfrm flipV="1">
                  <a:off x="1998663" y="11768137"/>
                  <a:ext cx="0" cy="4762"/>
                </a:xfrm>
                <a:custGeom>
                  <a:avLst/>
                  <a:gdLst>
                    <a:gd name="T0" fmla="*/ 0 w 4"/>
                    <a:gd name="T1" fmla="*/ 0 h 62"/>
                    <a:gd name="T2" fmla="*/ 0 w 4"/>
                    <a:gd name="T3" fmla="*/ 47 h 62"/>
                    <a:gd name="T4" fmla="*/ 2 w 4"/>
                    <a:gd name="T5" fmla="*/ 35 h 62"/>
                    <a:gd name="T6" fmla="*/ 4 w 4"/>
                    <a:gd name="T7" fmla="*/ 62 h 62"/>
                    <a:gd name="T8" fmla="*/ 4 w 4"/>
                    <a:gd name="T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2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35"/>
                      </a:lnTo>
                      <a:lnTo>
                        <a:pt x="4" y="6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86" name="Freeform 6161"/>
                <p:cNvSpPr>
                  <a:spLocks/>
                </p:cNvSpPr>
                <p:nvPr/>
              </p:nvSpPr>
              <p:spPr bwMode="auto">
                <a:xfrm flipV="1">
                  <a:off x="2000251" y="11769724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44 h 44"/>
                    <a:gd name="T4" fmla="*/ 2 w 2"/>
                    <a:gd name="T5" fmla="*/ 31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87" name="Line 6162"/>
                <p:cNvSpPr>
                  <a:spLocks noChangeShapeType="1"/>
                </p:cNvSpPr>
                <p:nvPr/>
              </p:nvSpPr>
              <p:spPr bwMode="auto">
                <a:xfrm flipV="1">
                  <a:off x="2003426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88" name="Freeform 6163"/>
                <p:cNvSpPr>
                  <a:spLocks/>
                </p:cNvSpPr>
                <p:nvPr/>
              </p:nvSpPr>
              <p:spPr bwMode="auto">
                <a:xfrm flipV="1">
                  <a:off x="2003426" y="11761787"/>
                  <a:ext cx="1588" cy="11112"/>
                </a:xfrm>
                <a:custGeom>
                  <a:avLst/>
                  <a:gdLst>
                    <a:gd name="T0" fmla="*/ 0 w 8"/>
                    <a:gd name="T1" fmla="*/ 0 h 146"/>
                    <a:gd name="T2" fmla="*/ 0 w 8"/>
                    <a:gd name="T3" fmla="*/ 19 h 146"/>
                    <a:gd name="T4" fmla="*/ 2 w 8"/>
                    <a:gd name="T5" fmla="*/ 146 h 146"/>
                    <a:gd name="T6" fmla="*/ 4 w 8"/>
                    <a:gd name="T7" fmla="*/ 47 h 146"/>
                    <a:gd name="T8" fmla="*/ 6 w 8"/>
                    <a:gd name="T9" fmla="*/ 53 h 146"/>
                    <a:gd name="T10" fmla="*/ 8 w 8"/>
                    <a:gd name="T11" fmla="*/ 38 h 146"/>
                    <a:gd name="T12" fmla="*/ 8 w 8"/>
                    <a:gd name="T13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46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46"/>
                      </a:lnTo>
                      <a:lnTo>
                        <a:pt x="4" y="47"/>
                      </a:lnTo>
                      <a:lnTo>
                        <a:pt x="6" y="53"/>
                      </a:lnTo>
                      <a:lnTo>
                        <a:pt x="8" y="38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89" name="Line 6164"/>
                <p:cNvSpPr>
                  <a:spLocks noChangeShapeType="1"/>
                </p:cNvSpPr>
                <p:nvPr/>
              </p:nvSpPr>
              <p:spPr bwMode="auto">
                <a:xfrm>
                  <a:off x="2008188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90" name="Line 6165"/>
                <p:cNvSpPr>
                  <a:spLocks noChangeShapeType="1"/>
                </p:cNvSpPr>
                <p:nvPr/>
              </p:nvSpPr>
              <p:spPr bwMode="auto">
                <a:xfrm flipV="1">
                  <a:off x="2008188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91" name="Line 6166"/>
                <p:cNvSpPr>
                  <a:spLocks noChangeShapeType="1"/>
                </p:cNvSpPr>
                <p:nvPr/>
              </p:nvSpPr>
              <p:spPr bwMode="auto">
                <a:xfrm flipV="1">
                  <a:off x="2011363" y="11757024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92" name="Freeform 6167"/>
                <p:cNvSpPr>
                  <a:spLocks/>
                </p:cNvSpPr>
                <p:nvPr/>
              </p:nvSpPr>
              <p:spPr bwMode="auto">
                <a:xfrm flipV="1">
                  <a:off x="2012951" y="11753849"/>
                  <a:ext cx="1588" cy="19050"/>
                </a:xfrm>
                <a:custGeom>
                  <a:avLst/>
                  <a:gdLst>
                    <a:gd name="T0" fmla="*/ 0 w 12"/>
                    <a:gd name="T1" fmla="*/ 0 h 269"/>
                    <a:gd name="T2" fmla="*/ 0 w 12"/>
                    <a:gd name="T3" fmla="*/ 168 h 269"/>
                    <a:gd name="T4" fmla="*/ 2 w 12"/>
                    <a:gd name="T5" fmla="*/ 235 h 269"/>
                    <a:gd name="T6" fmla="*/ 4 w 12"/>
                    <a:gd name="T7" fmla="*/ 269 h 269"/>
                    <a:gd name="T8" fmla="*/ 6 w 12"/>
                    <a:gd name="T9" fmla="*/ 154 h 269"/>
                    <a:gd name="T10" fmla="*/ 8 w 12"/>
                    <a:gd name="T11" fmla="*/ 143 h 269"/>
                    <a:gd name="T12" fmla="*/ 10 w 12"/>
                    <a:gd name="T13" fmla="*/ 29 h 269"/>
                    <a:gd name="T14" fmla="*/ 12 w 12"/>
                    <a:gd name="T15" fmla="*/ 35 h 269"/>
                    <a:gd name="T16" fmla="*/ 12 w 12"/>
                    <a:gd name="T17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69">
                      <a:moveTo>
                        <a:pt x="0" y="0"/>
                      </a:moveTo>
                      <a:lnTo>
                        <a:pt x="0" y="168"/>
                      </a:lnTo>
                      <a:lnTo>
                        <a:pt x="2" y="235"/>
                      </a:lnTo>
                      <a:lnTo>
                        <a:pt x="4" y="269"/>
                      </a:lnTo>
                      <a:lnTo>
                        <a:pt x="6" y="154"/>
                      </a:lnTo>
                      <a:lnTo>
                        <a:pt x="8" y="143"/>
                      </a:lnTo>
                      <a:lnTo>
                        <a:pt x="10" y="29"/>
                      </a:lnTo>
                      <a:lnTo>
                        <a:pt x="12" y="35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93" name="Line 6168"/>
                <p:cNvSpPr>
                  <a:spLocks noChangeShapeType="1"/>
                </p:cNvSpPr>
                <p:nvPr/>
              </p:nvSpPr>
              <p:spPr bwMode="auto">
                <a:xfrm>
                  <a:off x="2014538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94" name="Line 6169"/>
                <p:cNvSpPr>
                  <a:spLocks noChangeShapeType="1"/>
                </p:cNvSpPr>
                <p:nvPr/>
              </p:nvSpPr>
              <p:spPr bwMode="auto">
                <a:xfrm flipV="1">
                  <a:off x="2014538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95" name="Line 6170"/>
                <p:cNvSpPr>
                  <a:spLocks noChangeShapeType="1"/>
                </p:cNvSpPr>
                <p:nvPr/>
              </p:nvSpPr>
              <p:spPr bwMode="auto">
                <a:xfrm flipV="1">
                  <a:off x="2017713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96" name="Line 6171"/>
                <p:cNvSpPr>
                  <a:spLocks noChangeShapeType="1"/>
                </p:cNvSpPr>
                <p:nvPr/>
              </p:nvSpPr>
              <p:spPr bwMode="auto">
                <a:xfrm>
                  <a:off x="2017713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97" name="Freeform 6172"/>
                <p:cNvSpPr>
                  <a:spLocks/>
                </p:cNvSpPr>
                <p:nvPr/>
              </p:nvSpPr>
              <p:spPr bwMode="auto">
                <a:xfrm flipV="1">
                  <a:off x="2020888" y="11760199"/>
                  <a:ext cx="1588" cy="12700"/>
                </a:xfrm>
                <a:custGeom>
                  <a:avLst/>
                  <a:gdLst>
                    <a:gd name="T0" fmla="*/ 0 w 14"/>
                    <a:gd name="T1" fmla="*/ 0 h 172"/>
                    <a:gd name="T2" fmla="*/ 0 w 14"/>
                    <a:gd name="T3" fmla="*/ 50 h 172"/>
                    <a:gd name="T4" fmla="*/ 2 w 14"/>
                    <a:gd name="T5" fmla="*/ 39 h 172"/>
                    <a:gd name="T6" fmla="*/ 4 w 14"/>
                    <a:gd name="T7" fmla="*/ 117 h 172"/>
                    <a:gd name="T8" fmla="*/ 6 w 14"/>
                    <a:gd name="T9" fmla="*/ 172 h 172"/>
                    <a:gd name="T10" fmla="*/ 8 w 14"/>
                    <a:gd name="T11" fmla="*/ 140 h 172"/>
                    <a:gd name="T12" fmla="*/ 10 w 14"/>
                    <a:gd name="T13" fmla="*/ 58 h 172"/>
                    <a:gd name="T14" fmla="*/ 12 w 14"/>
                    <a:gd name="T15" fmla="*/ 29 h 172"/>
                    <a:gd name="T16" fmla="*/ 14 w 14"/>
                    <a:gd name="T17" fmla="*/ 69 h 172"/>
                    <a:gd name="T18" fmla="*/ 14 w 14"/>
                    <a:gd name="T19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172">
                      <a:moveTo>
                        <a:pt x="0" y="0"/>
                      </a:moveTo>
                      <a:lnTo>
                        <a:pt x="0" y="50"/>
                      </a:lnTo>
                      <a:lnTo>
                        <a:pt x="2" y="39"/>
                      </a:lnTo>
                      <a:lnTo>
                        <a:pt x="4" y="117"/>
                      </a:lnTo>
                      <a:lnTo>
                        <a:pt x="6" y="172"/>
                      </a:lnTo>
                      <a:lnTo>
                        <a:pt x="8" y="140"/>
                      </a:lnTo>
                      <a:lnTo>
                        <a:pt x="10" y="58"/>
                      </a:lnTo>
                      <a:lnTo>
                        <a:pt x="12" y="29"/>
                      </a:lnTo>
                      <a:lnTo>
                        <a:pt x="14" y="69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98" name="Line 6173"/>
                <p:cNvSpPr>
                  <a:spLocks noChangeShapeType="1"/>
                </p:cNvSpPr>
                <p:nvPr/>
              </p:nvSpPr>
              <p:spPr bwMode="auto">
                <a:xfrm>
                  <a:off x="2022476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99" name="Line 6174"/>
                <p:cNvSpPr>
                  <a:spLocks noChangeShapeType="1"/>
                </p:cNvSpPr>
                <p:nvPr/>
              </p:nvSpPr>
              <p:spPr bwMode="auto">
                <a:xfrm flipV="1">
                  <a:off x="2024063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00" name="Freeform 6175"/>
                <p:cNvSpPr>
                  <a:spLocks/>
                </p:cNvSpPr>
                <p:nvPr/>
              </p:nvSpPr>
              <p:spPr bwMode="auto">
                <a:xfrm>
                  <a:off x="2025651" y="11772899"/>
                  <a:ext cx="0" cy="0"/>
                </a:xfrm>
                <a:custGeom>
                  <a:avLst/>
                  <a:gdLst>
                    <a:gd name="T0" fmla="*/ 0 w 2"/>
                    <a:gd name="T1" fmla="*/ 0 h 19"/>
                    <a:gd name="T2" fmla="*/ 0 w 2"/>
                    <a:gd name="T3" fmla="*/ 19 h 19"/>
                    <a:gd name="T4" fmla="*/ 2 w 2"/>
                    <a:gd name="T5" fmla="*/ 14 h 19"/>
                    <a:gd name="T6" fmla="*/ 2 w 2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01" name="Line 6176"/>
                <p:cNvSpPr>
                  <a:spLocks noChangeShapeType="1"/>
                </p:cNvSpPr>
                <p:nvPr/>
              </p:nvSpPr>
              <p:spPr bwMode="auto">
                <a:xfrm>
                  <a:off x="2028826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02" name="Freeform 6177"/>
                <p:cNvSpPr>
                  <a:spLocks/>
                </p:cNvSpPr>
                <p:nvPr/>
              </p:nvSpPr>
              <p:spPr bwMode="auto">
                <a:xfrm flipV="1">
                  <a:off x="2030413" y="11761787"/>
                  <a:ext cx="0" cy="11112"/>
                </a:xfrm>
                <a:custGeom>
                  <a:avLst/>
                  <a:gdLst>
                    <a:gd name="T0" fmla="*/ 0 w 4"/>
                    <a:gd name="T1" fmla="*/ 0 h 157"/>
                    <a:gd name="T2" fmla="*/ 0 w 4"/>
                    <a:gd name="T3" fmla="*/ 23 h 157"/>
                    <a:gd name="T4" fmla="*/ 2 w 4"/>
                    <a:gd name="T5" fmla="*/ 157 h 157"/>
                    <a:gd name="T6" fmla="*/ 4 w 4"/>
                    <a:gd name="T7" fmla="*/ 38 h 157"/>
                    <a:gd name="T8" fmla="*/ 4 w 4"/>
                    <a:gd name="T9" fmla="*/ 0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57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57"/>
                      </a:lnTo>
                      <a:lnTo>
                        <a:pt x="4" y="3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03" name="Line 6178"/>
                <p:cNvSpPr>
                  <a:spLocks noChangeShapeType="1"/>
                </p:cNvSpPr>
                <p:nvPr/>
              </p:nvSpPr>
              <p:spPr bwMode="auto">
                <a:xfrm flipV="1">
                  <a:off x="2030413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04" name="Freeform 6179"/>
                <p:cNvSpPr>
                  <a:spLocks/>
                </p:cNvSpPr>
                <p:nvPr/>
              </p:nvSpPr>
              <p:spPr bwMode="auto">
                <a:xfrm flipV="1">
                  <a:off x="2032001" y="11771312"/>
                  <a:ext cx="0" cy="1587"/>
                </a:xfrm>
                <a:custGeom>
                  <a:avLst/>
                  <a:gdLst>
                    <a:gd name="T0" fmla="*/ 0 w 2"/>
                    <a:gd name="T1" fmla="*/ 0 h 29"/>
                    <a:gd name="T2" fmla="*/ 0 w 2"/>
                    <a:gd name="T3" fmla="*/ 23 h 29"/>
                    <a:gd name="T4" fmla="*/ 2 w 2"/>
                    <a:gd name="T5" fmla="*/ 29 h 29"/>
                    <a:gd name="T6" fmla="*/ 2 w 2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05" name="Freeform 6180"/>
                <p:cNvSpPr>
                  <a:spLocks/>
                </p:cNvSpPr>
                <p:nvPr/>
              </p:nvSpPr>
              <p:spPr bwMode="auto">
                <a:xfrm flipV="1">
                  <a:off x="2035176" y="11771312"/>
                  <a:ext cx="0" cy="1587"/>
                </a:xfrm>
                <a:custGeom>
                  <a:avLst/>
                  <a:gdLst>
                    <a:gd name="T0" fmla="*/ 0 w 2"/>
                    <a:gd name="T1" fmla="*/ 0 h 29"/>
                    <a:gd name="T2" fmla="*/ 0 w 2"/>
                    <a:gd name="T3" fmla="*/ 23 h 29"/>
                    <a:gd name="T4" fmla="*/ 2 w 2"/>
                    <a:gd name="T5" fmla="*/ 29 h 29"/>
                    <a:gd name="T6" fmla="*/ 2 w 2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06" name="Line 6181"/>
                <p:cNvSpPr>
                  <a:spLocks noChangeShapeType="1"/>
                </p:cNvSpPr>
                <p:nvPr/>
              </p:nvSpPr>
              <p:spPr bwMode="auto">
                <a:xfrm flipV="1">
                  <a:off x="2035176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07" name="Line 6182"/>
                <p:cNvSpPr>
                  <a:spLocks noChangeShapeType="1"/>
                </p:cNvSpPr>
                <p:nvPr/>
              </p:nvSpPr>
              <p:spPr bwMode="auto">
                <a:xfrm flipV="1">
                  <a:off x="2039938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08" name="Line 6183"/>
                <p:cNvSpPr>
                  <a:spLocks noChangeShapeType="1"/>
                </p:cNvSpPr>
                <p:nvPr/>
              </p:nvSpPr>
              <p:spPr bwMode="auto">
                <a:xfrm flipV="1">
                  <a:off x="2039938" y="11768137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09" name="Line 6184"/>
                <p:cNvSpPr>
                  <a:spLocks noChangeShapeType="1"/>
                </p:cNvSpPr>
                <p:nvPr/>
              </p:nvSpPr>
              <p:spPr bwMode="auto">
                <a:xfrm>
                  <a:off x="2043113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10" name="Line 6185"/>
                <p:cNvSpPr>
                  <a:spLocks noChangeShapeType="1"/>
                </p:cNvSpPr>
                <p:nvPr/>
              </p:nvSpPr>
              <p:spPr bwMode="auto">
                <a:xfrm flipV="1">
                  <a:off x="2044701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11" name="Line 6186"/>
                <p:cNvSpPr>
                  <a:spLocks noChangeShapeType="1"/>
                </p:cNvSpPr>
                <p:nvPr/>
              </p:nvSpPr>
              <p:spPr bwMode="auto">
                <a:xfrm>
                  <a:off x="2046288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12" name="Freeform 6187"/>
                <p:cNvSpPr>
                  <a:spLocks/>
                </p:cNvSpPr>
                <p:nvPr/>
              </p:nvSpPr>
              <p:spPr bwMode="auto">
                <a:xfrm flipV="1">
                  <a:off x="2047876" y="11755437"/>
                  <a:ext cx="1588" cy="17462"/>
                </a:xfrm>
                <a:custGeom>
                  <a:avLst/>
                  <a:gdLst>
                    <a:gd name="T0" fmla="*/ 0 w 17"/>
                    <a:gd name="T1" fmla="*/ 0 h 244"/>
                    <a:gd name="T2" fmla="*/ 0 w 17"/>
                    <a:gd name="T3" fmla="*/ 79 h 244"/>
                    <a:gd name="T4" fmla="*/ 2 w 17"/>
                    <a:gd name="T5" fmla="*/ 226 h 244"/>
                    <a:gd name="T6" fmla="*/ 5 w 17"/>
                    <a:gd name="T7" fmla="*/ 193 h 244"/>
                    <a:gd name="T8" fmla="*/ 7 w 17"/>
                    <a:gd name="T9" fmla="*/ 240 h 244"/>
                    <a:gd name="T10" fmla="*/ 9 w 17"/>
                    <a:gd name="T11" fmla="*/ 195 h 244"/>
                    <a:gd name="T12" fmla="*/ 11 w 17"/>
                    <a:gd name="T13" fmla="*/ 244 h 244"/>
                    <a:gd name="T14" fmla="*/ 13 w 17"/>
                    <a:gd name="T15" fmla="*/ 153 h 244"/>
                    <a:gd name="T16" fmla="*/ 15 w 17"/>
                    <a:gd name="T17" fmla="*/ 23 h 244"/>
                    <a:gd name="T18" fmla="*/ 17 w 17"/>
                    <a:gd name="T19" fmla="*/ 14 h 244"/>
                    <a:gd name="T20" fmla="*/ 17 w 17"/>
                    <a:gd name="T21" fmla="*/ 0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" h="244">
                      <a:moveTo>
                        <a:pt x="0" y="0"/>
                      </a:moveTo>
                      <a:lnTo>
                        <a:pt x="0" y="79"/>
                      </a:lnTo>
                      <a:lnTo>
                        <a:pt x="2" y="226"/>
                      </a:lnTo>
                      <a:lnTo>
                        <a:pt x="5" y="193"/>
                      </a:lnTo>
                      <a:lnTo>
                        <a:pt x="7" y="240"/>
                      </a:lnTo>
                      <a:lnTo>
                        <a:pt x="9" y="195"/>
                      </a:lnTo>
                      <a:lnTo>
                        <a:pt x="11" y="244"/>
                      </a:lnTo>
                      <a:lnTo>
                        <a:pt x="13" y="153"/>
                      </a:lnTo>
                      <a:lnTo>
                        <a:pt x="15" y="23"/>
                      </a:lnTo>
                      <a:lnTo>
                        <a:pt x="17" y="14"/>
                      </a:lnTo>
                      <a:lnTo>
                        <a:pt x="1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13" name="Freeform 6188"/>
                <p:cNvSpPr>
                  <a:spLocks/>
                </p:cNvSpPr>
                <p:nvPr/>
              </p:nvSpPr>
              <p:spPr bwMode="auto">
                <a:xfrm flipV="1">
                  <a:off x="2052638" y="11760199"/>
                  <a:ext cx="1588" cy="12700"/>
                </a:xfrm>
                <a:custGeom>
                  <a:avLst/>
                  <a:gdLst>
                    <a:gd name="T0" fmla="*/ 0 w 16"/>
                    <a:gd name="T1" fmla="*/ 0 h 178"/>
                    <a:gd name="T2" fmla="*/ 0 w 16"/>
                    <a:gd name="T3" fmla="*/ 39 h 178"/>
                    <a:gd name="T4" fmla="*/ 2 w 16"/>
                    <a:gd name="T5" fmla="*/ 83 h 178"/>
                    <a:gd name="T6" fmla="*/ 4 w 16"/>
                    <a:gd name="T7" fmla="*/ 174 h 178"/>
                    <a:gd name="T8" fmla="*/ 6 w 16"/>
                    <a:gd name="T9" fmla="*/ 112 h 178"/>
                    <a:gd name="T10" fmla="*/ 8 w 16"/>
                    <a:gd name="T11" fmla="*/ 178 h 178"/>
                    <a:gd name="T12" fmla="*/ 10 w 16"/>
                    <a:gd name="T13" fmla="*/ 147 h 178"/>
                    <a:gd name="T14" fmla="*/ 12 w 16"/>
                    <a:gd name="T15" fmla="*/ 47 h 178"/>
                    <a:gd name="T16" fmla="*/ 14 w 16"/>
                    <a:gd name="T17" fmla="*/ 70 h 178"/>
                    <a:gd name="T18" fmla="*/ 16 w 16"/>
                    <a:gd name="T19" fmla="*/ 59 h 178"/>
                    <a:gd name="T20" fmla="*/ 16 w 16"/>
                    <a:gd name="T21" fmla="*/ 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178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83"/>
                      </a:lnTo>
                      <a:lnTo>
                        <a:pt x="4" y="174"/>
                      </a:lnTo>
                      <a:lnTo>
                        <a:pt x="6" y="112"/>
                      </a:lnTo>
                      <a:lnTo>
                        <a:pt x="8" y="178"/>
                      </a:lnTo>
                      <a:lnTo>
                        <a:pt x="10" y="147"/>
                      </a:lnTo>
                      <a:lnTo>
                        <a:pt x="12" y="47"/>
                      </a:lnTo>
                      <a:lnTo>
                        <a:pt x="14" y="70"/>
                      </a:lnTo>
                      <a:lnTo>
                        <a:pt x="16" y="59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14" name="Freeform 6189"/>
                <p:cNvSpPr>
                  <a:spLocks/>
                </p:cNvSpPr>
                <p:nvPr/>
              </p:nvSpPr>
              <p:spPr bwMode="auto">
                <a:xfrm flipV="1">
                  <a:off x="2055813" y="11726862"/>
                  <a:ext cx="3175" cy="46037"/>
                </a:xfrm>
                <a:custGeom>
                  <a:avLst/>
                  <a:gdLst>
                    <a:gd name="T0" fmla="*/ 0 w 20"/>
                    <a:gd name="T1" fmla="*/ 0 h 618"/>
                    <a:gd name="T2" fmla="*/ 0 w 20"/>
                    <a:gd name="T3" fmla="*/ 23 h 618"/>
                    <a:gd name="T4" fmla="*/ 2 w 20"/>
                    <a:gd name="T5" fmla="*/ 51 h 618"/>
                    <a:gd name="T6" fmla="*/ 4 w 20"/>
                    <a:gd name="T7" fmla="*/ 74 h 618"/>
                    <a:gd name="T8" fmla="*/ 6 w 20"/>
                    <a:gd name="T9" fmla="*/ 324 h 618"/>
                    <a:gd name="T10" fmla="*/ 8 w 20"/>
                    <a:gd name="T11" fmla="*/ 618 h 618"/>
                    <a:gd name="T12" fmla="*/ 10 w 20"/>
                    <a:gd name="T13" fmla="*/ 442 h 618"/>
                    <a:gd name="T14" fmla="*/ 12 w 20"/>
                    <a:gd name="T15" fmla="*/ 455 h 618"/>
                    <a:gd name="T16" fmla="*/ 14 w 20"/>
                    <a:gd name="T17" fmla="*/ 126 h 618"/>
                    <a:gd name="T18" fmla="*/ 16 w 20"/>
                    <a:gd name="T19" fmla="*/ 117 h 618"/>
                    <a:gd name="T20" fmla="*/ 18 w 20"/>
                    <a:gd name="T21" fmla="*/ 135 h 618"/>
                    <a:gd name="T22" fmla="*/ 20 w 20"/>
                    <a:gd name="T23" fmla="*/ 86 h 618"/>
                    <a:gd name="T24" fmla="*/ 20 w 20"/>
                    <a:gd name="T25" fmla="*/ 0 h 6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61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51"/>
                      </a:lnTo>
                      <a:lnTo>
                        <a:pt x="4" y="74"/>
                      </a:lnTo>
                      <a:lnTo>
                        <a:pt x="6" y="324"/>
                      </a:lnTo>
                      <a:lnTo>
                        <a:pt x="8" y="618"/>
                      </a:lnTo>
                      <a:lnTo>
                        <a:pt x="10" y="442"/>
                      </a:lnTo>
                      <a:lnTo>
                        <a:pt x="12" y="455"/>
                      </a:lnTo>
                      <a:lnTo>
                        <a:pt x="14" y="126"/>
                      </a:lnTo>
                      <a:lnTo>
                        <a:pt x="16" y="117"/>
                      </a:lnTo>
                      <a:lnTo>
                        <a:pt x="18" y="135"/>
                      </a:lnTo>
                      <a:lnTo>
                        <a:pt x="20" y="86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15" name="Line 6190"/>
                <p:cNvSpPr>
                  <a:spLocks noChangeShapeType="1"/>
                </p:cNvSpPr>
                <p:nvPr/>
              </p:nvSpPr>
              <p:spPr bwMode="auto">
                <a:xfrm flipV="1">
                  <a:off x="2060576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16" name="Line 6191"/>
                <p:cNvSpPr>
                  <a:spLocks noChangeShapeType="1"/>
                </p:cNvSpPr>
                <p:nvPr/>
              </p:nvSpPr>
              <p:spPr bwMode="auto">
                <a:xfrm flipV="1">
                  <a:off x="2060576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17" name="Line 6192"/>
                <p:cNvSpPr>
                  <a:spLocks noChangeShapeType="1"/>
                </p:cNvSpPr>
                <p:nvPr/>
              </p:nvSpPr>
              <p:spPr bwMode="auto">
                <a:xfrm flipV="1">
                  <a:off x="2062163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18" name="Freeform 6193"/>
                <p:cNvSpPr>
                  <a:spLocks/>
                </p:cNvSpPr>
                <p:nvPr/>
              </p:nvSpPr>
              <p:spPr bwMode="auto">
                <a:xfrm flipV="1">
                  <a:off x="2065338" y="11771312"/>
                  <a:ext cx="0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23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19" name="Freeform 6194"/>
                <p:cNvSpPr>
                  <a:spLocks/>
                </p:cNvSpPr>
                <p:nvPr/>
              </p:nvSpPr>
              <p:spPr bwMode="auto">
                <a:xfrm flipV="1">
                  <a:off x="2066926" y="11769724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23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20" name="Freeform 6195"/>
                <p:cNvSpPr>
                  <a:spLocks/>
                </p:cNvSpPr>
                <p:nvPr/>
              </p:nvSpPr>
              <p:spPr bwMode="auto">
                <a:xfrm flipV="1">
                  <a:off x="2074863" y="11753849"/>
                  <a:ext cx="1588" cy="19050"/>
                </a:xfrm>
                <a:custGeom>
                  <a:avLst/>
                  <a:gdLst>
                    <a:gd name="T0" fmla="*/ 0 w 12"/>
                    <a:gd name="T1" fmla="*/ 0 h 258"/>
                    <a:gd name="T2" fmla="*/ 0 w 12"/>
                    <a:gd name="T3" fmla="*/ 19 h 258"/>
                    <a:gd name="T4" fmla="*/ 2 w 12"/>
                    <a:gd name="T5" fmla="*/ 39 h 258"/>
                    <a:gd name="T6" fmla="*/ 4 w 12"/>
                    <a:gd name="T7" fmla="*/ 258 h 258"/>
                    <a:gd name="T8" fmla="*/ 6 w 12"/>
                    <a:gd name="T9" fmla="*/ 181 h 258"/>
                    <a:gd name="T10" fmla="*/ 8 w 12"/>
                    <a:gd name="T11" fmla="*/ 144 h 258"/>
                    <a:gd name="T12" fmla="*/ 10 w 12"/>
                    <a:gd name="T13" fmla="*/ 70 h 258"/>
                    <a:gd name="T14" fmla="*/ 12 w 12"/>
                    <a:gd name="T15" fmla="*/ 23 h 258"/>
                    <a:gd name="T16" fmla="*/ 12 w 12"/>
                    <a:gd name="T17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58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39"/>
                      </a:lnTo>
                      <a:lnTo>
                        <a:pt x="4" y="258"/>
                      </a:lnTo>
                      <a:lnTo>
                        <a:pt x="6" y="181"/>
                      </a:lnTo>
                      <a:lnTo>
                        <a:pt x="8" y="144"/>
                      </a:lnTo>
                      <a:lnTo>
                        <a:pt x="10" y="70"/>
                      </a:lnTo>
                      <a:lnTo>
                        <a:pt x="12" y="23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21" name="Line 6196"/>
                <p:cNvSpPr>
                  <a:spLocks noChangeShapeType="1"/>
                </p:cNvSpPr>
                <p:nvPr/>
              </p:nvSpPr>
              <p:spPr bwMode="auto">
                <a:xfrm flipV="1">
                  <a:off x="2076451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22" name="Line 6197"/>
                <p:cNvSpPr>
                  <a:spLocks noChangeShapeType="1"/>
                </p:cNvSpPr>
                <p:nvPr/>
              </p:nvSpPr>
              <p:spPr bwMode="auto">
                <a:xfrm>
                  <a:off x="207645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23" name="Line 6198"/>
                <p:cNvSpPr>
                  <a:spLocks noChangeShapeType="1"/>
                </p:cNvSpPr>
                <p:nvPr/>
              </p:nvSpPr>
              <p:spPr bwMode="auto">
                <a:xfrm>
                  <a:off x="2078038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24" name="Line 6199"/>
                <p:cNvSpPr>
                  <a:spLocks noChangeShapeType="1"/>
                </p:cNvSpPr>
                <p:nvPr/>
              </p:nvSpPr>
              <p:spPr bwMode="auto">
                <a:xfrm>
                  <a:off x="2078038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25" name="Freeform 6200"/>
                <p:cNvSpPr>
                  <a:spLocks/>
                </p:cNvSpPr>
                <p:nvPr/>
              </p:nvSpPr>
              <p:spPr bwMode="auto">
                <a:xfrm flipV="1">
                  <a:off x="2079626" y="11763374"/>
                  <a:ext cx="0" cy="9525"/>
                </a:xfrm>
                <a:custGeom>
                  <a:avLst/>
                  <a:gdLst>
                    <a:gd name="T0" fmla="*/ 0 w 6"/>
                    <a:gd name="T1" fmla="*/ 0 h 130"/>
                    <a:gd name="T2" fmla="*/ 0 w 6"/>
                    <a:gd name="T3" fmla="*/ 130 h 130"/>
                    <a:gd name="T4" fmla="*/ 2 w 6"/>
                    <a:gd name="T5" fmla="*/ 78 h 130"/>
                    <a:gd name="T6" fmla="*/ 4 w 6"/>
                    <a:gd name="T7" fmla="*/ 31 h 130"/>
                    <a:gd name="T8" fmla="*/ 6 w 6"/>
                    <a:gd name="T9" fmla="*/ 19 h 130"/>
                    <a:gd name="T10" fmla="*/ 6 w 6"/>
                    <a:gd name="T11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30">
                      <a:moveTo>
                        <a:pt x="0" y="0"/>
                      </a:moveTo>
                      <a:lnTo>
                        <a:pt x="0" y="130"/>
                      </a:lnTo>
                      <a:lnTo>
                        <a:pt x="2" y="78"/>
                      </a:lnTo>
                      <a:lnTo>
                        <a:pt x="4" y="31"/>
                      </a:lnTo>
                      <a:lnTo>
                        <a:pt x="6" y="1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26" name="Freeform 6201"/>
                <p:cNvSpPr>
                  <a:spLocks/>
                </p:cNvSpPr>
                <p:nvPr/>
              </p:nvSpPr>
              <p:spPr bwMode="auto">
                <a:xfrm>
                  <a:off x="2081213" y="11772899"/>
                  <a:ext cx="0" cy="0"/>
                </a:xfrm>
                <a:custGeom>
                  <a:avLst/>
                  <a:gdLst>
                    <a:gd name="T0" fmla="*/ 0 w 2"/>
                    <a:gd name="T1" fmla="*/ 0 h 15"/>
                    <a:gd name="T2" fmla="*/ 0 w 2"/>
                    <a:gd name="T3" fmla="*/ 15 h 15"/>
                    <a:gd name="T4" fmla="*/ 2 w 2"/>
                    <a:gd name="T5" fmla="*/ 15 h 15"/>
                    <a:gd name="T6" fmla="*/ 2 w 2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27" name="Freeform 6202"/>
                <p:cNvSpPr>
                  <a:spLocks/>
                </p:cNvSpPr>
                <p:nvPr/>
              </p:nvSpPr>
              <p:spPr bwMode="auto">
                <a:xfrm flipV="1">
                  <a:off x="2082801" y="11677649"/>
                  <a:ext cx="3175" cy="95250"/>
                </a:xfrm>
                <a:custGeom>
                  <a:avLst/>
                  <a:gdLst>
                    <a:gd name="T0" fmla="*/ 0 w 24"/>
                    <a:gd name="T1" fmla="*/ 0 h 1258"/>
                    <a:gd name="T2" fmla="*/ 0 w 24"/>
                    <a:gd name="T3" fmla="*/ 19 h 1258"/>
                    <a:gd name="T4" fmla="*/ 2 w 24"/>
                    <a:gd name="T5" fmla="*/ 369 h 1258"/>
                    <a:gd name="T6" fmla="*/ 4 w 24"/>
                    <a:gd name="T7" fmla="*/ 665 h 1258"/>
                    <a:gd name="T8" fmla="*/ 6 w 24"/>
                    <a:gd name="T9" fmla="*/ 1083 h 1258"/>
                    <a:gd name="T10" fmla="*/ 8 w 24"/>
                    <a:gd name="T11" fmla="*/ 1258 h 1258"/>
                    <a:gd name="T12" fmla="*/ 10 w 24"/>
                    <a:gd name="T13" fmla="*/ 813 h 1258"/>
                    <a:gd name="T14" fmla="*/ 12 w 24"/>
                    <a:gd name="T15" fmla="*/ 785 h 1258"/>
                    <a:gd name="T16" fmla="*/ 14 w 24"/>
                    <a:gd name="T17" fmla="*/ 307 h 1258"/>
                    <a:gd name="T18" fmla="*/ 16 w 24"/>
                    <a:gd name="T19" fmla="*/ 193 h 1258"/>
                    <a:gd name="T20" fmla="*/ 18 w 24"/>
                    <a:gd name="T21" fmla="*/ 39 h 1258"/>
                    <a:gd name="T22" fmla="*/ 20 w 24"/>
                    <a:gd name="T23" fmla="*/ 39 h 1258"/>
                    <a:gd name="T24" fmla="*/ 22 w 24"/>
                    <a:gd name="T25" fmla="*/ 180 h 1258"/>
                    <a:gd name="T26" fmla="*/ 24 w 24"/>
                    <a:gd name="T27" fmla="*/ 15 h 1258"/>
                    <a:gd name="T28" fmla="*/ 24 w 24"/>
                    <a:gd name="T29" fmla="*/ 0 h 1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" h="1258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369"/>
                      </a:lnTo>
                      <a:lnTo>
                        <a:pt x="4" y="665"/>
                      </a:lnTo>
                      <a:lnTo>
                        <a:pt x="6" y="1083"/>
                      </a:lnTo>
                      <a:lnTo>
                        <a:pt x="8" y="1258"/>
                      </a:lnTo>
                      <a:lnTo>
                        <a:pt x="10" y="813"/>
                      </a:lnTo>
                      <a:lnTo>
                        <a:pt x="12" y="785"/>
                      </a:lnTo>
                      <a:lnTo>
                        <a:pt x="14" y="307"/>
                      </a:lnTo>
                      <a:lnTo>
                        <a:pt x="16" y="193"/>
                      </a:lnTo>
                      <a:lnTo>
                        <a:pt x="18" y="39"/>
                      </a:lnTo>
                      <a:lnTo>
                        <a:pt x="20" y="39"/>
                      </a:lnTo>
                      <a:lnTo>
                        <a:pt x="22" y="180"/>
                      </a:lnTo>
                      <a:lnTo>
                        <a:pt x="24" y="15"/>
                      </a:lnTo>
                      <a:lnTo>
                        <a:pt x="2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28" name="Line 6203"/>
                <p:cNvSpPr>
                  <a:spLocks noChangeShapeType="1"/>
                </p:cNvSpPr>
                <p:nvPr/>
              </p:nvSpPr>
              <p:spPr bwMode="auto">
                <a:xfrm>
                  <a:off x="2085976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29" name="Line 6204"/>
                <p:cNvSpPr>
                  <a:spLocks noChangeShapeType="1"/>
                </p:cNvSpPr>
                <p:nvPr/>
              </p:nvSpPr>
              <p:spPr bwMode="auto">
                <a:xfrm flipV="1">
                  <a:off x="2087563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30" name="Freeform 6205"/>
                <p:cNvSpPr>
                  <a:spLocks/>
                </p:cNvSpPr>
                <p:nvPr/>
              </p:nvSpPr>
              <p:spPr bwMode="auto">
                <a:xfrm flipV="1">
                  <a:off x="2089151" y="11771312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19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31" name="Freeform 6206"/>
                <p:cNvSpPr>
                  <a:spLocks/>
                </p:cNvSpPr>
                <p:nvPr/>
              </p:nvSpPr>
              <p:spPr bwMode="auto">
                <a:xfrm flipV="1">
                  <a:off x="2092326" y="11618912"/>
                  <a:ext cx="1588" cy="153987"/>
                </a:xfrm>
                <a:custGeom>
                  <a:avLst/>
                  <a:gdLst>
                    <a:gd name="T0" fmla="*/ 0 w 22"/>
                    <a:gd name="T1" fmla="*/ 0 h 2033"/>
                    <a:gd name="T2" fmla="*/ 0 w 22"/>
                    <a:gd name="T3" fmla="*/ 209 h 2033"/>
                    <a:gd name="T4" fmla="*/ 2 w 22"/>
                    <a:gd name="T5" fmla="*/ 770 h 2033"/>
                    <a:gd name="T6" fmla="*/ 4 w 22"/>
                    <a:gd name="T7" fmla="*/ 1954 h 2033"/>
                    <a:gd name="T8" fmla="*/ 6 w 22"/>
                    <a:gd name="T9" fmla="*/ 2033 h 2033"/>
                    <a:gd name="T10" fmla="*/ 8 w 22"/>
                    <a:gd name="T11" fmla="*/ 1706 h 2033"/>
                    <a:gd name="T12" fmla="*/ 10 w 22"/>
                    <a:gd name="T13" fmla="*/ 1617 h 2033"/>
                    <a:gd name="T14" fmla="*/ 12 w 22"/>
                    <a:gd name="T15" fmla="*/ 1172 h 2033"/>
                    <a:gd name="T16" fmla="*/ 14 w 22"/>
                    <a:gd name="T17" fmla="*/ 713 h 2033"/>
                    <a:gd name="T18" fmla="*/ 16 w 22"/>
                    <a:gd name="T19" fmla="*/ 425 h 2033"/>
                    <a:gd name="T20" fmla="*/ 18 w 22"/>
                    <a:gd name="T21" fmla="*/ 104 h 2033"/>
                    <a:gd name="T22" fmla="*/ 20 w 22"/>
                    <a:gd name="T23" fmla="*/ 92 h 2033"/>
                    <a:gd name="T24" fmla="*/ 22 w 22"/>
                    <a:gd name="T25" fmla="*/ 47 h 2033"/>
                    <a:gd name="T26" fmla="*/ 22 w 22"/>
                    <a:gd name="T27" fmla="*/ 0 h 20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2033">
                      <a:moveTo>
                        <a:pt x="0" y="0"/>
                      </a:moveTo>
                      <a:lnTo>
                        <a:pt x="0" y="209"/>
                      </a:lnTo>
                      <a:lnTo>
                        <a:pt x="2" y="770"/>
                      </a:lnTo>
                      <a:lnTo>
                        <a:pt x="4" y="1954"/>
                      </a:lnTo>
                      <a:lnTo>
                        <a:pt x="6" y="2033"/>
                      </a:lnTo>
                      <a:lnTo>
                        <a:pt x="8" y="1706"/>
                      </a:lnTo>
                      <a:lnTo>
                        <a:pt x="10" y="1617"/>
                      </a:lnTo>
                      <a:lnTo>
                        <a:pt x="12" y="1172"/>
                      </a:lnTo>
                      <a:lnTo>
                        <a:pt x="14" y="713"/>
                      </a:lnTo>
                      <a:lnTo>
                        <a:pt x="16" y="425"/>
                      </a:lnTo>
                      <a:lnTo>
                        <a:pt x="18" y="104"/>
                      </a:lnTo>
                      <a:lnTo>
                        <a:pt x="20" y="92"/>
                      </a:lnTo>
                      <a:lnTo>
                        <a:pt x="22" y="47"/>
                      </a:lnTo>
                      <a:lnTo>
                        <a:pt x="2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32" name="Line 6207"/>
                <p:cNvSpPr>
                  <a:spLocks noChangeShapeType="1"/>
                </p:cNvSpPr>
                <p:nvPr/>
              </p:nvSpPr>
              <p:spPr bwMode="auto">
                <a:xfrm flipV="1">
                  <a:off x="2095501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33" name="Freeform 6208"/>
                <p:cNvSpPr>
                  <a:spLocks/>
                </p:cNvSpPr>
                <p:nvPr/>
              </p:nvSpPr>
              <p:spPr bwMode="auto">
                <a:xfrm flipV="1">
                  <a:off x="2097088" y="11763374"/>
                  <a:ext cx="1588" cy="9525"/>
                </a:xfrm>
                <a:custGeom>
                  <a:avLst/>
                  <a:gdLst>
                    <a:gd name="T0" fmla="*/ 0 w 8"/>
                    <a:gd name="T1" fmla="*/ 0 h 133"/>
                    <a:gd name="T2" fmla="*/ 0 w 8"/>
                    <a:gd name="T3" fmla="*/ 39 h 133"/>
                    <a:gd name="T4" fmla="*/ 2 w 8"/>
                    <a:gd name="T5" fmla="*/ 133 h 133"/>
                    <a:gd name="T6" fmla="*/ 4 w 8"/>
                    <a:gd name="T7" fmla="*/ 39 h 133"/>
                    <a:gd name="T8" fmla="*/ 6 w 8"/>
                    <a:gd name="T9" fmla="*/ 106 h 133"/>
                    <a:gd name="T10" fmla="*/ 8 w 8"/>
                    <a:gd name="T11" fmla="*/ 19 h 133"/>
                    <a:gd name="T12" fmla="*/ 8 w 8"/>
                    <a:gd name="T13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33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33"/>
                      </a:lnTo>
                      <a:lnTo>
                        <a:pt x="4" y="39"/>
                      </a:lnTo>
                      <a:lnTo>
                        <a:pt x="6" y="106"/>
                      </a:lnTo>
                      <a:lnTo>
                        <a:pt x="8" y="1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34" name="Line 6209"/>
                <p:cNvSpPr>
                  <a:spLocks noChangeShapeType="1"/>
                </p:cNvSpPr>
                <p:nvPr/>
              </p:nvSpPr>
              <p:spPr bwMode="auto">
                <a:xfrm flipV="1">
                  <a:off x="2101851" y="11766549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35" name="Line 6210"/>
                <p:cNvSpPr>
                  <a:spLocks noChangeShapeType="1"/>
                </p:cNvSpPr>
                <p:nvPr/>
              </p:nvSpPr>
              <p:spPr bwMode="auto">
                <a:xfrm flipV="1">
                  <a:off x="2101851" y="11768137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36" name="Freeform 6211"/>
                <p:cNvSpPr>
                  <a:spLocks/>
                </p:cNvSpPr>
                <p:nvPr/>
              </p:nvSpPr>
              <p:spPr bwMode="auto">
                <a:xfrm flipV="1">
                  <a:off x="2106613" y="11771312"/>
                  <a:ext cx="0" cy="1587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31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37" name="Freeform 6212"/>
                <p:cNvSpPr>
                  <a:spLocks/>
                </p:cNvSpPr>
                <p:nvPr/>
              </p:nvSpPr>
              <p:spPr bwMode="auto">
                <a:xfrm flipV="1">
                  <a:off x="2109788" y="11769724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38" name="Line 6213"/>
                <p:cNvSpPr>
                  <a:spLocks noChangeShapeType="1"/>
                </p:cNvSpPr>
                <p:nvPr/>
              </p:nvSpPr>
              <p:spPr bwMode="auto">
                <a:xfrm flipV="1">
                  <a:off x="2111376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39" name="Line 6214"/>
                <p:cNvSpPr>
                  <a:spLocks noChangeShapeType="1"/>
                </p:cNvSpPr>
                <p:nvPr/>
              </p:nvSpPr>
              <p:spPr bwMode="auto">
                <a:xfrm>
                  <a:off x="211455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40" name="Freeform 6215"/>
                <p:cNvSpPr>
                  <a:spLocks/>
                </p:cNvSpPr>
                <p:nvPr/>
              </p:nvSpPr>
              <p:spPr bwMode="auto">
                <a:xfrm flipV="1">
                  <a:off x="2119313" y="11771312"/>
                  <a:ext cx="1588" cy="1587"/>
                </a:xfrm>
                <a:custGeom>
                  <a:avLst/>
                  <a:gdLst>
                    <a:gd name="T0" fmla="*/ 0 w 8"/>
                    <a:gd name="T1" fmla="*/ 0 h 31"/>
                    <a:gd name="T2" fmla="*/ 0 w 8"/>
                    <a:gd name="T3" fmla="*/ 15 h 31"/>
                    <a:gd name="T4" fmla="*/ 2 w 8"/>
                    <a:gd name="T5" fmla="*/ 31 h 31"/>
                    <a:gd name="T6" fmla="*/ 4 w 8"/>
                    <a:gd name="T7" fmla="*/ 19 h 31"/>
                    <a:gd name="T8" fmla="*/ 6 w 8"/>
                    <a:gd name="T9" fmla="*/ 31 h 31"/>
                    <a:gd name="T10" fmla="*/ 8 w 8"/>
                    <a:gd name="T11" fmla="*/ 31 h 31"/>
                    <a:gd name="T12" fmla="*/ 8 w 8"/>
                    <a:gd name="T13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31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31"/>
                      </a:lnTo>
                      <a:lnTo>
                        <a:pt x="4" y="19"/>
                      </a:lnTo>
                      <a:lnTo>
                        <a:pt x="6" y="31"/>
                      </a:lnTo>
                      <a:lnTo>
                        <a:pt x="8" y="31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41" name="Line 6216"/>
                <p:cNvSpPr>
                  <a:spLocks noChangeShapeType="1"/>
                </p:cNvSpPr>
                <p:nvPr/>
              </p:nvSpPr>
              <p:spPr bwMode="auto">
                <a:xfrm flipV="1">
                  <a:off x="2124076" y="11768137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42" name="Line 6217"/>
                <p:cNvSpPr>
                  <a:spLocks noChangeShapeType="1"/>
                </p:cNvSpPr>
                <p:nvPr/>
              </p:nvSpPr>
              <p:spPr bwMode="auto">
                <a:xfrm flipV="1">
                  <a:off x="2124076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43" name="Line 6218"/>
                <p:cNvSpPr>
                  <a:spLocks noChangeShapeType="1"/>
                </p:cNvSpPr>
                <p:nvPr/>
              </p:nvSpPr>
              <p:spPr bwMode="auto">
                <a:xfrm flipV="1">
                  <a:off x="2128838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44" name="Freeform 6219"/>
                <p:cNvSpPr>
                  <a:spLocks/>
                </p:cNvSpPr>
                <p:nvPr/>
              </p:nvSpPr>
              <p:spPr bwMode="auto">
                <a:xfrm flipV="1">
                  <a:off x="2128838" y="11771312"/>
                  <a:ext cx="0" cy="1587"/>
                </a:xfrm>
                <a:custGeom>
                  <a:avLst/>
                  <a:gdLst>
                    <a:gd name="T0" fmla="*/ 0 w 2"/>
                    <a:gd name="T1" fmla="*/ 0 h 29"/>
                    <a:gd name="T2" fmla="*/ 0 w 2"/>
                    <a:gd name="T3" fmla="*/ 29 h 29"/>
                    <a:gd name="T4" fmla="*/ 2 w 2"/>
                    <a:gd name="T5" fmla="*/ 14 h 29"/>
                    <a:gd name="T6" fmla="*/ 2 w 2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45" name="Freeform 6220"/>
                <p:cNvSpPr>
                  <a:spLocks/>
                </p:cNvSpPr>
                <p:nvPr/>
              </p:nvSpPr>
              <p:spPr bwMode="auto">
                <a:xfrm flipV="1">
                  <a:off x="2136776" y="11763374"/>
                  <a:ext cx="1588" cy="9525"/>
                </a:xfrm>
                <a:custGeom>
                  <a:avLst/>
                  <a:gdLst>
                    <a:gd name="T0" fmla="*/ 0 w 10"/>
                    <a:gd name="T1" fmla="*/ 0 h 126"/>
                    <a:gd name="T2" fmla="*/ 0 w 10"/>
                    <a:gd name="T3" fmla="*/ 31 h 126"/>
                    <a:gd name="T4" fmla="*/ 2 w 10"/>
                    <a:gd name="T5" fmla="*/ 39 h 126"/>
                    <a:gd name="T6" fmla="*/ 4 w 10"/>
                    <a:gd name="T7" fmla="*/ 23 h 126"/>
                    <a:gd name="T8" fmla="*/ 6 w 10"/>
                    <a:gd name="T9" fmla="*/ 123 h 126"/>
                    <a:gd name="T10" fmla="*/ 8 w 10"/>
                    <a:gd name="T11" fmla="*/ 126 h 126"/>
                    <a:gd name="T12" fmla="*/ 10 w 10"/>
                    <a:gd name="T13" fmla="*/ 29 h 126"/>
                    <a:gd name="T14" fmla="*/ 10 w 10"/>
                    <a:gd name="T15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26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9"/>
                      </a:lnTo>
                      <a:lnTo>
                        <a:pt x="4" y="23"/>
                      </a:lnTo>
                      <a:lnTo>
                        <a:pt x="6" y="123"/>
                      </a:lnTo>
                      <a:lnTo>
                        <a:pt x="8" y="126"/>
                      </a:lnTo>
                      <a:lnTo>
                        <a:pt x="10" y="29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46" name="Line 6221"/>
                <p:cNvSpPr>
                  <a:spLocks noChangeShapeType="1"/>
                </p:cNvSpPr>
                <p:nvPr/>
              </p:nvSpPr>
              <p:spPr bwMode="auto">
                <a:xfrm>
                  <a:off x="213995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47" name="Line 6222"/>
                <p:cNvSpPr>
                  <a:spLocks noChangeShapeType="1"/>
                </p:cNvSpPr>
                <p:nvPr/>
              </p:nvSpPr>
              <p:spPr bwMode="auto">
                <a:xfrm>
                  <a:off x="214630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48" name="Freeform 6223"/>
                <p:cNvSpPr>
                  <a:spLocks/>
                </p:cNvSpPr>
                <p:nvPr/>
              </p:nvSpPr>
              <p:spPr bwMode="auto">
                <a:xfrm flipV="1">
                  <a:off x="2146301" y="11768137"/>
                  <a:ext cx="0" cy="4762"/>
                </a:xfrm>
                <a:custGeom>
                  <a:avLst/>
                  <a:gdLst>
                    <a:gd name="T0" fmla="*/ 0 w 6"/>
                    <a:gd name="T1" fmla="*/ 0 h 74"/>
                    <a:gd name="T2" fmla="*/ 0 w 6"/>
                    <a:gd name="T3" fmla="*/ 74 h 74"/>
                    <a:gd name="T4" fmla="*/ 2 w 6"/>
                    <a:gd name="T5" fmla="*/ 39 h 74"/>
                    <a:gd name="T6" fmla="*/ 4 w 6"/>
                    <a:gd name="T7" fmla="*/ 47 h 74"/>
                    <a:gd name="T8" fmla="*/ 6 w 6"/>
                    <a:gd name="T9" fmla="*/ 14 h 74"/>
                    <a:gd name="T10" fmla="*/ 6 w 6"/>
                    <a:gd name="T11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4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39"/>
                      </a:lnTo>
                      <a:lnTo>
                        <a:pt x="4" y="47"/>
                      </a:lnTo>
                      <a:lnTo>
                        <a:pt x="6" y="1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49" name="Freeform 6224"/>
                <p:cNvSpPr>
                  <a:spLocks/>
                </p:cNvSpPr>
                <p:nvPr/>
              </p:nvSpPr>
              <p:spPr bwMode="auto">
                <a:xfrm flipV="1">
                  <a:off x="2154238" y="11769724"/>
                  <a:ext cx="1588" cy="3175"/>
                </a:xfrm>
                <a:custGeom>
                  <a:avLst/>
                  <a:gdLst>
                    <a:gd name="T0" fmla="*/ 0 w 15"/>
                    <a:gd name="T1" fmla="*/ 0 h 58"/>
                    <a:gd name="T2" fmla="*/ 0 w 15"/>
                    <a:gd name="T3" fmla="*/ 14 h 58"/>
                    <a:gd name="T4" fmla="*/ 2 w 15"/>
                    <a:gd name="T5" fmla="*/ 15 h 58"/>
                    <a:gd name="T6" fmla="*/ 4 w 15"/>
                    <a:gd name="T7" fmla="*/ 15 h 58"/>
                    <a:gd name="T8" fmla="*/ 6 w 15"/>
                    <a:gd name="T9" fmla="*/ 58 h 58"/>
                    <a:gd name="T10" fmla="*/ 8 w 15"/>
                    <a:gd name="T11" fmla="*/ 19 h 58"/>
                    <a:gd name="T12" fmla="*/ 10 w 15"/>
                    <a:gd name="T13" fmla="*/ 15 h 58"/>
                    <a:gd name="T14" fmla="*/ 13 w 15"/>
                    <a:gd name="T15" fmla="*/ 44 h 58"/>
                    <a:gd name="T16" fmla="*/ 15 w 15"/>
                    <a:gd name="T17" fmla="*/ 19 h 58"/>
                    <a:gd name="T18" fmla="*/ 15 w 15"/>
                    <a:gd name="T1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" h="58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5"/>
                      </a:lnTo>
                      <a:lnTo>
                        <a:pt x="4" y="15"/>
                      </a:lnTo>
                      <a:lnTo>
                        <a:pt x="6" y="58"/>
                      </a:lnTo>
                      <a:lnTo>
                        <a:pt x="8" y="19"/>
                      </a:lnTo>
                      <a:lnTo>
                        <a:pt x="10" y="15"/>
                      </a:lnTo>
                      <a:lnTo>
                        <a:pt x="13" y="44"/>
                      </a:lnTo>
                      <a:lnTo>
                        <a:pt x="15" y="19"/>
                      </a:lnTo>
                      <a:lnTo>
                        <a:pt x="1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50" name="Freeform 6225"/>
                <p:cNvSpPr>
                  <a:spLocks/>
                </p:cNvSpPr>
                <p:nvPr/>
              </p:nvSpPr>
              <p:spPr bwMode="auto">
                <a:xfrm flipV="1">
                  <a:off x="2159001" y="11758612"/>
                  <a:ext cx="1588" cy="14287"/>
                </a:xfrm>
                <a:custGeom>
                  <a:avLst/>
                  <a:gdLst>
                    <a:gd name="T0" fmla="*/ 0 w 16"/>
                    <a:gd name="T1" fmla="*/ 0 h 195"/>
                    <a:gd name="T2" fmla="*/ 0 w 16"/>
                    <a:gd name="T3" fmla="*/ 75 h 195"/>
                    <a:gd name="T4" fmla="*/ 2 w 16"/>
                    <a:gd name="T5" fmla="*/ 38 h 195"/>
                    <a:gd name="T6" fmla="*/ 4 w 16"/>
                    <a:gd name="T7" fmla="*/ 155 h 195"/>
                    <a:gd name="T8" fmla="*/ 6 w 16"/>
                    <a:gd name="T9" fmla="*/ 195 h 195"/>
                    <a:gd name="T10" fmla="*/ 8 w 16"/>
                    <a:gd name="T11" fmla="*/ 188 h 195"/>
                    <a:gd name="T12" fmla="*/ 10 w 16"/>
                    <a:gd name="T13" fmla="*/ 90 h 195"/>
                    <a:gd name="T14" fmla="*/ 12 w 16"/>
                    <a:gd name="T15" fmla="*/ 31 h 195"/>
                    <a:gd name="T16" fmla="*/ 14 w 16"/>
                    <a:gd name="T17" fmla="*/ 14 h 195"/>
                    <a:gd name="T18" fmla="*/ 16 w 16"/>
                    <a:gd name="T19" fmla="*/ 31 h 195"/>
                    <a:gd name="T20" fmla="*/ 16 w 16"/>
                    <a:gd name="T21" fmla="*/ 0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195">
                      <a:moveTo>
                        <a:pt x="0" y="0"/>
                      </a:moveTo>
                      <a:lnTo>
                        <a:pt x="0" y="75"/>
                      </a:lnTo>
                      <a:lnTo>
                        <a:pt x="2" y="38"/>
                      </a:lnTo>
                      <a:lnTo>
                        <a:pt x="4" y="155"/>
                      </a:lnTo>
                      <a:lnTo>
                        <a:pt x="6" y="195"/>
                      </a:lnTo>
                      <a:lnTo>
                        <a:pt x="8" y="188"/>
                      </a:lnTo>
                      <a:lnTo>
                        <a:pt x="10" y="90"/>
                      </a:lnTo>
                      <a:lnTo>
                        <a:pt x="12" y="31"/>
                      </a:lnTo>
                      <a:lnTo>
                        <a:pt x="14" y="14"/>
                      </a:lnTo>
                      <a:lnTo>
                        <a:pt x="16" y="31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51" name="Freeform 6226"/>
                <p:cNvSpPr>
                  <a:spLocks/>
                </p:cNvSpPr>
                <p:nvPr/>
              </p:nvSpPr>
              <p:spPr bwMode="auto">
                <a:xfrm flipV="1">
                  <a:off x="2163763" y="11736387"/>
                  <a:ext cx="1588" cy="36512"/>
                </a:xfrm>
                <a:custGeom>
                  <a:avLst/>
                  <a:gdLst>
                    <a:gd name="T0" fmla="*/ 0 w 20"/>
                    <a:gd name="T1" fmla="*/ 0 h 487"/>
                    <a:gd name="T2" fmla="*/ 0 w 20"/>
                    <a:gd name="T3" fmla="*/ 47 h 487"/>
                    <a:gd name="T4" fmla="*/ 2 w 20"/>
                    <a:gd name="T5" fmla="*/ 19 h 487"/>
                    <a:gd name="T6" fmla="*/ 4 w 20"/>
                    <a:gd name="T7" fmla="*/ 418 h 487"/>
                    <a:gd name="T8" fmla="*/ 6 w 20"/>
                    <a:gd name="T9" fmla="*/ 203 h 487"/>
                    <a:gd name="T10" fmla="*/ 8 w 20"/>
                    <a:gd name="T11" fmla="*/ 452 h 487"/>
                    <a:gd name="T12" fmla="*/ 10 w 20"/>
                    <a:gd name="T13" fmla="*/ 487 h 487"/>
                    <a:gd name="T14" fmla="*/ 12 w 20"/>
                    <a:gd name="T15" fmla="*/ 364 h 487"/>
                    <a:gd name="T16" fmla="*/ 14 w 20"/>
                    <a:gd name="T17" fmla="*/ 31 h 487"/>
                    <a:gd name="T18" fmla="*/ 16 w 20"/>
                    <a:gd name="T19" fmla="*/ 281 h 487"/>
                    <a:gd name="T20" fmla="*/ 18 w 20"/>
                    <a:gd name="T21" fmla="*/ 62 h 487"/>
                    <a:gd name="T22" fmla="*/ 20 w 20"/>
                    <a:gd name="T23" fmla="*/ 99 h 487"/>
                    <a:gd name="T24" fmla="*/ 20 w 20"/>
                    <a:gd name="T25" fmla="*/ 0 h 4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48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9"/>
                      </a:lnTo>
                      <a:lnTo>
                        <a:pt x="4" y="418"/>
                      </a:lnTo>
                      <a:lnTo>
                        <a:pt x="6" y="203"/>
                      </a:lnTo>
                      <a:lnTo>
                        <a:pt x="8" y="452"/>
                      </a:lnTo>
                      <a:lnTo>
                        <a:pt x="10" y="487"/>
                      </a:lnTo>
                      <a:lnTo>
                        <a:pt x="12" y="364"/>
                      </a:lnTo>
                      <a:lnTo>
                        <a:pt x="14" y="31"/>
                      </a:lnTo>
                      <a:lnTo>
                        <a:pt x="16" y="281"/>
                      </a:lnTo>
                      <a:lnTo>
                        <a:pt x="18" y="62"/>
                      </a:lnTo>
                      <a:lnTo>
                        <a:pt x="20" y="99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52" name="Freeform 6227"/>
                <p:cNvSpPr>
                  <a:spLocks/>
                </p:cNvSpPr>
                <p:nvPr/>
              </p:nvSpPr>
              <p:spPr bwMode="auto">
                <a:xfrm flipV="1">
                  <a:off x="2165351" y="11771312"/>
                  <a:ext cx="0" cy="1587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23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53" name="Line 6228"/>
                <p:cNvSpPr>
                  <a:spLocks noChangeShapeType="1"/>
                </p:cNvSpPr>
                <p:nvPr/>
              </p:nvSpPr>
              <p:spPr bwMode="auto">
                <a:xfrm>
                  <a:off x="2168526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54" name="Freeform 6229"/>
                <p:cNvSpPr>
                  <a:spLocks/>
                </p:cNvSpPr>
                <p:nvPr/>
              </p:nvSpPr>
              <p:spPr bwMode="auto">
                <a:xfrm flipV="1">
                  <a:off x="2173288" y="11761787"/>
                  <a:ext cx="0" cy="11112"/>
                </a:xfrm>
                <a:custGeom>
                  <a:avLst/>
                  <a:gdLst>
                    <a:gd name="T0" fmla="*/ 0 w 6"/>
                    <a:gd name="T1" fmla="*/ 0 h 147"/>
                    <a:gd name="T2" fmla="*/ 0 w 6"/>
                    <a:gd name="T3" fmla="*/ 133 h 147"/>
                    <a:gd name="T4" fmla="*/ 2 w 6"/>
                    <a:gd name="T5" fmla="*/ 34 h 147"/>
                    <a:gd name="T6" fmla="*/ 4 w 6"/>
                    <a:gd name="T7" fmla="*/ 54 h 147"/>
                    <a:gd name="T8" fmla="*/ 6 w 6"/>
                    <a:gd name="T9" fmla="*/ 147 h 147"/>
                    <a:gd name="T10" fmla="*/ 6 w 6"/>
                    <a:gd name="T11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47">
                      <a:moveTo>
                        <a:pt x="0" y="0"/>
                      </a:moveTo>
                      <a:lnTo>
                        <a:pt x="0" y="133"/>
                      </a:lnTo>
                      <a:lnTo>
                        <a:pt x="2" y="34"/>
                      </a:lnTo>
                      <a:lnTo>
                        <a:pt x="4" y="54"/>
                      </a:lnTo>
                      <a:lnTo>
                        <a:pt x="6" y="147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55" name="Line 6230"/>
                <p:cNvSpPr>
                  <a:spLocks noChangeShapeType="1"/>
                </p:cNvSpPr>
                <p:nvPr/>
              </p:nvSpPr>
              <p:spPr bwMode="auto">
                <a:xfrm flipV="1">
                  <a:off x="2173288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56" name="Freeform 6231"/>
                <p:cNvSpPr>
                  <a:spLocks/>
                </p:cNvSpPr>
                <p:nvPr/>
              </p:nvSpPr>
              <p:spPr bwMode="auto">
                <a:xfrm flipV="1">
                  <a:off x="2176463" y="11766549"/>
                  <a:ext cx="0" cy="6350"/>
                </a:xfrm>
                <a:custGeom>
                  <a:avLst/>
                  <a:gdLst>
                    <a:gd name="T0" fmla="*/ 0 w 2"/>
                    <a:gd name="T1" fmla="*/ 0 h 91"/>
                    <a:gd name="T2" fmla="*/ 0 w 2"/>
                    <a:gd name="T3" fmla="*/ 15 h 91"/>
                    <a:gd name="T4" fmla="*/ 2 w 2"/>
                    <a:gd name="T5" fmla="*/ 91 h 91"/>
                    <a:gd name="T6" fmla="*/ 2 w 2"/>
                    <a:gd name="T7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1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9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57" name="Line 6232"/>
                <p:cNvSpPr>
                  <a:spLocks noChangeShapeType="1"/>
                </p:cNvSpPr>
                <p:nvPr/>
              </p:nvSpPr>
              <p:spPr bwMode="auto">
                <a:xfrm flipV="1">
                  <a:off x="2178051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58" name="Line 6233"/>
                <p:cNvSpPr>
                  <a:spLocks noChangeShapeType="1"/>
                </p:cNvSpPr>
                <p:nvPr/>
              </p:nvSpPr>
              <p:spPr bwMode="auto">
                <a:xfrm flipV="1">
                  <a:off x="2179638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59" name="Freeform 6234"/>
                <p:cNvSpPr>
                  <a:spLocks/>
                </p:cNvSpPr>
                <p:nvPr/>
              </p:nvSpPr>
              <p:spPr bwMode="auto">
                <a:xfrm flipV="1">
                  <a:off x="2181226" y="11726862"/>
                  <a:ext cx="1588" cy="46037"/>
                </a:xfrm>
                <a:custGeom>
                  <a:avLst/>
                  <a:gdLst>
                    <a:gd name="T0" fmla="*/ 0 w 20"/>
                    <a:gd name="T1" fmla="*/ 0 h 607"/>
                    <a:gd name="T2" fmla="*/ 0 w 20"/>
                    <a:gd name="T3" fmla="*/ 19 h 607"/>
                    <a:gd name="T4" fmla="*/ 2 w 20"/>
                    <a:gd name="T5" fmla="*/ 29 h 607"/>
                    <a:gd name="T6" fmla="*/ 4 w 20"/>
                    <a:gd name="T7" fmla="*/ 171 h 607"/>
                    <a:gd name="T8" fmla="*/ 6 w 20"/>
                    <a:gd name="T9" fmla="*/ 404 h 607"/>
                    <a:gd name="T10" fmla="*/ 8 w 20"/>
                    <a:gd name="T11" fmla="*/ 504 h 607"/>
                    <a:gd name="T12" fmla="*/ 10 w 20"/>
                    <a:gd name="T13" fmla="*/ 607 h 607"/>
                    <a:gd name="T14" fmla="*/ 12 w 20"/>
                    <a:gd name="T15" fmla="*/ 161 h 607"/>
                    <a:gd name="T16" fmla="*/ 14 w 20"/>
                    <a:gd name="T17" fmla="*/ 267 h 607"/>
                    <a:gd name="T18" fmla="*/ 16 w 20"/>
                    <a:gd name="T19" fmla="*/ 98 h 607"/>
                    <a:gd name="T20" fmla="*/ 18 w 20"/>
                    <a:gd name="T21" fmla="*/ 78 h 607"/>
                    <a:gd name="T22" fmla="*/ 20 w 20"/>
                    <a:gd name="T23" fmla="*/ 29 h 607"/>
                    <a:gd name="T24" fmla="*/ 20 w 20"/>
                    <a:gd name="T25" fmla="*/ 0 h 6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607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29"/>
                      </a:lnTo>
                      <a:lnTo>
                        <a:pt x="4" y="171"/>
                      </a:lnTo>
                      <a:lnTo>
                        <a:pt x="6" y="404"/>
                      </a:lnTo>
                      <a:lnTo>
                        <a:pt x="8" y="504"/>
                      </a:lnTo>
                      <a:lnTo>
                        <a:pt x="10" y="607"/>
                      </a:lnTo>
                      <a:lnTo>
                        <a:pt x="12" y="161"/>
                      </a:lnTo>
                      <a:lnTo>
                        <a:pt x="14" y="267"/>
                      </a:lnTo>
                      <a:lnTo>
                        <a:pt x="16" y="98"/>
                      </a:lnTo>
                      <a:lnTo>
                        <a:pt x="18" y="78"/>
                      </a:lnTo>
                      <a:lnTo>
                        <a:pt x="20" y="29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60" name="Line 6235"/>
                <p:cNvSpPr>
                  <a:spLocks noChangeShapeType="1"/>
                </p:cNvSpPr>
                <p:nvPr/>
              </p:nvSpPr>
              <p:spPr bwMode="auto">
                <a:xfrm>
                  <a:off x="218440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61" name="Line 6236"/>
                <p:cNvSpPr>
                  <a:spLocks noChangeShapeType="1"/>
                </p:cNvSpPr>
                <p:nvPr/>
              </p:nvSpPr>
              <p:spPr bwMode="auto">
                <a:xfrm flipV="1">
                  <a:off x="2184401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62" name="Line 6237"/>
                <p:cNvSpPr>
                  <a:spLocks noChangeShapeType="1"/>
                </p:cNvSpPr>
                <p:nvPr/>
              </p:nvSpPr>
              <p:spPr bwMode="auto">
                <a:xfrm>
                  <a:off x="219075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63" name="Freeform 6238"/>
                <p:cNvSpPr>
                  <a:spLocks/>
                </p:cNvSpPr>
                <p:nvPr/>
              </p:nvSpPr>
              <p:spPr bwMode="auto">
                <a:xfrm flipV="1">
                  <a:off x="2190751" y="11764962"/>
                  <a:ext cx="0" cy="7937"/>
                </a:xfrm>
                <a:custGeom>
                  <a:avLst/>
                  <a:gdLst>
                    <a:gd name="T0" fmla="*/ 0 w 2"/>
                    <a:gd name="T1" fmla="*/ 0 h 112"/>
                    <a:gd name="T2" fmla="*/ 0 w 2"/>
                    <a:gd name="T3" fmla="*/ 70 h 112"/>
                    <a:gd name="T4" fmla="*/ 2 w 2"/>
                    <a:gd name="T5" fmla="*/ 112 h 112"/>
                    <a:gd name="T6" fmla="*/ 2 w 2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12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11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64" name="Line 6239"/>
                <p:cNvSpPr>
                  <a:spLocks noChangeShapeType="1"/>
                </p:cNvSpPr>
                <p:nvPr/>
              </p:nvSpPr>
              <p:spPr bwMode="auto">
                <a:xfrm flipV="1">
                  <a:off x="2190751" y="11764962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65" name="Freeform 6240"/>
                <p:cNvSpPr>
                  <a:spLocks/>
                </p:cNvSpPr>
                <p:nvPr/>
              </p:nvSpPr>
              <p:spPr bwMode="auto">
                <a:xfrm>
                  <a:off x="2192338" y="11772899"/>
                  <a:ext cx="0" cy="0"/>
                </a:xfrm>
                <a:custGeom>
                  <a:avLst/>
                  <a:gdLst>
                    <a:gd name="T0" fmla="*/ 0 w 2"/>
                    <a:gd name="T1" fmla="*/ 0 h 19"/>
                    <a:gd name="T2" fmla="*/ 0 w 2"/>
                    <a:gd name="T3" fmla="*/ 19 h 19"/>
                    <a:gd name="T4" fmla="*/ 2 w 2"/>
                    <a:gd name="T5" fmla="*/ 14 h 19"/>
                    <a:gd name="T6" fmla="*/ 2 w 2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66" name="Line 6241"/>
                <p:cNvSpPr>
                  <a:spLocks noChangeShapeType="1"/>
                </p:cNvSpPr>
                <p:nvPr/>
              </p:nvSpPr>
              <p:spPr bwMode="auto">
                <a:xfrm>
                  <a:off x="2192338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67" name="Line 6242"/>
                <p:cNvSpPr>
                  <a:spLocks noChangeShapeType="1"/>
                </p:cNvSpPr>
                <p:nvPr/>
              </p:nvSpPr>
              <p:spPr bwMode="auto">
                <a:xfrm flipV="1">
                  <a:off x="2195513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68" name="Line 6243"/>
                <p:cNvSpPr>
                  <a:spLocks noChangeShapeType="1"/>
                </p:cNvSpPr>
                <p:nvPr/>
              </p:nvSpPr>
              <p:spPr bwMode="auto">
                <a:xfrm>
                  <a:off x="2195513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69" name="Line 6244"/>
                <p:cNvSpPr>
                  <a:spLocks noChangeShapeType="1"/>
                </p:cNvSpPr>
                <p:nvPr/>
              </p:nvSpPr>
              <p:spPr bwMode="auto">
                <a:xfrm>
                  <a:off x="219710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70" name="Freeform 6245"/>
                <p:cNvSpPr>
                  <a:spLocks/>
                </p:cNvSpPr>
                <p:nvPr/>
              </p:nvSpPr>
              <p:spPr bwMode="auto">
                <a:xfrm flipV="1">
                  <a:off x="2198688" y="11763374"/>
                  <a:ext cx="1588" cy="9525"/>
                </a:xfrm>
                <a:custGeom>
                  <a:avLst/>
                  <a:gdLst>
                    <a:gd name="T0" fmla="*/ 0 w 8"/>
                    <a:gd name="T1" fmla="*/ 0 h 126"/>
                    <a:gd name="T2" fmla="*/ 0 w 8"/>
                    <a:gd name="T3" fmla="*/ 23 h 126"/>
                    <a:gd name="T4" fmla="*/ 2 w 8"/>
                    <a:gd name="T5" fmla="*/ 89 h 126"/>
                    <a:gd name="T6" fmla="*/ 4 w 8"/>
                    <a:gd name="T7" fmla="*/ 126 h 126"/>
                    <a:gd name="T8" fmla="*/ 6 w 8"/>
                    <a:gd name="T9" fmla="*/ 94 h 126"/>
                    <a:gd name="T10" fmla="*/ 8 w 8"/>
                    <a:gd name="T11" fmla="*/ 47 h 126"/>
                    <a:gd name="T12" fmla="*/ 8 w 8"/>
                    <a:gd name="T13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26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89"/>
                      </a:lnTo>
                      <a:lnTo>
                        <a:pt x="4" y="126"/>
                      </a:lnTo>
                      <a:lnTo>
                        <a:pt x="6" y="94"/>
                      </a:lnTo>
                      <a:lnTo>
                        <a:pt x="8" y="47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71" name="Line 6246"/>
                <p:cNvSpPr>
                  <a:spLocks noChangeShapeType="1"/>
                </p:cNvSpPr>
                <p:nvPr/>
              </p:nvSpPr>
              <p:spPr bwMode="auto">
                <a:xfrm>
                  <a:off x="2201863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72" name="Line 6247"/>
                <p:cNvSpPr>
                  <a:spLocks noChangeShapeType="1"/>
                </p:cNvSpPr>
                <p:nvPr/>
              </p:nvSpPr>
              <p:spPr bwMode="auto">
                <a:xfrm flipV="1">
                  <a:off x="2203451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73" name="Line 6248"/>
                <p:cNvSpPr>
                  <a:spLocks noChangeShapeType="1"/>
                </p:cNvSpPr>
                <p:nvPr/>
              </p:nvSpPr>
              <p:spPr bwMode="auto">
                <a:xfrm>
                  <a:off x="2205038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74" name="Freeform 6249"/>
                <p:cNvSpPr>
                  <a:spLocks/>
                </p:cNvSpPr>
                <p:nvPr/>
              </p:nvSpPr>
              <p:spPr bwMode="auto">
                <a:xfrm flipV="1">
                  <a:off x="2208213" y="11757024"/>
                  <a:ext cx="1588" cy="15875"/>
                </a:xfrm>
                <a:custGeom>
                  <a:avLst/>
                  <a:gdLst>
                    <a:gd name="T0" fmla="*/ 0 w 12"/>
                    <a:gd name="T1" fmla="*/ 0 h 216"/>
                    <a:gd name="T2" fmla="*/ 0 w 12"/>
                    <a:gd name="T3" fmla="*/ 39 h 216"/>
                    <a:gd name="T4" fmla="*/ 2 w 12"/>
                    <a:gd name="T5" fmla="*/ 153 h 216"/>
                    <a:gd name="T6" fmla="*/ 4 w 12"/>
                    <a:gd name="T7" fmla="*/ 140 h 216"/>
                    <a:gd name="T8" fmla="*/ 6 w 12"/>
                    <a:gd name="T9" fmla="*/ 216 h 216"/>
                    <a:gd name="T10" fmla="*/ 8 w 12"/>
                    <a:gd name="T11" fmla="*/ 180 h 216"/>
                    <a:gd name="T12" fmla="*/ 10 w 12"/>
                    <a:gd name="T13" fmla="*/ 43 h 216"/>
                    <a:gd name="T14" fmla="*/ 12 w 12"/>
                    <a:gd name="T15" fmla="*/ 100 h 216"/>
                    <a:gd name="T16" fmla="*/ 12 w 12"/>
                    <a:gd name="T17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16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53"/>
                      </a:lnTo>
                      <a:lnTo>
                        <a:pt x="4" y="140"/>
                      </a:lnTo>
                      <a:lnTo>
                        <a:pt x="6" y="216"/>
                      </a:lnTo>
                      <a:lnTo>
                        <a:pt x="8" y="180"/>
                      </a:lnTo>
                      <a:lnTo>
                        <a:pt x="10" y="43"/>
                      </a:lnTo>
                      <a:lnTo>
                        <a:pt x="12" y="100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75" name="Freeform 6250"/>
                <p:cNvSpPr>
                  <a:spLocks/>
                </p:cNvSpPr>
                <p:nvPr/>
              </p:nvSpPr>
              <p:spPr bwMode="auto">
                <a:xfrm flipV="1">
                  <a:off x="2209801" y="11771312"/>
                  <a:ext cx="0" cy="1587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1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76" name="Line 6251"/>
                <p:cNvSpPr>
                  <a:spLocks noChangeShapeType="1"/>
                </p:cNvSpPr>
                <p:nvPr/>
              </p:nvSpPr>
              <p:spPr bwMode="auto">
                <a:xfrm flipV="1">
                  <a:off x="2212976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77" name="Freeform 6252"/>
                <p:cNvSpPr>
                  <a:spLocks/>
                </p:cNvSpPr>
                <p:nvPr/>
              </p:nvSpPr>
              <p:spPr bwMode="auto">
                <a:xfrm flipV="1">
                  <a:off x="2217738" y="11771312"/>
                  <a:ext cx="0" cy="1587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9 h 39"/>
                    <a:gd name="T4" fmla="*/ 2 w 2"/>
                    <a:gd name="T5" fmla="*/ 23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78" name="Line 6253"/>
                <p:cNvSpPr>
                  <a:spLocks noChangeShapeType="1"/>
                </p:cNvSpPr>
                <p:nvPr/>
              </p:nvSpPr>
              <p:spPr bwMode="auto">
                <a:xfrm>
                  <a:off x="2217738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79" name="Line 6254"/>
                <p:cNvSpPr>
                  <a:spLocks noChangeShapeType="1"/>
                </p:cNvSpPr>
                <p:nvPr/>
              </p:nvSpPr>
              <p:spPr bwMode="auto">
                <a:xfrm flipV="1">
                  <a:off x="2222501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80" name="Line 6255"/>
                <p:cNvSpPr>
                  <a:spLocks noChangeShapeType="1"/>
                </p:cNvSpPr>
                <p:nvPr/>
              </p:nvSpPr>
              <p:spPr bwMode="auto">
                <a:xfrm flipV="1">
                  <a:off x="2225676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81" name="Line 6256"/>
                <p:cNvSpPr>
                  <a:spLocks noChangeShapeType="1"/>
                </p:cNvSpPr>
                <p:nvPr/>
              </p:nvSpPr>
              <p:spPr bwMode="auto">
                <a:xfrm>
                  <a:off x="2230438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82" name="Line 6257"/>
                <p:cNvSpPr>
                  <a:spLocks noChangeShapeType="1"/>
                </p:cNvSpPr>
                <p:nvPr/>
              </p:nvSpPr>
              <p:spPr bwMode="auto">
                <a:xfrm>
                  <a:off x="2232026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83" name="Line 6258"/>
                <p:cNvSpPr>
                  <a:spLocks noChangeShapeType="1"/>
                </p:cNvSpPr>
                <p:nvPr/>
              </p:nvSpPr>
              <p:spPr bwMode="auto">
                <a:xfrm flipV="1">
                  <a:off x="2235201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84" name="Line 6259"/>
                <p:cNvSpPr>
                  <a:spLocks noChangeShapeType="1"/>
                </p:cNvSpPr>
                <p:nvPr/>
              </p:nvSpPr>
              <p:spPr bwMode="auto">
                <a:xfrm>
                  <a:off x="223520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85" name="Line 6260"/>
                <p:cNvSpPr>
                  <a:spLocks noChangeShapeType="1"/>
                </p:cNvSpPr>
                <p:nvPr/>
              </p:nvSpPr>
              <p:spPr bwMode="auto">
                <a:xfrm flipV="1">
                  <a:off x="2236788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86" name="Freeform 6261"/>
                <p:cNvSpPr>
                  <a:spLocks/>
                </p:cNvSpPr>
                <p:nvPr/>
              </p:nvSpPr>
              <p:spPr bwMode="auto">
                <a:xfrm flipV="1">
                  <a:off x="2239963" y="11771312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4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87" name="Line 6262"/>
                <p:cNvSpPr>
                  <a:spLocks noChangeShapeType="1"/>
                </p:cNvSpPr>
                <p:nvPr/>
              </p:nvSpPr>
              <p:spPr bwMode="auto">
                <a:xfrm flipV="1">
                  <a:off x="2239963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88" name="Freeform 6263"/>
                <p:cNvSpPr>
                  <a:spLocks/>
                </p:cNvSpPr>
                <p:nvPr/>
              </p:nvSpPr>
              <p:spPr bwMode="auto">
                <a:xfrm flipV="1">
                  <a:off x="2243138" y="11760199"/>
                  <a:ext cx="1588" cy="12700"/>
                </a:xfrm>
                <a:custGeom>
                  <a:avLst/>
                  <a:gdLst>
                    <a:gd name="T0" fmla="*/ 0 w 16"/>
                    <a:gd name="T1" fmla="*/ 0 h 170"/>
                    <a:gd name="T2" fmla="*/ 0 w 16"/>
                    <a:gd name="T3" fmla="*/ 19 h 170"/>
                    <a:gd name="T4" fmla="*/ 2 w 16"/>
                    <a:gd name="T5" fmla="*/ 78 h 170"/>
                    <a:gd name="T6" fmla="*/ 4 w 16"/>
                    <a:gd name="T7" fmla="*/ 54 h 170"/>
                    <a:gd name="T8" fmla="*/ 6 w 16"/>
                    <a:gd name="T9" fmla="*/ 162 h 170"/>
                    <a:gd name="T10" fmla="*/ 8 w 16"/>
                    <a:gd name="T11" fmla="*/ 170 h 170"/>
                    <a:gd name="T12" fmla="*/ 10 w 16"/>
                    <a:gd name="T13" fmla="*/ 107 h 170"/>
                    <a:gd name="T14" fmla="*/ 12 w 16"/>
                    <a:gd name="T15" fmla="*/ 38 h 170"/>
                    <a:gd name="T16" fmla="*/ 14 w 16"/>
                    <a:gd name="T17" fmla="*/ 39 h 170"/>
                    <a:gd name="T18" fmla="*/ 16 w 16"/>
                    <a:gd name="T19" fmla="*/ 23 h 170"/>
                    <a:gd name="T20" fmla="*/ 16 w 16"/>
                    <a:gd name="T21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170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78"/>
                      </a:lnTo>
                      <a:lnTo>
                        <a:pt x="4" y="54"/>
                      </a:lnTo>
                      <a:lnTo>
                        <a:pt x="6" y="162"/>
                      </a:lnTo>
                      <a:lnTo>
                        <a:pt x="8" y="170"/>
                      </a:lnTo>
                      <a:lnTo>
                        <a:pt x="10" y="107"/>
                      </a:lnTo>
                      <a:lnTo>
                        <a:pt x="12" y="38"/>
                      </a:lnTo>
                      <a:lnTo>
                        <a:pt x="14" y="39"/>
                      </a:lnTo>
                      <a:lnTo>
                        <a:pt x="16" y="23"/>
                      </a:lnTo>
                      <a:lnTo>
                        <a:pt x="1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89" name="Line 6264"/>
                <p:cNvSpPr>
                  <a:spLocks noChangeShapeType="1"/>
                </p:cNvSpPr>
                <p:nvPr/>
              </p:nvSpPr>
              <p:spPr bwMode="auto">
                <a:xfrm flipV="1">
                  <a:off x="2246313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90" name="Line 6265"/>
                <p:cNvSpPr>
                  <a:spLocks noChangeShapeType="1"/>
                </p:cNvSpPr>
                <p:nvPr/>
              </p:nvSpPr>
              <p:spPr bwMode="auto">
                <a:xfrm>
                  <a:off x="2247901" y="11772899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91" name="Freeform 6266"/>
                <p:cNvSpPr>
                  <a:spLocks/>
                </p:cNvSpPr>
                <p:nvPr/>
              </p:nvSpPr>
              <p:spPr bwMode="auto">
                <a:xfrm flipV="1">
                  <a:off x="2252663" y="11761787"/>
                  <a:ext cx="1588" cy="11112"/>
                </a:xfrm>
                <a:custGeom>
                  <a:avLst/>
                  <a:gdLst>
                    <a:gd name="T0" fmla="*/ 0 w 13"/>
                    <a:gd name="T1" fmla="*/ 0 h 157"/>
                    <a:gd name="T2" fmla="*/ 0 w 13"/>
                    <a:gd name="T3" fmla="*/ 68 h 157"/>
                    <a:gd name="T4" fmla="*/ 2 w 13"/>
                    <a:gd name="T5" fmla="*/ 54 h 157"/>
                    <a:gd name="T6" fmla="*/ 5 w 13"/>
                    <a:gd name="T7" fmla="*/ 23 h 157"/>
                    <a:gd name="T8" fmla="*/ 7 w 13"/>
                    <a:gd name="T9" fmla="*/ 157 h 157"/>
                    <a:gd name="T10" fmla="*/ 9 w 13"/>
                    <a:gd name="T11" fmla="*/ 114 h 157"/>
                    <a:gd name="T12" fmla="*/ 11 w 13"/>
                    <a:gd name="T13" fmla="*/ 38 h 157"/>
                    <a:gd name="T14" fmla="*/ 13 w 13"/>
                    <a:gd name="T15" fmla="*/ 31 h 157"/>
                    <a:gd name="T16" fmla="*/ 13 w 13"/>
                    <a:gd name="T17" fmla="*/ 0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157">
                      <a:moveTo>
                        <a:pt x="0" y="0"/>
                      </a:moveTo>
                      <a:lnTo>
                        <a:pt x="0" y="68"/>
                      </a:lnTo>
                      <a:lnTo>
                        <a:pt x="2" y="54"/>
                      </a:lnTo>
                      <a:lnTo>
                        <a:pt x="5" y="23"/>
                      </a:lnTo>
                      <a:lnTo>
                        <a:pt x="7" y="157"/>
                      </a:lnTo>
                      <a:lnTo>
                        <a:pt x="9" y="114"/>
                      </a:lnTo>
                      <a:lnTo>
                        <a:pt x="11" y="38"/>
                      </a:lnTo>
                      <a:lnTo>
                        <a:pt x="13" y="31"/>
                      </a:lnTo>
                      <a:lnTo>
                        <a:pt x="1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92" name="Line 6267"/>
                <p:cNvSpPr>
                  <a:spLocks noChangeShapeType="1"/>
                </p:cNvSpPr>
                <p:nvPr/>
              </p:nvSpPr>
              <p:spPr bwMode="auto">
                <a:xfrm flipV="1">
                  <a:off x="2254251" y="11769724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93" name="Line 6268"/>
                <p:cNvSpPr>
                  <a:spLocks noChangeShapeType="1"/>
                </p:cNvSpPr>
                <p:nvPr/>
              </p:nvSpPr>
              <p:spPr bwMode="auto">
                <a:xfrm flipV="1">
                  <a:off x="2257426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94" name="Freeform 6269"/>
                <p:cNvSpPr>
                  <a:spLocks/>
                </p:cNvSpPr>
                <p:nvPr/>
              </p:nvSpPr>
              <p:spPr bwMode="auto">
                <a:xfrm flipV="1">
                  <a:off x="2257426" y="11766549"/>
                  <a:ext cx="0" cy="6350"/>
                </a:xfrm>
                <a:custGeom>
                  <a:avLst/>
                  <a:gdLst>
                    <a:gd name="T0" fmla="*/ 0 w 6"/>
                    <a:gd name="T1" fmla="*/ 0 h 102"/>
                    <a:gd name="T2" fmla="*/ 0 w 6"/>
                    <a:gd name="T3" fmla="*/ 15 h 102"/>
                    <a:gd name="T4" fmla="*/ 2 w 6"/>
                    <a:gd name="T5" fmla="*/ 14 h 102"/>
                    <a:gd name="T6" fmla="*/ 4 w 6"/>
                    <a:gd name="T7" fmla="*/ 39 h 102"/>
                    <a:gd name="T8" fmla="*/ 6 w 6"/>
                    <a:gd name="T9" fmla="*/ 102 h 102"/>
                    <a:gd name="T10" fmla="*/ 6 w 6"/>
                    <a:gd name="T11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02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4"/>
                      </a:lnTo>
                      <a:lnTo>
                        <a:pt x="4" y="39"/>
                      </a:lnTo>
                      <a:lnTo>
                        <a:pt x="6" y="102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95" name="Line 6270"/>
                <p:cNvSpPr>
                  <a:spLocks noChangeShapeType="1"/>
                </p:cNvSpPr>
                <p:nvPr/>
              </p:nvSpPr>
              <p:spPr bwMode="auto">
                <a:xfrm flipV="1">
                  <a:off x="2259013" y="11768137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96" name="Freeform 6271"/>
                <p:cNvSpPr>
                  <a:spLocks/>
                </p:cNvSpPr>
                <p:nvPr/>
              </p:nvSpPr>
              <p:spPr bwMode="auto">
                <a:xfrm flipV="1">
                  <a:off x="2260601" y="11628437"/>
                  <a:ext cx="3175" cy="144462"/>
                </a:xfrm>
                <a:custGeom>
                  <a:avLst/>
                  <a:gdLst>
                    <a:gd name="T0" fmla="*/ 0 w 25"/>
                    <a:gd name="T1" fmla="*/ 0 h 1896"/>
                    <a:gd name="T2" fmla="*/ 0 w 25"/>
                    <a:gd name="T3" fmla="*/ 109 h 1896"/>
                    <a:gd name="T4" fmla="*/ 2 w 25"/>
                    <a:gd name="T5" fmla="*/ 660 h 1896"/>
                    <a:gd name="T6" fmla="*/ 4 w 25"/>
                    <a:gd name="T7" fmla="*/ 783 h 1896"/>
                    <a:gd name="T8" fmla="*/ 6 w 25"/>
                    <a:gd name="T9" fmla="*/ 1486 h 1896"/>
                    <a:gd name="T10" fmla="*/ 8 w 25"/>
                    <a:gd name="T11" fmla="*/ 1896 h 1896"/>
                    <a:gd name="T12" fmla="*/ 10 w 25"/>
                    <a:gd name="T13" fmla="*/ 1049 h 1896"/>
                    <a:gd name="T14" fmla="*/ 12 w 25"/>
                    <a:gd name="T15" fmla="*/ 843 h 1896"/>
                    <a:gd name="T16" fmla="*/ 14 w 25"/>
                    <a:gd name="T17" fmla="*/ 595 h 1896"/>
                    <a:gd name="T18" fmla="*/ 16 w 25"/>
                    <a:gd name="T19" fmla="*/ 322 h 1896"/>
                    <a:gd name="T20" fmla="*/ 18 w 25"/>
                    <a:gd name="T21" fmla="*/ 161 h 1896"/>
                    <a:gd name="T22" fmla="*/ 20 w 25"/>
                    <a:gd name="T23" fmla="*/ 106 h 1896"/>
                    <a:gd name="T24" fmla="*/ 23 w 25"/>
                    <a:gd name="T25" fmla="*/ 23 h 1896"/>
                    <a:gd name="T26" fmla="*/ 25 w 25"/>
                    <a:gd name="T27" fmla="*/ 35 h 1896"/>
                    <a:gd name="T28" fmla="*/ 25 w 25"/>
                    <a:gd name="T29" fmla="*/ 0 h 18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5" h="1896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660"/>
                      </a:lnTo>
                      <a:lnTo>
                        <a:pt x="4" y="783"/>
                      </a:lnTo>
                      <a:lnTo>
                        <a:pt x="6" y="1486"/>
                      </a:lnTo>
                      <a:lnTo>
                        <a:pt x="8" y="1896"/>
                      </a:lnTo>
                      <a:lnTo>
                        <a:pt x="10" y="1049"/>
                      </a:lnTo>
                      <a:lnTo>
                        <a:pt x="12" y="843"/>
                      </a:lnTo>
                      <a:lnTo>
                        <a:pt x="14" y="595"/>
                      </a:lnTo>
                      <a:lnTo>
                        <a:pt x="16" y="322"/>
                      </a:lnTo>
                      <a:lnTo>
                        <a:pt x="18" y="161"/>
                      </a:lnTo>
                      <a:lnTo>
                        <a:pt x="20" y="106"/>
                      </a:lnTo>
                      <a:lnTo>
                        <a:pt x="23" y="23"/>
                      </a:lnTo>
                      <a:lnTo>
                        <a:pt x="25" y="35"/>
                      </a:lnTo>
                      <a:lnTo>
                        <a:pt x="2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97" name="Line 6272"/>
                <p:cNvSpPr>
                  <a:spLocks noChangeShapeType="1"/>
                </p:cNvSpPr>
                <p:nvPr/>
              </p:nvSpPr>
              <p:spPr bwMode="auto">
                <a:xfrm flipV="1">
                  <a:off x="2263776" y="11771312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98" name="Line 6273"/>
                <p:cNvSpPr>
                  <a:spLocks noChangeShapeType="1"/>
                </p:cNvSpPr>
                <p:nvPr/>
              </p:nvSpPr>
              <p:spPr bwMode="auto">
                <a:xfrm flipV="1">
                  <a:off x="2265363" y="11766549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099" name="Freeform 6274"/>
                <p:cNvSpPr>
                  <a:spLocks/>
                </p:cNvSpPr>
                <p:nvPr/>
              </p:nvSpPr>
              <p:spPr bwMode="auto">
                <a:xfrm flipV="1">
                  <a:off x="2266951" y="11768137"/>
                  <a:ext cx="0" cy="4762"/>
                </a:xfrm>
                <a:custGeom>
                  <a:avLst/>
                  <a:gdLst>
                    <a:gd name="T0" fmla="*/ 0 w 4"/>
                    <a:gd name="T1" fmla="*/ 0 h 78"/>
                    <a:gd name="T2" fmla="*/ 0 w 4"/>
                    <a:gd name="T3" fmla="*/ 15 h 78"/>
                    <a:gd name="T4" fmla="*/ 2 w 4"/>
                    <a:gd name="T5" fmla="*/ 29 h 78"/>
                    <a:gd name="T6" fmla="*/ 4 w 4"/>
                    <a:gd name="T7" fmla="*/ 78 h 78"/>
                    <a:gd name="T8" fmla="*/ 4 w 4"/>
                    <a:gd name="T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8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29"/>
                      </a:lnTo>
                      <a:lnTo>
                        <a:pt x="4" y="7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6100" name="Freeform 6275"/>
                <p:cNvSpPr>
                  <a:spLocks/>
                </p:cNvSpPr>
                <p:nvPr/>
              </p:nvSpPr>
              <p:spPr bwMode="auto">
                <a:xfrm flipV="1">
                  <a:off x="2266951" y="11761787"/>
                  <a:ext cx="0" cy="11112"/>
                </a:xfrm>
                <a:custGeom>
                  <a:avLst/>
                  <a:gdLst>
                    <a:gd name="T0" fmla="*/ 0 w 4"/>
                    <a:gd name="T1" fmla="*/ 0 h 153"/>
                    <a:gd name="T2" fmla="*/ 0 w 4"/>
                    <a:gd name="T3" fmla="*/ 128 h 153"/>
                    <a:gd name="T4" fmla="*/ 2 w 4"/>
                    <a:gd name="T5" fmla="*/ 153 h 153"/>
                    <a:gd name="T6" fmla="*/ 4 w 4"/>
                    <a:gd name="T7" fmla="*/ 106 h 153"/>
                    <a:gd name="T8" fmla="*/ 4 w 4"/>
                    <a:gd name="T9" fmla="*/ 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53">
                      <a:moveTo>
                        <a:pt x="0" y="0"/>
                      </a:moveTo>
                      <a:lnTo>
                        <a:pt x="0" y="128"/>
                      </a:lnTo>
                      <a:lnTo>
                        <a:pt x="2" y="153"/>
                      </a:lnTo>
                      <a:lnTo>
                        <a:pt x="4" y="106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01" name="Freeform 6277"/>
                <p:cNvSpPr>
                  <a:spLocks/>
                </p:cNvSpPr>
                <p:nvPr/>
              </p:nvSpPr>
              <p:spPr bwMode="auto">
                <a:xfrm flipV="1">
                  <a:off x="2268538" y="11769725"/>
                  <a:ext cx="0" cy="3175"/>
                </a:xfrm>
                <a:custGeom>
                  <a:avLst/>
                  <a:gdLst>
                    <a:gd name="T0" fmla="*/ 0 w 2"/>
                    <a:gd name="T1" fmla="*/ 0 h 54"/>
                    <a:gd name="T2" fmla="*/ 0 w 2"/>
                    <a:gd name="T3" fmla="*/ 54 h 54"/>
                    <a:gd name="T4" fmla="*/ 2 w 2"/>
                    <a:gd name="T5" fmla="*/ 47 h 54"/>
                    <a:gd name="T6" fmla="*/ 2 w 2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02" name="Line 6278"/>
                <p:cNvSpPr>
                  <a:spLocks noChangeShapeType="1"/>
                </p:cNvSpPr>
                <p:nvPr/>
              </p:nvSpPr>
              <p:spPr bwMode="auto">
                <a:xfrm>
                  <a:off x="22685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03" name="Freeform 6279"/>
                <p:cNvSpPr>
                  <a:spLocks/>
                </p:cNvSpPr>
                <p:nvPr/>
              </p:nvSpPr>
              <p:spPr bwMode="auto">
                <a:xfrm flipV="1">
                  <a:off x="2270126" y="11755438"/>
                  <a:ext cx="1588" cy="17463"/>
                </a:xfrm>
                <a:custGeom>
                  <a:avLst/>
                  <a:gdLst>
                    <a:gd name="T0" fmla="*/ 0 w 12"/>
                    <a:gd name="T1" fmla="*/ 0 h 235"/>
                    <a:gd name="T2" fmla="*/ 0 w 12"/>
                    <a:gd name="T3" fmla="*/ 86 h 235"/>
                    <a:gd name="T4" fmla="*/ 2 w 12"/>
                    <a:gd name="T5" fmla="*/ 235 h 235"/>
                    <a:gd name="T6" fmla="*/ 4 w 12"/>
                    <a:gd name="T7" fmla="*/ 106 h 235"/>
                    <a:gd name="T8" fmla="*/ 6 w 12"/>
                    <a:gd name="T9" fmla="*/ 93 h 235"/>
                    <a:gd name="T10" fmla="*/ 8 w 12"/>
                    <a:gd name="T11" fmla="*/ 200 h 235"/>
                    <a:gd name="T12" fmla="*/ 10 w 12"/>
                    <a:gd name="T13" fmla="*/ 47 h 235"/>
                    <a:gd name="T14" fmla="*/ 12 w 12"/>
                    <a:gd name="T15" fmla="*/ 15 h 235"/>
                    <a:gd name="T16" fmla="*/ 12 w 12"/>
                    <a:gd name="T17" fmla="*/ 0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35">
                      <a:moveTo>
                        <a:pt x="0" y="0"/>
                      </a:moveTo>
                      <a:lnTo>
                        <a:pt x="0" y="86"/>
                      </a:lnTo>
                      <a:lnTo>
                        <a:pt x="2" y="235"/>
                      </a:lnTo>
                      <a:lnTo>
                        <a:pt x="4" y="106"/>
                      </a:lnTo>
                      <a:lnTo>
                        <a:pt x="6" y="93"/>
                      </a:lnTo>
                      <a:lnTo>
                        <a:pt x="8" y="200"/>
                      </a:lnTo>
                      <a:lnTo>
                        <a:pt x="10" y="47"/>
                      </a:lnTo>
                      <a:lnTo>
                        <a:pt x="12" y="15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04" name="Freeform 6280"/>
                <p:cNvSpPr>
                  <a:spLocks/>
                </p:cNvSpPr>
                <p:nvPr/>
              </p:nvSpPr>
              <p:spPr bwMode="auto">
                <a:xfrm flipV="1">
                  <a:off x="2274888" y="11766550"/>
                  <a:ext cx="0" cy="6350"/>
                </a:xfrm>
                <a:custGeom>
                  <a:avLst/>
                  <a:gdLst>
                    <a:gd name="T0" fmla="*/ 0 w 4"/>
                    <a:gd name="T1" fmla="*/ 0 h 94"/>
                    <a:gd name="T2" fmla="*/ 0 w 4"/>
                    <a:gd name="T3" fmla="*/ 62 h 94"/>
                    <a:gd name="T4" fmla="*/ 2 w 4"/>
                    <a:gd name="T5" fmla="*/ 94 h 94"/>
                    <a:gd name="T6" fmla="*/ 4 w 4"/>
                    <a:gd name="T7" fmla="*/ 15 h 94"/>
                    <a:gd name="T8" fmla="*/ 4 w 4"/>
                    <a:gd name="T9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4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94"/>
                      </a:lnTo>
                      <a:lnTo>
                        <a:pt x="4" y="15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05" name="Freeform 6281"/>
                <p:cNvSpPr>
                  <a:spLocks/>
                </p:cNvSpPr>
                <p:nvPr/>
              </p:nvSpPr>
              <p:spPr bwMode="auto">
                <a:xfrm flipV="1">
                  <a:off x="2279651" y="11769725"/>
                  <a:ext cx="1588" cy="3175"/>
                </a:xfrm>
                <a:custGeom>
                  <a:avLst/>
                  <a:gdLst>
                    <a:gd name="T0" fmla="*/ 0 w 4"/>
                    <a:gd name="T1" fmla="*/ 0 h 61"/>
                    <a:gd name="T2" fmla="*/ 0 w 4"/>
                    <a:gd name="T3" fmla="*/ 39 h 61"/>
                    <a:gd name="T4" fmla="*/ 2 w 4"/>
                    <a:gd name="T5" fmla="*/ 61 h 61"/>
                    <a:gd name="T6" fmla="*/ 4 w 4"/>
                    <a:gd name="T7" fmla="*/ 19 h 61"/>
                    <a:gd name="T8" fmla="*/ 4 w 4"/>
                    <a:gd name="T9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1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61"/>
                      </a:lnTo>
                      <a:lnTo>
                        <a:pt x="4" y="1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06" name="Freeform 6282"/>
                <p:cNvSpPr>
                  <a:spLocks/>
                </p:cNvSpPr>
                <p:nvPr/>
              </p:nvSpPr>
              <p:spPr bwMode="auto">
                <a:xfrm>
                  <a:off x="2292351" y="11772900"/>
                  <a:ext cx="0" cy="0"/>
                </a:xfrm>
                <a:custGeom>
                  <a:avLst/>
                  <a:gdLst>
                    <a:gd name="T0" fmla="*/ 0 w 2"/>
                    <a:gd name="T1" fmla="*/ 0 h 14"/>
                    <a:gd name="T2" fmla="*/ 0 w 2"/>
                    <a:gd name="T3" fmla="*/ 14 h 14"/>
                    <a:gd name="T4" fmla="*/ 2 w 2"/>
                    <a:gd name="T5" fmla="*/ 14 h 14"/>
                    <a:gd name="T6" fmla="*/ 2 w 2"/>
                    <a:gd name="T7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07" name="Line 6283"/>
                <p:cNvSpPr>
                  <a:spLocks noChangeShapeType="1"/>
                </p:cNvSpPr>
                <p:nvPr/>
              </p:nvSpPr>
              <p:spPr bwMode="auto">
                <a:xfrm flipV="1">
                  <a:off x="229711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08" name="Line 6284"/>
                <p:cNvSpPr>
                  <a:spLocks noChangeShapeType="1"/>
                </p:cNvSpPr>
                <p:nvPr/>
              </p:nvSpPr>
              <p:spPr bwMode="auto">
                <a:xfrm flipV="1">
                  <a:off x="2297113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09" name="Line 6285"/>
                <p:cNvSpPr>
                  <a:spLocks noChangeShapeType="1"/>
                </p:cNvSpPr>
                <p:nvPr/>
              </p:nvSpPr>
              <p:spPr bwMode="auto">
                <a:xfrm flipV="1">
                  <a:off x="2297113" y="11755438"/>
                  <a:ext cx="0" cy="174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10" name="Line 6286"/>
                <p:cNvSpPr>
                  <a:spLocks noChangeShapeType="1"/>
                </p:cNvSpPr>
                <p:nvPr/>
              </p:nvSpPr>
              <p:spPr bwMode="auto">
                <a:xfrm flipV="1">
                  <a:off x="22987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11" name="Freeform 6287"/>
                <p:cNvSpPr>
                  <a:spLocks/>
                </p:cNvSpPr>
                <p:nvPr/>
              </p:nvSpPr>
              <p:spPr bwMode="auto">
                <a:xfrm>
                  <a:off x="2298701" y="11772900"/>
                  <a:ext cx="0" cy="0"/>
                </a:xfrm>
                <a:custGeom>
                  <a:avLst/>
                  <a:gdLst>
                    <a:gd name="T0" fmla="*/ 0 w 2"/>
                    <a:gd name="T1" fmla="*/ 0 h 19"/>
                    <a:gd name="T2" fmla="*/ 0 w 2"/>
                    <a:gd name="T3" fmla="*/ 14 h 19"/>
                    <a:gd name="T4" fmla="*/ 2 w 2"/>
                    <a:gd name="T5" fmla="*/ 19 h 19"/>
                    <a:gd name="T6" fmla="*/ 2 w 2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9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12" name="Freeform 6288"/>
                <p:cNvSpPr>
                  <a:spLocks/>
                </p:cNvSpPr>
                <p:nvPr/>
              </p:nvSpPr>
              <p:spPr bwMode="auto">
                <a:xfrm flipV="1">
                  <a:off x="2305051" y="11766550"/>
                  <a:ext cx="1588" cy="6350"/>
                </a:xfrm>
                <a:custGeom>
                  <a:avLst/>
                  <a:gdLst>
                    <a:gd name="T0" fmla="*/ 0 w 6"/>
                    <a:gd name="T1" fmla="*/ 0 h 98"/>
                    <a:gd name="T2" fmla="*/ 0 w 6"/>
                    <a:gd name="T3" fmla="*/ 39 h 98"/>
                    <a:gd name="T4" fmla="*/ 2 w 6"/>
                    <a:gd name="T5" fmla="*/ 19 h 98"/>
                    <a:gd name="T6" fmla="*/ 4 w 6"/>
                    <a:gd name="T7" fmla="*/ 98 h 98"/>
                    <a:gd name="T8" fmla="*/ 6 w 6"/>
                    <a:gd name="T9" fmla="*/ 69 h 98"/>
                    <a:gd name="T10" fmla="*/ 6 w 6"/>
                    <a:gd name="T11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98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9"/>
                      </a:lnTo>
                      <a:lnTo>
                        <a:pt x="4" y="98"/>
                      </a:lnTo>
                      <a:lnTo>
                        <a:pt x="6" y="6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13" name="Freeform 6289"/>
                <p:cNvSpPr>
                  <a:spLocks/>
                </p:cNvSpPr>
                <p:nvPr/>
              </p:nvSpPr>
              <p:spPr bwMode="auto">
                <a:xfrm flipV="1">
                  <a:off x="2306638" y="11771313"/>
                  <a:ext cx="0" cy="1588"/>
                </a:xfrm>
                <a:custGeom>
                  <a:avLst/>
                  <a:gdLst>
                    <a:gd name="T0" fmla="*/ 0 w 2"/>
                    <a:gd name="T1" fmla="*/ 0 h 29"/>
                    <a:gd name="T2" fmla="*/ 0 w 2"/>
                    <a:gd name="T3" fmla="*/ 15 h 29"/>
                    <a:gd name="T4" fmla="*/ 2 w 2"/>
                    <a:gd name="T5" fmla="*/ 29 h 29"/>
                    <a:gd name="T6" fmla="*/ 2 w 2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9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14" name="Line 6290"/>
                <p:cNvSpPr>
                  <a:spLocks noChangeShapeType="1"/>
                </p:cNvSpPr>
                <p:nvPr/>
              </p:nvSpPr>
              <p:spPr bwMode="auto">
                <a:xfrm flipV="1">
                  <a:off x="2308226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15" name="Line 6291"/>
                <p:cNvSpPr>
                  <a:spLocks noChangeShapeType="1"/>
                </p:cNvSpPr>
                <p:nvPr/>
              </p:nvSpPr>
              <p:spPr bwMode="auto">
                <a:xfrm flipV="1">
                  <a:off x="23082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16" name="Freeform 6292"/>
                <p:cNvSpPr>
                  <a:spLocks/>
                </p:cNvSpPr>
                <p:nvPr/>
              </p:nvSpPr>
              <p:spPr bwMode="auto">
                <a:xfrm flipV="1">
                  <a:off x="2309813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19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17" name="Freeform 6293"/>
                <p:cNvSpPr>
                  <a:spLocks/>
                </p:cNvSpPr>
                <p:nvPr/>
              </p:nvSpPr>
              <p:spPr bwMode="auto">
                <a:xfrm flipV="1">
                  <a:off x="2316163" y="11768138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14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18" name="Line 6294"/>
                <p:cNvSpPr>
                  <a:spLocks noChangeShapeType="1"/>
                </p:cNvSpPr>
                <p:nvPr/>
              </p:nvSpPr>
              <p:spPr bwMode="auto">
                <a:xfrm>
                  <a:off x="231616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19" name="Line 6295"/>
                <p:cNvSpPr>
                  <a:spLocks noChangeShapeType="1"/>
                </p:cNvSpPr>
                <p:nvPr/>
              </p:nvSpPr>
              <p:spPr bwMode="auto">
                <a:xfrm>
                  <a:off x="23241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20" name="Freeform 6296"/>
                <p:cNvSpPr>
                  <a:spLocks/>
                </p:cNvSpPr>
                <p:nvPr/>
              </p:nvSpPr>
              <p:spPr bwMode="auto">
                <a:xfrm flipV="1">
                  <a:off x="2324101" y="11766550"/>
                  <a:ext cx="1588" cy="6350"/>
                </a:xfrm>
                <a:custGeom>
                  <a:avLst/>
                  <a:gdLst>
                    <a:gd name="T0" fmla="*/ 0 w 4"/>
                    <a:gd name="T1" fmla="*/ 0 h 98"/>
                    <a:gd name="T2" fmla="*/ 0 w 4"/>
                    <a:gd name="T3" fmla="*/ 30 h 98"/>
                    <a:gd name="T4" fmla="*/ 2 w 4"/>
                    <a:gd name="T5" fmla="*/ 59 h 98"/>
                    <a:gd name="T6" fmla="*/ 4 w 4"/>
                    <a:gd name="T7" fmla="*/ 98 h 98"/>
                    <a:gd name="T8" fmla="*/ 4 w 4"/>
                    <a:gd name="T9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8">
                      <a:moveTo>
                        <a:pt x="0" y="0"/>
                      </a:moveTo>
                      <a:lnTo>
                        <a:pt x="0" y="30"/>
                      </a:lnTo>
                      <a:lnTo>
                        <a:pt x="2" y="59"/>
                      </a:lnTo>
                      <a:lnTo>
                        <a:pt x="4" y="9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21" name="Line 6297"/>
                <p:cNvSpPr>
                  <a:spLocks noChangeShapeType="1"/>
                </p:cNvSpPr>
                <p:nvPr/>
              </p:nvSpPr>
              <p:spPr bwMode="auto">
                <a:xfrm>
                  <a:off x="232568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22" name="Line 6298"/>
                <p:cNvSpPr>
                  <a:spLocks noChangeShapeType="1"/>
                </p:cNvSpPr>
                <p:nvPr/>
              </p:nvSpPr>
              <p:spPr bwMode="auto">
                <a:xfrm>
                  <a:off x="232568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23" name="Line 6299"/>
                <p:cNvSpPr>
                  <a:spLocks noChangeShapeType="1"/>
                </p:cNvSpPr>
                <p:nvPr/>
              </p:nvSpPr>
              <p:spPr bwMode="auto">
                <a:xfrm>
                  <a:off x="23272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24" name="Line 6300"/>
                <p:cNvSpPr>
                  <a:spLocks noChangeShapeType="1"/>
                </p:cNvSpPr>
                <p:nvPr/>
              </p:nvSpPr>
              <p:spPr bwMode="auto">
                <a:xfrm>
                  <a:off x="232886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25" name="Freeform 6301"/>
                <p:cNvSpPr>
                  <a:spLocks/>
                </p:cNvSpPr>
                <p:nvPr/>
              </p:nvSpPr>
              <p:spPr bwMode="auto">
                <a:xfrm flipV="1">
                  <a:off x="2333626" y="11736388"/>
                  <a:ext cx="1588" cy="36513"/>
                </a:xfrm>
                <a:custGeom>
                  <a:avLst/>
                  <a:gdLst>
                    <a:gd name="T0" fmla="*/ 0 w 14"/>
                    <a:gd name="T1" fmla="*/ 0 h 478"/>
                    <a:gd name="T2" fmla="*/ 0 w 14"/>
                    <a:gd name="T3" fmla="*/ 39 h 478"/>
                    <a:gd name="T4" fmla="*/ 2 w 14"/>
                    <a:gd name="T5" fmla="*/ 23 h 478"/>
                    <a:gd name="T6" fmla="*/ 4 w 14"/>
                    <a:gd name="T7" fmla="*/ 321 h 478"/>
                    <a:gd name="T8" fmla="*/ 6 w 14"/>
                    <a:gd name="T9" fmla="*/ 333 h 478"/>
                    <a:gd name="T10" fmla="*/ 8 w 14"/>
                    <a:gd name="T11" fmla="*/ 231 h 478"/>
                    <a:gd name="T12" fmla="*/ 10 w 14"/>
                    <a:gd name="T13" fmla="*/ 478 h 478"/>
                    <a:gd name="T14" fmla="*/ 12 w 14"/>
                    <a:gd name="T15" fmla="*/ 86 h 478"/>
                    <a:gd name="T16" fmla="*/ 14 w 14"/>
                    <a:gd name="T17" fmla="*/ 117 h 478"/>
                    <a:gd name="T18" fmla="*/ 14 w 14"/>
                    <a:gd name="T19" fmla="*/ 0 h 4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478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23"/>
                      </a:lnTo>
                      <a:lnTo>
                        <a:pt x="4" y="321"/>
                      </a:lnTo>
                      <a:lnTo>
                        <a:pt x="6" y="333"/>
                      </a:lnTo>
                      <a:lnTo>
                        <a:pt x="8" y="231"/>
                      </a:lnTo>
                      <a:lnTo>
                        <a:pt x="10" y="478"/>
                      </a:lnTo>
                      <a:lnTo>
                        <a:pt x="12" y="86"/>
                      </a:lnTo>
                      <a:lnTo>
                        <a:pt x="14" y="117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26" name="Line 6302"/>
                <p:cNvSpPr>
                  <a:spLocks noChangeShapeType="1"/>
                </p:cNvSpPr>
                <p:nvPr/>
              </p:nvSpPr>
              <p:spPr bwMode="auto">
                <a:xfrm flipV="1">
                  <a:off x="23368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27" name="Line 6303"/>
                <p:cNvSpPr>
                  <a:spLocks noChangeShapeType="1"/>
                </p:cNvSpPr>
                <p:nvPr/>
              </p:nvSpPr>
              <p:spPr bwMode="auto">
                <a:xfrm flipV="1">
                  <a:off x="23368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28" name="Line 6304"/>
                <p:cNvSpPr>
                  <a:spLocks noChangeShapeType="1"/>
                </p:cNvSpPr>
                <p:nvPr/>
              </p:nvSpPr>
              <p:spPr bwMode="auto">
                <a:xfrm flipV="1">
                  <a:off x="23431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29" name="Line 6305"/>
                <p:cNvSpPr>
                  <a:spLocks noChangeShapeType="1"/>
                </p:cNvSpPr>
                <p:nvPr/>
              </p:nvSpPr>
              <p:spPr bwMode="auto">
                <a:xfrm flipV="1">
                  <a:off x="234315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30" name="Line 6306"/>
                <p:cNvSpPr>
                  <a:spLocks noChangeShapeType="1"/>
                </p:cNvSpPr>
                <p:nvPr/>
              </p:nvSpPr>
              <p:spPr bwMode="auto">
                <a:xfrm flipV="1">
                  <a:off x="236061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31" name="Line 6307"/>
                <p:cNvSpPr>
                  <a:spLocks noChangeShapeType="1"/>
                </p:cNvSpPr>
                <p:nvPr/>
              </p:nvSpPr>
              <p:spPr bwMode="auto">
                <a:xfrm flipV="1">
                  <a:off x="236696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32" name="Line 6308"/>
                <p:cNvSpPr>
                  <a:spLocks noChangeShapeType="1"/>
                </p:cNvSpPr>
                <p:nvPr/>
              </p:nvSpPr>
              <p:spPr bwMode="auto">
                <a:xfrm flipV="1">
                  <a:off x="23685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33" name="Line 6309"/>
                <p:cNvSpPr>
                  <a:spLocks noChangeShapeType="1"/>
                </p:cNvSpPr>
                <p:nvPr/>
              </p:nvSpPr>
              <p:spPr bwMode="auto">
                <a:xfrm flipV="1">
                  <a:off x="237013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34" name="Freeform 6310"/>
                <p:cNvSpPr>
                  <a:spLocks/>
                </p:cNvSpPr>
                <p:nvPr/>
              </p:nvSpPr>
              <p:spPr bwMode="auto">
                <a:xfrm flipV="1">
                  <a:off x="2373313" y="11771313"/>
                  <a:ext cx="1588" cy="1588"/>
                </a:xfrm>
                <a:custGeom>
                  <a:avLst/>
                  <a:gdLst>
                    <a:gd name="T0" fmla="*/ 0 w 6"/>
                    <a:gd name="T1" fmla="*/ 0 h 39"/>
                    <a:gd name="T2" fmla="*/ 0 w 6"/>
                    <a:gd name="T3" fmla="*/ 19 h 39"/>
                    <a:gd name="T4" fmla="*/ 2 w 6"/>
                    <a:gd name="T5" fmla="*/ 31 h 39"/>
                    <a:gd name="T6" fmla="*/ 4 w 6"/>
                    <a:gd name="T7" fmla="*/ 39 h 39"/>
                    <a:gd name="T8" fmla="*/ 6 w 6"/>
                    <a:gd name="T9" fmla="*/ 29 h 39"/>
                    <a:gd name="T10" fmla="*/ 6 w 6"/>
                    <a:gd name="T11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3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31"/>
                      </a:lnTo>
                      <a:lnTo>
                        <a:pt x="4" y="39"/>
                      </a:lnTo>
                      <a:lnTo>
                        <a:pt x="6" y="29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35" name="Line 6311"/>
                <p:cNvSpPr>
                  <a:spLocks noChangeShapeType="1"/>
                </p:cNvSpPr>
                <p:nvPr/>
              </p:nvSpPr>
              <p:spPr bwMode="auto">
                <a:xfrm>
                  <a:off x="23749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36" name="Line 6312"/>
                <p:cNvSpPr>
                  <a:spLocks noChangeShapeType="1"/>
                </p:cNvSpPr>
                <p:nvPr/>
              </p:nvSpPr>
              <p:spPr bwMode="auto">
                <a:xfrm flipV="1">
                  <a:off x="23764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37" name="Freeform 6313"/>
                <p:cNvSpPr>
                  <a:spLocks/>
                </p:cNvSpPr>
                <p:nvPr/>
              </p:nvSpPr>
              <p:spPr bwMode="auto">
                <a:xfrm flipV="1">
                  <a:off x="2376488" y="11747500"/>
                  <a:ext cx="3175" cy="25400"/>
                </a:xfrm>
                <a:custGeom>
                  <a:avLst/>
                  <a:gdLst>
                    <a:gd name="T0" fmla="*/ 0 w 20"/>
                    <a:gd name="T1" fmla="*/ 0 h 349"/>
                    <a:gd name="T2" fmla="*/ 0 w 20"/>
                    <a:gd name="T3" fmla="*/ 90 h 349"/>
                    <a:gd name="T4" fmla="*/ 2 w 20"/>
                    <a:gd name="T5" fmla="*/ 321 h 349"/>
                    <a:gd name="T6" fmla="*/ 4 w 20"/>
                    <a:gd name="T7" fmla="*/ 349 h 349"/>
                    <a:gd name="T8" fmla="*/ 6 w 20"/>
                    <a:gd name="T9" fmla="*/ 166 h 349"/>
                    <a:gd name="T10" fmla="*/ 8 w 20"/>
                    <a:gd name="T11" fmla="*/ 182 h 349"/>
                    <a:gd name="T12" fmla="*/ 10 w 20"/>
                    <a:gd name="T13" fmla="*/ 222 h 349"/>
                    <a:gd name="T14" fmla="*/ 12 w 20"/>
                    <a:gd name="T15" fmla="*/ 313 h 349"/>
                    <a:gd name="T16" fmla="*/ 14 w 20"/>
                    <a:gd name="T17" fmla="*/ 39 h 349"/>
                    <a:gd name="T18" fmla="*/ 16 w 20"/>
                    <a:gd name="T19" fmla="*/ 93 h 349"/>
                    <a:gd name="T20" fmla="*/ 18 w 20"/>
                    <a:gd name="T21" fmla="*/ 117 h 349"/>
                    <a:gd name="T22" fmla="*/ 20 w 20"/>
                    <a:gd name="T23" fmla="*/ 44 h 349"/>
                    <a:gd name="T24" fmla="*/ 20 w 20"/>
                    <a:gd name="T25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349">
                      <a:moveTo>
                        <a:pt x="0" y="0"/>
                      </a:moveTo>
                      <a:lnTo>
                        <a:pt x="0" y="90"/>
                      </a:lnTo>
                      <a:lnTo>
                        <a:pt x="2" y="321"/>
                      </a:lnTo>
                      <a:lnTo>
                        <a:pt x="4" y="349"/>
                      </a:lnTo>
                      <a:lnTo>
                        <a:pt x="6" y="166"/>
                      </a:lnTo>
                      <a:lnTo>
                        <a:pt x="8" y="182"/>
                      </a:lnTo>
                      <a:lnTo>
                        <a:pt x="10" y="222"/>
                      </a:lnTo>
                      <a:lnTo>
                        <a:pt x="12" y="313"/>
                      </a:lnTo>
                      <a:lnTo>
                        <a:pt x="14" y="39"/>
                      </a:lnTo>
                      <a:lnTo>
                        <a:pt x="16" y="93"/>
                      </a:lnTo>
                      <a:lnTo>
                        <a:pt x="18" y="117"/>
                      </a:lnTo>
                      <a:lnTo>
                        <a:pt x="20" y="44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38" name="Line 6314"/>
                <p:cNvSpPr>
                  <a:spLocks noChangeShapeType="1"/>
                </p:cNvSpPr>
                <p:nvPr/>
              </p:nvSpPr>
              <p:spPr bwMode="auto">
                <a:xfrm flipV="1">
                  <a:off x="237966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39" name="Line 6315"/>
                <p:cNvSpPr>
                  <a:spLocks noChangeShapeType="1"/>
                </p:cNvSpPr>
                <p:nvPr/>
              </p:nvSpPr>
              <p:spPr bwMode="auto">
                <a:xfrm>
                  <a:off x="237966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40" name="Freeform 6316"/>
                <p:cNvSpPr>
                  <a:spLocks/>
                </p:cNvSpPr>
                <p:nvPr/>
              </p:nvSpPr>
              <p:spPr bwMode="auto">
                <a:xfrm flipV="1">
                  <a:off x="2381251" y="11745913"/>
                  <a:ext cx="3175" cy="26988"/>
                </a:xfrm>
                <a:custGeom>
                  <a:avLst/>
                  <a:gdLst>
                    <a:gd name="T0" fmla="*/ 0 w 23"/>
                    <a:gd name="T1" fmla="*/ 0 h 370"/>
                    <a:gd name="T2" fmla="*/ 0 w 23"/>
                    <a:gd name="T3" fmla="*/ 29 h 370"/>
                    <a:gd name="T4" fmla="*/ 3 w 23"/>
                    <a:gd name="T5" fmla="*/ 125 h 370"/>
                    <a:gd name="T6" fmla="*/ 5 w 23"/>
                    <a:gd name="T7" fmla="*/ 242 h 370"/>
                    <a:gd name="T8" fmla="*/ 7 w 23"/>
                    <a:gd name="T9" fmla="*/ 312 h 370"/>
                    <a:gd name="T10" fmla="*/ 9 w 23"/>
                    <a:gd name="T11" fmla="*/ 336 h 370"/>
                    <a:gd name="T12" fmla="*/ 11 w 23"/>
                    <a:gd name="T13" fmla="*/ 370 h 370"/>
                    <a:gd name="T14" fmla="*/ 13 w 23"/>
                    <a:gd name="T15" fmla="*/ 298 h 370"/>
                    <a:gd name="T16" fmla="*/ 15 w 23"/>
                    <a:gd name="T17" fmla="*/ 171 h 370"/>
                    <a:gd name="T18" fmla="*/ 17 w 23"/>
                    <a:gd name="T19" fmla="*/ 110 h 370"/>
                    <a:gd name="T20" fmla="*/ 19 w 23"/>
                    <a:gd name="T21" fmla="*/ 19 h 370"/>
                    <a:gd name="T22" fmla="*/ 21 w 23"/>
                    <a:gd name="T23" fmla="*/ 14 h 370"/>
                    <a:gd name="T24" fmla="*/ 23 w 23"/>
                    <a:gd name="T25" fmla="*/ 39 h 370"/>
                    <a:gd name="T26" fmla="*/ 23 w 23"/>
                    <a:gd name="T27" fmla="*/ 0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3" h="370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3" y="125"/>
                      </a:lnTo>
                      <a:lnTo>
                        <a:pt x="5" y="242"/>
                      </a:lnTo>
                      <a:lnTo>
                        <a:pt x="7" y="312"/>
                      </a:lnTo>
                      <a:lnTo>
                        <a:pt x="9" y="336"/>
                      </a:lnTo>
                      <a:lnTo>
                        <a:pt x="11" y="370"/>
                      </a:lnTo>
                      <a:lnTo>
                        <a:pt x="13" y="298"/>
                      </a:lnTo>
                      <a:lnTo>
                        <a:pt x="15" y="171"/>
                      </a:lnTo>
                      <a:lnTo>
                        <a:pt x="17" y="110"/>
                      </a:lnTo>
                      <a:lnTo>
                        <a:pt x="19" y="19"/>
                      </a:lnTo>
                      <a:lnTo>
                        <a:pt x="21" y="14"/>
                      </a:lnTo>
                      <a:lnTo>
                        <a:pt x="23" y="39"/>
                      </a:lnTo>
                      <a:lnTo>
                        <a:pt x="2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41" name="Line 6317"/>
                <p:cNvSpPr>
                  <a:spLocks noChangeShapeType="1"/>
                </p:cNvSpPr>
                <p:nvPr/>
              </p:nvSpPr>
              <p:spPr bwMode="auto">
                <a:xfrm>
                  <a:off x="238601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42" name="Freeform 6318"/>
                <p:cNvSpPr>
                  <a:spLocks/>
                </p:cNvSpPr>
                <p:nvPr/>
              </p:nvSpPr>
              <p:spPr bwMode="auto">
                <a:xfrm flipV="1">
                  <a:off x="2386013" y="11750675"/>
                  <a:ext cx="1588" cy="22225"/>
                </a:xfrm>
                <a:custGeom>
                  <a:avLst/>
                  <a:gdLst>
                    <a:gd name="T0" fmla="*/ 0 w 20"/>
                    <a:gd name="T1" fmla="*/ 0 h 304"/>
                    <a:gd name="T2" fmla="*/ 0 w 20"/>
                    <a:gd name="T3" fmla="*/ 47 h 304"/>
                    <a:gd name="T4" fmla="*/ 2 w 20"/>
                    <a:gd name="T5" fmla="*/ 62 h 304"/>
                    <a:gd name="T6" fmla="*/ 4 w 20"/>
                    <a:gd name="T7" fmla="*/ 120 h 304"/>
                    <a:gd name="T8" fmla="*/ 6 w 20"/>
                    <a:gd name="T9" fmla="*/ 200 h 304"/>
                    <a:gd name="T10" fmla="*/ 8 w 20"/>
                    <a:gd name="T11" fmla="*/ 304 h 304"/>
                    <a:gd name="T12" fmla="*/ 10 w 20"/>
                    <a:gd name="T13" fmla="*/ 112 h 304"/>
                    <a:gd name="T14" fmla="*/ 12 w 20"/>
                    <a:gd name="T15" fmla="*/ 77 h 304"/>
                    <a:gd name="T16" fmla="*/ 14 w 20"/>
                    <a:gd name="T17" fmla="*/ 39 h 304"/>
                    <a:gd name="T18" fmla="*/ 16 w 20"/>
                    <a:gd name="T19" fmla="*/ 144 h 304"/>
                    <a:gd name="T20" fmla="*/ 18 w 20"/>
                    <a:gd name="T21" fmla="*/ 19 h 304"/>
                    <a:gd name="T22" fmla="*/ 20 w 20"/>
                    <a:gd name="T23" fmla="*/ 38 h 304"/>
                    <a:gd name="T24" fmla="*/ 20 w 20"/>
                    <a:gd name="T25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304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62"/>
                      </a:lnTo>
                      <a:lnTo>
                        <a:pt x="4" y="120"/>
                      </a:lnTo>
                      <a:lnTo>
                        <a:pt x="6" y="200"/>
                      </a:lnTo>
                      <a:lnTo>
                        <a:pt x="8" y="304"/>
                      </a:lnTo>
                      <a:lnTo>
                        <a:pt x="10" y="112"/>
                      </a:lnTo>
                      <a:lnTo>
                        <a:pt x="12" y="77"/>
                      </a:lnTo>
                      <a:lnTo>
                        <a:pt x="14" y="39"/>
                      </a:lnTo>
                      <a:lnTo>
                        <a:pt x="16" y="144"/>
                      </a:lnTo>
                      <a:lnTo>
                        <a:pt x="18" y="19"/>
                      </a:lnTo>
                      <a:lnTo>
                        <a:pt x="20" y="38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43" name="Line 6319"/>
                <p:cNvSpPr>
                  <a:spLocks noChangeShapeType="1"/>
                </p:cNvSpPr>
                <p:nvPr/>
              </p:nvSpPr>
              <p:spPr bwMode="auto">
                <a:xfrm flipV="1">
                  <a:off x="238918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44" name="Line 6320"/>
                <p:cNvSpPr>
                  <a:spLocks noChangeShapeType="1"/>
                </p:cNvSpPr>
                <p:nvPr/>
              </p:nvSpPr>
              <p:spPr bwMode="auto">
                <a:xfrm>
                  <a:off x="239236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45" name="Line 6321"/>
                <p:cNvSpPr>
                  <a:spLocks noChangeShapeType="1"/>
                </p:cNvSpPr>
                <p:nvPr/>
              </p:nvSpPr>
              <p:spPr bwMode="auto">
                <a:xfrm flipV="1">
                  <a:off x="2395538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46" name="Line 6322"/>
                <p:cNvSpPr>
                  <a:spLocks noChangeShapeType="1"/>
                </p:cNvSpPr>
                <p:nvPr/>
              </p:nvSpPr>
              <p:spPr bwMode="auto">
                <a:xfrm flipV="1">
                  <a:off x="23971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47" name="Line 6323"/>
                <p:cNvSpPr>
                  <a:spLocks noChangeShapeType="1"/>
                </p:cNvSpPr>
                <p:nvPr/>
              </p:nvSpPr>
              <p:spPr bwMode="auto">
                <a:xfrm flipV="1">
                  <a:off x="24003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48" name="Line 6324"/>
                <p:cNvSpPr>
                  <a:spLocks noChangeShapeType="1"/>
                </p:cNvSpPr>
                <p:nvPr/>
              </p:nvSpPr>
              <p:spPr bwMode="auto">
                <a:xfrm>
                  <a:off x="24130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49" name="Freeform 6325"/>
                <p:cNvSpPr>
                  <a:spLocks/>
                </p:cNvSpPr>
                <p:nvPr/>
              </p:nvSpPr>
              <p:spPr bwMode="auto">
                <a:xfrm flipV="1">
                  <a:off x="2413001" y="11753850"/>
                  <a:ext cx="1588" cy="19050"/>
                </a:xfrm>
                <a:custGeom>
                  <a:avLst/>
                  <a:gdLst>
                    <a:gd name="T0" fmla="*/ 0 w 11"/>
                    <a:gd name="T1" fmla="*/ 0 h 255"/>
                    <a:gd name="T2" fmla="*/ 0 w 11"/>
                    <a:gd name="T3" fmla="*/ 184 h 255"/>
                    <a:gd name="T4" fmla="*/ 2 w 11"/>
                    <a:gd name="T5" fmla="*/ 149 h 255"/>
                    <a:gd name="T6" fmla="*/ 4 w 11"/>
                    <a:gd name="T7" fmla="*/ 255 h 255"/>
                    <a:gd name="T8" fmla="*/ 7 w 11"/>
                    <a:gd name="T9" fmla="*/ 76 h 255"/>
                    <a:gd name="T10" fmla="*/ 9 w 11"/>
                    <a:gd name="T11" fmla="*/ 94 h 255"/>
                    <a:gd name="T12" fmla="*/ 11 w 11"/>
                    <a:gd name="T13" fmla="*/ 58 h 255"/>
                    <a:gd name="T14" fmla="*/ 11 w 11"/>
                    <a:gd name="T15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" h="255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2" y="149"/>
                      </a:lnTo>
                      <a:lnTo>
                        <a:pt x="4" y="255"/>
                      </a:lnTo>
                      <a:lnTo>
                        <a:pt x="7" y="76"/>
                      </a:lnTo>
                      <a:lnTo>
                        <a:pt x="9" y="94"/>
                      </a:lnTo>
                      <a:lnTo>
                        <a:pt x="11" y="58"/>
                      </a:lnTo>
                      <a:lnTo>
                        <a:pt x="1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50" name="Freeform 6326"/>
                <p:cNvSpPr>
                  <a:spLocks/>
                </p:cNvSpPr>
                <p:nvPr/>
              </p:nvSpPr>
              <p:spPr bwMode="auto">
                <a:xfrm flipV="1">
                  <a:off x="2416176" y="11768138"/>
                  <a:ext cx="0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14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51" name="Line 6327"/>
                <p:cNvSpPr>
                  <a:spLocks noChangeShapeType="1"/>
                </p:cNvSpPr>
                <p:nvPr/>
              </p:nvSpPr>
              <p:spPr bwMode="auto">
                <a:xfrm flipV="1">
                  <a:off x="24257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52" name="Freeform 6328"/>
                <p:cNvSpPr>
                  <a:spLocks/>
                </p:cNvSpPr>
                <p:nvPr/>
              </p:nvSpPr>
              <p:spPr bwMode="auto">
                <a:xfrm>
                  <a:off x="2430463" y="11772900"/>
                  <a:ext cx="1588" cy="0"/>
                </a:xfrm>
                <a:custGeom>
                  <a:avLst/>
                  <a:gdLst>
                    <a:gd name="T0" fmla="*/ 0 w 2"/>
                    <a:gd name="T1" fmla="*/ 0 h 15"/>
                    <a:gd name="T2" fmla="*/ 0 w 2"/>
                    <a:gd name="T3" fmla="*/ 15 h 15"/>
                    <a:gd name="T4" fmla="*/ 2 w 2"/>
                    <a:gd name="T5" fmla="*/ 15 h 15"/>
                    <a:gd name="T6" fmla="*/ 2 w 2"/>
                    <a:gd name="T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53" name="Line 6329"/>
                <p:cNvSpPr>
                  <a:spLocks noChangeShapeType="1"/>
                </p:cNvSpPr>
                <p:nvPr/>
              </p:nvSpPr>
              <p:spPr bwMode="auto">
                <a:xfrm flipV="1">
                  <a:off x="24352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54" name="Line 6330"/>
                <p:cNvSpPr>
                  <a:spLocks noChangeShapeType="1"/>
                </p:cNvSpPr>
                <p:nvPr/>
              </p:nvSpPr>
              <p:spPr bwMode="auto">
                <a:xfrm flipV="1">
                  <a:off x="243681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55" name="Line 6331"/>
                <p:cNvSpPr>
                  <a:spLocks noChangeShapeType="1"/>
                </p:cNvSpPr>
                <p:nvPr/>
              </p:nvSpPr>
              <p:spPr bwMode="auto">
                <a:xfrm>
                  <a:off x="243681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56" name="Line 6332"/>
                <p:cNvSpPr>
                  <a:spLocks noChangeShapeType="1"/>
                </p:cNvSpPr>
                <p:nvPr/>
              </p:nvSpPr>
              <p:spPr bwMode="auto">
                <a:xfrm flipV="1">
                  <a:off x="24399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57" name="Line 6333"/>
                <p:cNvSpPr>
                  <a:spLocks noChangeShapeType="1"/>
                </p:cNvSpPr>
                <p:nvPr/>
              </p:nvSpPr>
              <p:spPr bwMode="auto">
                <a:xfrm flipV="1">
                  <a:off x="2439988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58" name="Freeform 6334"/>
                <p:cNvSpPr>
                  <a:spLocks/>
                </p:cNvSpPr>
                <p:nvPr/>
              </p:nvSpPr>
              <p:spPr bwMode="auto">
                <a:xfrm flipV="1">
                  <a:off x="2449513" y="11760200"/>
                  <a:ext cx="1588" cy="12700"/>
                </a:xfrm>
                <a:custGeom>
                  <a:avLst/>
                  <a:gdLst>
                    <a:gd name="T0" fmla="*/ 0 w 8"/>
                    <a:gd name="T1" fmla="*/ 0 h 166"/>
                    <a:gd name="T2" fmla="*/ 0 w 8"/>
                    <a:gd name="T3" fmla="*/ 47 h 166"/>
                    <a:gd name="T4" fmla="*/ 2 w 8"/>
                    <a:gd name="T5" fmla="*/ 19 h 166"/>
                    <a:gd name="T6" fmla="*/ 4 w 8"/>
                    <a:gd name="T7" fmla="*/ 123 h 166"/>
                    <a:gd name="T8" fmla="*/ 6 w 8"/>
                    <a:gd name="T9" fmla="*/ 166 h 166"/>
                    <a:gd name="T10" fmla="*/ 8 w 8"/>
                    <a:gd name="T11" fmla="*/ 39 h 166"/>
                    <a:gd name="T12" fmla="*/ 8 w 8"/>
                    <a:gd name="T13" fmla="*/ 0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66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9"/>
                      </a:lnTo>
                      <a:lnTo>
                        <a:pt x="4" y="123"/>
                      </a:lnTo>
                      <a:lnTo>
                        <a:pt x="6" y="166"/>
                      </a:lnTo>
                      <a:lnTo>
                        <a:pt x="8" y="3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59" name="Line 6335"/>
                <p:cNvSpPr>
                  <a:spLocks noChangeShapeType="1"/>
                </p:cNvSpPr>
                <p:nvPr/>
              </p:nvSpPr>
              <p:spPr bwMode="auto">
                <a:xfrm flipV="1">
                  <a:off x="24511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60" name="Line 6336"/>
                <p:cNvSpPr>
                  <a:spLocks noChangeShapeType="1"/>
                </p:cNvSpPr>
                <p:nvPr/>
              </p:nvSpPr>
              <p:spPr bwMode="auto">
                <a:xfrm flipV="1">
                  <a:off x="24526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61" name="Freeform 6337"/>
                <p:cNvSpPr>
                  <a:spLocks/>
                </p:cNvSpPr>
                <p:nvPr/>
              </p:nvSpPr>
              <p:spPr bwMode="auto">
                <a:xfrm flipV="1">
                  <a:off x="2462213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23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62" name="Line 6338"/>
                <p:cNvSpPr>
                  <a:spLocks noChangeShapeType="1"/>
                </p:cNvSpPr>
                <p:nvPr/>
              </p:nvSpPr>
              <p:spPr bwMode="auto">
                <a:xfrm flipV="1">
                  <a:off x="2463801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63" name="Line 6339"/>
                <p:cNvSpPr>
                  <a:spLocks noChangeShapeType="1"/>
                </p:cNvSpPr>
                <p:nvPr/>
              </p:nvSpPr>
              <p:spPr bwMode="auto">
                <a:xfrm flipV="1">
                  <a:off x="24638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64" name="Line 6340"/>
                <p:cNvSpPr>
                  <a:spLocks noChangeShapeType="1"/>
                </p:cNvSpPr>
                <p:nvPr/>
              </p:nvSpPr>
              <p:spPr bwMode="auto">
                <a:xfrm flipV="1">
                  <a:off x="24638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65" name="Freeform 6341"/>
                <p:cNvSpPr>
                  <a:spLocks/>
                </p:cNvSpPr>
                <p:nvPr/>
              </p:nvSpPr>
              <p:spPr bwMode="auto">
                <a:xfrm flipV="1">
                  <a:off x="2466976" y="11766550"/>
                  <a:ext cx="0" cy="6350"/>
                </a:xfrm>
                <a:custGeom>
                  <a:avLst/>
                  <a:gdLst>
                    <a:gd name="T0" fmla="*/ 0 w 2"/>
                    <a:gd name="T1" fmla="*/ 0 h 98"/>
                    <a:gd name="T2" fmla="*/ 0 w 2"/>
                    <a:gd name="T3" fmla="*/ 23 h 98"/>
                    <a:gd name="T4" fmla="*/ 2 w 2"/>
                    <a:gd name="T5" fmla="*/ 98 h 98"/>
                    <a:gd name="T6" fmla="*/ 2 w 2"/>
                    <a:gd name="T7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9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66" name="Line 6342"/>
                <p:cNvSpPr>
                  <a:spLocks noChangeShapeType="1"/>
                </p:cNvSpPr>
                <p:nvPr/>
              </p:nvSpPr>
              <p:spPr bwMode="auto">
                <a:xfrm flipV="1">
                  <a:off x="247173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67" name="Line 6343"/>
                <p:cNvSpPr>
                  <a:spLocks noChangeShapeType="1"/>
                </p:cNvSpPr>
                <p:nvPr/>
              </p:nvSpPr>
              <p:spPr bwMode="auto">
                <a:xfrm flipV="1">
                  <a:off x="247491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68" name="Freeform 6344"/>
                <p:cNvSpPr>
                  <a:spLocks/>
                </p:cNvSpPr>
                <p:nvPr/>
              </p:nvSpPr>
              <p:spPr bwMode="auto">
                <a:xfrm flipV="1">
                  <a:off x="2484438" y="11771313"/>
                  <a:ext cx="0" cy="1588"/>
                </a:xfrm>
                <a:custGeom>
                  <a:avLst/>
                  <a:gdLst>
                    <a:gd name="T0" fmla="*/ 0 w 2"/>
                    <a:gd name="T1" fmla="*/ 0 h 29"/>
                    <a:gd name="T2" fmla="*/ 0 w 2"/>
                    <a:gd name="T3" fmla="*/ 29 h 29"/>
                    <a:gd name="T4" fmla="*/ 2 w 2"/>
                    <a:gd name="T5" fmla="*/ 29 h 29"/>
                    <a:gd name="T6" fmla="*/ 2 w 2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69" name="Line 6345"/>
                <p:cNvSpPr>
                  <a:spLocks noChangeShapeType="1"/>
                </p:cNvSpPr>
                <p:nvPr/>
              </p:nvSpPr>
              <p:spPr bwMode="auto">
                <a:xfrm>
                  <a:off x="24844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70" name="Line 6346"/>
                <p:cNvSpPr>
                  <a:spLocks noChangeShapeType="1"/>
                </p:cNvSpPr>
                <p:nvPr/>
              </p:nvSpPr>
              <p:spPr bwMode="auto">
                <a:xfrm>
                  <a:off x="249078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71" name="Line 6347"/>
                <p:cNvSpPr>
                  <a:spLocks noChangeShapeType="1"/>
                </p:cNvSpPr>
                <p:nvPr/>
              </p:nvSpPr>
              <p:spPr bwMode="auto">
                <a:xfrm>
                  <a:off x="24971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72" name="Line 6348"/>
                <p:cNvSpPr>
                  <a:spLocks noChangeShapeType="1"/>
                </p:cNvSpPr>
                <p:nvPr/>
              </p:nvSpPr>
              <p:spPr bwMode="auto">
                <a:xfrm flipV="1">
                  <a:off x="25019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73" name="Line 6349"/>
                <p:cNvSpPr>
                  <a:spLocks noChangeShapeType="1"/>
                </p:cNvSpPr>
                <p:nvPr/>
              </p:nvSpPr>
              <p:spPr bwMode="auto">
                <a:xfrm flipV="1">
                  <a:off x="25161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74" name="Line 6350"/>
                <p:cNvSpPr>
                  <a:spLocks noChangeShapeType="1"/>
                </p:cNvSpPr>
                <p:nvPr/>
              </p:nvSpPr>
              <p:spPr bwMode="auto">
                <a:xfrm flipV="1">
                  <a:off x="25209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75" name="Line 6351"/>
                <p:cNvSpPr>
                  <a:spLocks noChangeShapeType="1"/>
                </p:cNvSpPr>
                <p:nvPr/>
              </p:nvSpPr>
              <p:spPr bwMode="auto">
                <a:xfrm flipV="1">
                  <a:off x="253841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76" name="Line 6352"/>
                <p:cNvSpPr>
                  <a:spLocks noChangeShapeType="1"/>
                </p:cNvSpPr>
                <p:nvPr/>
              </p:nvSpPr>
              <p:spPr bwMode="auto">
                <a:xfrm flipV="1">
                  <a:off x="2543176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77" name="Line 6353"/>
                <p:cNvSpPr>
                  <a:spLocks noChangeShapeType="1"/>
                </p:cNvSpPr>
                <p:nvPr/>
              </p:nvSpPr>
              <p:spPr bwMode="auto">
                <a:xfrm flipV="1">
                  <a:off x="25431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78" name="Freeform 6354"/>
                <p:cNvSpPr>
                  <a:spLocks/>
                </p:cNvSpPr>
                <p:nvPr/>
              </p:nvSpPr>
              <p:spPr bwMode="auto">
                <a:xfrm flipV="1">
                  <a:off x="2546351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19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79" name="Freeform 6355"/>
                <p:cNvSpPr>
                  <a:spLocks/>
                </p:cNvSpPr>
                <p:nvPr/>
              </p:nvSpPr>
              <p:spPr bwMode="auto">
                <a:xfrm flipV="1">
                  <a:off x="2547938" y="11769725"/>
                  <a:ext cx="0" cy="3175"/>
                </a:xfrm>
                <a:custGeom>
                  <a:avLst/>
                  <a:gdLst>
                    <a:gd name="T0" fmla="*/ 0 w 2"/>
                    <a:gd name="T1" fmla="*/ 0 h 53"/>
                    <a:gd name="T2" fmla="*/ 0 w 2"/>
                    <a:gd name="T3" fmla="*/ 53 h 53"/>
                    <a:gd name="T4" fmla="*/ 2 w 2"/>
                    <a:gd name="T5" fmla="*/ 15 h 53"/>
                    <a:gd name="T6" fmla="*/ 2 w 2"/>
                    <a:gd name="T7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3">
                      <a:moveTo>
                        <a:pt x="0" y="0"/>
                      </a:moveTo>
                      <a:lnTo>
                        <a:pt x="0" y="53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80" name="Line 6356"/>
                <p:cNvSpPr>
                  <a:spLocks noChangeShapeType="1"/>
                </p:cNvSpPr>
                <p:nvPr/>
              </p:nvSpPr>
              <p:spPr bwMode="auto">
                <a:xfrm flipV="1">
                  <a:off x="254793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81" name="Line 6357"/>
                <p:cNvSpPr>
                  <a:spLocks noChangeShapeType="1"/>
                </p:cNvSpPr>
                <p:nvPr/>
              </p:nvSpPr>
              <p:spPr bwMode="auto">
                <a:xfrm flipV="1">
                  <a:off x="2551113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82" name="Line 6358"/>
                <p:cNvSpPr>
                  <a:spLocks noChangeShapeType="1"/>
                </p:cNvSpPr>
                <p:nvPr/>
              </p:nvSpPr>
              <p:spPr bwMode="auto">
                <a:xfrm>
                  <a:off x="25527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83" name="Line 6359"/>
                <p:cNvSpPr>
                  <a:spLocks noChangeShapeType="1"/>
                </p:cNvSpPr>
                <p:nvPr/>
              </p:nvSpPr>
              <p:spPr bwMode="auto">
                <a:xfrm flipV="1">
                  <a:off x="255746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84" name="Line 6360"/>
                <p:cNvSpPr>
                  <a:spLocks noChangeShapeType="1"/>
                </p:cNvSpPr>
                <p:nvPr/>
              </p:nvSpPr>
              <p:spPr bwMode="auto">
                <a:xfrm>
                  <a:off x="25606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85" name="Line 6361"/>
                <p:cNvSpPr>
                  <a:spLocks noChangeShapeType="1"/>
                </p:cNvSpPr>
                <p:nvPr/>
              </p:nvSpPr>
              <p:spPr bwMode="auto">
                <a:xfrm>
                  <a:off x="25654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86" name="Freeform 6362"/>
                <p:cNvSpPr>
                  <a:spLocks/>
                </p:cNvSpPr>
                <p:nvPr/>
              </p:nvSpPr>
              <p:spPr bwMode="auto">
                <a:xfrm flipV="1">
                  <a:off x="2568576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9 h 39"/>
                    <a:gd name="T4" fmla="*/ 2 w 2"/>
                    <a:gd name="T5" fmla="*/ 1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87" name="Line 6363"/>
                <p:cNvSpPr>
                  <a:spLocks noChangeShapeType="1"/>
                </p:cNvSpPr>
                <p:nvPr/>
              </p:nvSpPr>
              <p:spPr bwMode="auto">
                <a:xfrm flipV="1">
                  <a:off x="25685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88" name="Freeform 6364"/>
                <p:cNvSpPr>
                  <a:spLocks/>
                </p:cNvSpPr>
                <p:nvPr/>
              </p:nvSpPr>
              <p:spPr bwMode="auto">
                <a:xfrm flipV="1">
                  <a:off x="2574926" y="11771313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14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89" name="Line 6365"/>
                <p:cNvSpPr>
                  <a:spLocks noChangeShapeType="1"/>
                </p:cNvSpPr>
                <p:nvPr/>
              </p:nvSpPr>
              <p:spPr bwMode="auto">
                <a:xfrm flipV="1">
                  <a:off x="25844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90" name="Line 6366"/>
                <p:cNvSpPr>
                  <a:spLocks noChangeShapeType="1"/>
                </p:cNvSpPr>
                <p:nvPr/>
              </p:nvSpPr>
              <p:spPr bwMode="auto">
                <a:xfrm>
                  <a:off x="25876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91" name="Freeform 6367"/>
                <p:cNvSpPr>
                  <a:spLocks/>
                </p:cNvSpPr>
                <p:nvPr/>
              </p:nvSpPr>
              <p:spPr bwMode="auto">
                <a:xfrm flipV="1">
                  <a:off x="2590801" y="11768138"/>
                  <a:ext cx="1588" cy="4763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14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92" name="Line 6368"/>
                <p:cNvSpPr>
                  <a:spLocks noChangeShapeType="1"/>
                </p:cNvSpPr>
                <p:nvPr/>
              </p:nvSpPr>
              <p:spPr bwMode="auto">
                <a:xfrm flipV="1">
                  <a:off x="259238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93" name="Line 6369"/>
                <p:cNvSpPr>
                  <a:spLocks noChangeShapeType="1"/>
                </p:cNvSpPr>
                <p:nvPr/>
              </p:nvSpPr>
              <p:spPr bwMode="auto">
                <a:xfrm>
                  <a:off x="259556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94" name="Freeform 6370"/>
                <p:cNvSpPr>
                  <a:spLocks/>
                </p:cNvSpPr>
                <p:nvPr/>
              </p:nvSpPr>
              <p:spPr bwMode="auto">
                <a:xfrm flipV="1">
                  <a:off x="2600326" y="11771313"/>
                  <a:ext cx="0" cy="1588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9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95" name="Line 6371"/>
                <p:cNvSpPr>
                  <a:spLocks noChangeShapeType="1"/>
                </p:cNvSpPr>
                <p:nvPr/>
              </p:nvSpPr>
              <p:spPr bwMode="auto">
                <a:xfrm>
                  <a:off x="260191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96" name="Line 6372"/>
                <p:cNvSpPr>
                  <a:spLocks noChangeShapeType="1"/>
                </p:cNvSpPr>
                <p:nvPr/>
              </p:nvSpPr>
              <p:spPr bwMode="auto">
                <a:xfrm>
                  <a:off x="260508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97" name="Line 6373"/>
                <p:cNvSpPr>
                  <a:spLocks noChangeShapeType="1"/>
                </p:cNvSpPr>
                <p:nvPr/>
              </p:nvSpPr>
              <p:spPr bwMode="auto">
                <a:xfrm>
                  <a:off x="260826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98" name="Line 6374"/>
                <p:cNvSpPr>
                  <a:spLocks noChangeShapeType="1"/>
                </p:cNvSpPr>
                <p:nvPr/>
              </p:nvSpPr>
              <p:spPr bwMode="auto">
                <a:xfrm flipV="1">
                  <a:off x="26098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799" name="Line 6375"/>
                <p:cNvSpPr>
                  <a:spLocks noChangeShapeType="1"/>
                </p:cNvSpPr>
                <p:nvPr/>
              </p:nvSpPr>
              <p:spPr bwMode="auto">
                <a:xfrm>
                  <a:off x="26098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00" name="Freeform 6376"/>
                <p:cNvSpPr>
                  <a:spLocks/>
                </p:cNvSpPr>
                <p:nvPr/>
              </p:nvSpPr>
              <p:spPr bwMode="auto">
                <a:xfrm flipV="1">
                  <a:off x="2613026" y="11771313"/>
                  <a:ext cx="1588" cy="1588"/>
                </a:xfrm>
                <a:custGeom>
                  <a:avLst/>
                  <a:gdLst>
                    <a:gd name="T0" fmla="*/ 0 w 2"/>
                    <a:gd name="T1" fmla="*/ 0 h 29"/>
                    <a:gd name="T2" fmla="*/ 0 w 2"/>
                    <a:gd name="T3" fmla="*/ 29 h 29"/>
                    <a:gd name="T4" fmla="*/ 2 w 2"/>
                    <a:gd name="T5" fmla="*/ 29 h 29"/>
                    <a:gd name="T6" fmla="*/ 2 w 2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9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01" name="Line 6377"/>
                <p:cNvSpPr>
                  <a:spLocks noChangeShapeType="1"/>
                </p:cNvSpPr>
                <p:nvPr/>
              </p:nvSpPr>
              <p:spPr bwMode="auto">
                <a:xfrm flipV="1">
                  <a:off x="2619376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02" name="Line 6378"/>
                <p:cNvSpPr>
                  <a:spLocks noChangeShapeType="1"/>
                </p:cNvSpPr>
                <p:nvPr/>
              </p:nvSpPr>
              <p:spPr bwMode="auto">
                <a:xfrm>
                  <a:off x="26225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03" name="Line 6379"/>
                <p:cNvSpPr>
                  <a:spLocks noChangeShapeType="1"/>
                </p:cNvSpPr>
                <p:nvPr/>
              </p:nvSpPr>
              <p:spPr bwMode="auto">
                <a:xfrm flipV="1">
                  <a:off x="26225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04" name="Line 6380"/>
                <p:cNvSpPr>
                  <a:spLocks noChangeShapeType="1"/>
                </p:cNvSpPr>
                <p:nvPr/>
              </p:nvSpPr>
              <p:spPr bwMode="auto">
                <a:xfrm flipV="1">
                  <a:off x="262413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05" name="Freeform 6381"/>
                <p:cNvSpPr>
                  <a:spLocks/>
                </p:cNvSpPr>
                <p:nvPr/>
              </p:nvSpPr>
              <p:spPr bwMode="auto">
                <a:xfrm flipV="1">
                  <a:off x="2624138" y="11766550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19 h 94"/>
                    <a:gd name="T4" fmla="*/ 2 w 2"/>
                    <a:gd name="T5" fmla="*/ 94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9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06" name="Line 6382"/>
                <p:cNvSpPr>
                  <a:spLocks noChangeShapeType="1"/>
                </p:cNvSpPr>
                <p:nvPr/>
              </p:nvSpPr>
              <p:spPr bwMode="auto">
                <a:xfrm flipV="1">
                  <a:off x="2627313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07" name="Line 6383"/>
                <p:cNvSpPr>
                  <a:spLocks noChangeShapeType="1"/>
                </p:cNvSpPr>
                <p:nvPr/>
              </p:nvSpPr>
              <p:spPr bwMode="auto">
                <a:xfrm flipV="1">
                  <a:off x="2627313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08" name="Line 6384"/>
                <p:cNvSpPr>
                  <a:spLocks noChangeShapeType="1"/>
                </p:cNvSpPr>
                <p:nvPr/>
              </p:nvSpPr>
              <p:spPr bwMode="auto">
                <a:xfrm flipV="1">
                  <a:off x="26304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09" name="Line 6385"/>
                <p:cNvSpPr>
                  <a:spLocks noChangeShapeType="1"/>
                </p:cNvSpPr>
                <p:nvPr/>
              </p:nvSpPr>
              <p:spPr bwMode="auto">
                <a:xfrm flipV="1">
                  <a:off x="26352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10" name="Freeform 6386"/>
                <p:cNvSpPr>
                  <a:spLocks/>
                </p:cNvSpPr>
                <p:nvPr/>
              </p:nvSpPr>
              <p:spPr bwMode="auto">
                <a:xfrm flipV="1">
                  <a:off x="2636838" y="11769725"/>
                  <a:ext cx="0" cy="3175"/>
                </a:xfrm>
                <a:custGeom>
                  <a:avLst/>
                  <a:gdLst>
                    <a:gd name="T0" fmla="*/ 0 w 2"/>
                    <a:gd name="T1" fmla="*/ 0 h 51"/>
                    <a:gd name="T2" fmla="*/ 0 w 2"/>
                    <a:gd name="T3" fmla="*/ 23 h 51"/>
                    <a:gd name="T4" fmla="*/ 2 w 2"/>
                    <a:gd name="T5" fmla="*/ 51 h 51"/>
                    <a:gd name="T6" fmla="*/ 2 w 2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1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5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11" name="Freeform 6387"/>
                <p:cNvSpPr>
                  <a:spLocks/>
                </p:cNvSpPr>
                <p:nvPr/>
              </p:nvSpPr>
              <p:spPr bwMode="auto">
                <a:xfrm flipV="1">
                  <a:off x="2636838" y="11766550"/>
                  <a:ext cx="1588" cy="6350"/>
                </a:xfrm>
                <a:custGeom>
                  <a:avLst/>
                  <a:gdLst>
                    <a:gd name="T0" fmla="*/ 0 w 4"/>
                    <a:gd name="T1" fmla="*/ 0 h 97"/>
                    <a:gd name="T2" fmla="*/ 0 w 4"/>
                    <a:gd name="T3" fmla="*/ 39 h 97"/>
                    <a:gd name="T4" fmla="*/ 2 w 4"/>
                    <a:gd name="T5" fmla="*/ 54 h 97"/>
                    <a:gd name="T6" fmla="*/ 4 w 4"/>
                    <a:gd name="T7" fmla="*/ 97 h 97"/>
                    <a:gd name="T8" fmla="*/ 4 w 4"/>
                    <a:gd name="T9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7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54"/>
                      </a:lnTo>
                      <a:lnTo>
                        <a:pt x="4" y="9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12" name="Line 6388"/>
                <p:cNvSpPr>
                  <a:spLocks noChangeShapeType="1"/>
                </p:cNvSpPr>
                <p:nvPr/>
              </p:nvSpPr>
              <p:spPr bwMode="auto">
                <a:xfrm flipV="1">
                  <a:off x="2638426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13" name="Line 6389"/>
                <p:cNvSpPr>
                  <a:spLocks noChangeShapeType="1"/>
                </p:cNvSpPr>
                <p:nvPr/>
              </p:nvSpPr>
              <p:spPr bwMode="auto">
                <a:xfrm flipV="1">
                  <a:off x="2638426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14" name="Freeform 6390"/>
                <p:cNvSpPr>
                  <a:spLocks/>
                </p:cNvSpPr>
                <p:nvPr/>
              </p:nvSpPr>
              <p:spPr bwMode="auto">
                <a:xfrm flipV="1">
                  <a:off x="2646363" y="11757025"/>
                  <a:ext cx="0" cy="15875"/>
                </a:xfrm>
                <a:custGeom>
                  <a:avLst/>
                  <a:gdLst>
                    <a:gd name="T0" fmla="*/ 0 w 6"/>
                    <a:gd name="T1" fmla="*/ 0 h 214"/>
                    <a:gd name="T2" fmla="*/ 0 w 6"/>
                    <a:gd name="T3" fmla="*/ 153 h 214"/>
                    <a:gd name="T4" fmla="*/ 2 w 6"/>
                    <a:gd name="T5" fmla="*/ 155 h 214"/>
                    <a:gd name="T6" fmla="*/ 4 w 6"/>
                    <a:gd name="T7" fmla="*/ 214 h 214"/>
                    <a:gd name="T8" fmla="*/ 6 w 6"/>
                    <a:gd name="T9" fmla="*/ 94 h 214"/>
                    <a:gd name="T10" fmla="*/ 6 w 6"/>
                    <a:gd name="T11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14">
                      <a:moveTo>
                        <a:pt x="0" y="0"/>
                      </a:moveTo>
                      <a:lnTo>
                        <a:pt x="0" y="153"/>
                      </a:lnTo>
                      <a:lnTo>
                        <a:pt x="2" y="155"/>
                      </a:lnTo>
                      <a:lnTo>
                        <a:pt x="4" y="214"/>
                      </a:lnTo>
                      <a:lnTo>
                        <a:pt x="6" y="94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15" name="Freeform 6391"/>
                <p:cNvSpPr>
                  <a:spLocks/>
                </p:cNvSpPr>
                <p:nvPr/>
              </p:nvSpPr>
              <p:spPr bwMode="auto">
                <a:xfrm flipV="1">
                  <a:off x="2646363" y="11763375"/>
                  <a:ext cx="1588" cy="9525"/>
                </a:xfrm>
                <a:custGeom>
                  <a:avLst/>
                  <a:gdLst>
                    <a:gd name="T0" fmla="*/ 0 w 4"/>
                    <a:gd name="T1" fmla="*/ 0 h 131"/>
                    <a:gd name="T2" fmla="*/ 0 w 4"/>
                    <a:gd name="T3" fmla="*/ 124 h 131"/>
                    <a:gd name="T4" fmla="*/ 2 w 4"/>
                    <a:gd name="T5" fmla="*/ 61 h 131"/>
                    <a:gd name="T6" fmla="*/ 4 w 4"/>
                    <a:gd name="T7" fmla="*/ 131 h 131"/>
                    <a:gd name="T8" fmla="*/ 4 w 4"/>
                    <a:gd name="T9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31">
                      <a:moveTo>
                        <a:pt x="0" y="0"/>
                      </a:moveTo>
                      <a:lnTo>
                        <a:pt x="0" y="124"/>
                      </a:lnTo>
                      <a:lnTo>
                        <a:pt x="2" y="61"/>
                      </a:lnTo>
                      <a:lnTo>
                        <a:pt x="4" y="131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16" name="Line 6392"/>
                <p:cNvSpPr>
                  <a:spLocks noChangeShapeType="1"/>
                </p:cNvSpPr>
                <p:nvPr/>
              </p:nvSpPr>
              <p:spPr bwMode="auto">
                <a:xfrm flipV="1">
                  <a:off x="264795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17" name="Line 6393"/>
                <p:cNvSpPr>
                  <a:spLocks noChangeShapeType="1"/>
                </p:cNvSpPr>
                <p:nvPr/>
              </p:nvSpPr>
              <p:spPr bwMode="auto">
                <a:xfrm>
                  <a:off x="26495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18" name="Line 6394"/>
                <p:cNvSpPr>
                  <a:spLocks noChangeShapeType="1"/>
                </p:cNvSpPr>
                <p:nvPr/>
              </p:nvSpPr>
              <p:spPr bwMode="auto">
                <a:xfrm flipV="1">
                  <a:off x="265271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19" name="Line 6395"/>
                <p:cNvSpPr>
                  <a:spLocks noChangeShapeType="1"/>
                </p:cNvSpPr>
                <p:nvPr/>
              </p:nvSpPr>
              <p:spPr bwMode="auto">
                <a:xfrm flipV="1">
                  <a:off x="266223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20" name="Line 6396"/>
                <p:cNvSpPr>
                  <a:spLocks noChangeShapeType="1"/>
                </p:cNvSpPr>
                <p:nvPr/>
              </p:nvSpPr>
              <p:spPr bwMode="auto">
                <a:xfrm flipV="1">
                  <a:off x="26685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21" name="Line 6397"/>
                <p:cNvSpPr>
                  <a:spLocks noChangeShapeType="1"/>
                </p:cNvSpPr>
                <p:nvPr/>
              </p:nvSpPr>
              <p:spPr bwMode="auto">
                <a:xfrm flipV="1">
                  <a:off x="2671763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22" name="Line 6398"/>
                <p:cNvSpPr>
                  <a:spLocks noChangeShapeType="1"/>
                </p:cNvSpPr>
                <p:nvPr/>
              </p:nvSpPr>
              <p:spPr bwMode="auto">
                <a:xfrm>
                  <a:off x="26733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23" name="Line 6399"/>
                <p:cNvSpPr>
                  <a:spLocks noChangeShapeType="1"/>
                </p:cNvSpPr>
                <p:nvPr/>
              </p:nvSpPr>
              <p:spPr bwMode="auto">
                <a:xfrm>
                  <a:off x="26733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24" name="Line 6400"/>
                <p:cNvSpPr>
                  <a:spLocks noChangeShapeType="1"/>
                </p:cNvSpPr>
                <p:nvPr/>
              </p:nvSpPr>
              <p:spPr bwMode="auto">
                <a:xfrm flipV="1">
                  <a:off x="2676526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25" name="Line 6401"/>
                <p:cNvSpPr>
                  <a:spLocks noChangeShapeType="1"/>
                </p:cNvSpPr>
                <p:nvPr/>
              </p:nvSpPr>
              <p:spPr bwMode="auto">
                <a:xfrm>
                  <a:off x="268128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26" name="Line 6402"/>
                <p:cNvSpPr>
                  <a:spLocks noChangeShapeType="1"/>
                </p:cNvSpPr>
                <p:nvPr/>
              </p:nvSpPr>
              <p:spPr bwMode="auto">
                <a:xfrm flipV="1">
                  <a:off x="268446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27" name="Line 6403"/>
                <p:cNvSpPr>
                  <a:spLocks noChangeShapeType="1"/>
                </p:cNvSpPr>
                <p:nvPr/>
              </p:nvSpPr>
              <p:spPr bwMode="auto">
                <a:xfrm>
                  <a:off x="26892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28" name="Line 6404"/>
                <p:cNvSpPr>
                  <a:spLocks noChangeShapeType="1"/>
                </p:cNvSpPr>
                <p:nvPr/>
              </p:nvSpPr>
              <p:spPr bwMode="auto">
                <a:xfrm flipV="1">
                  <a:off x="26939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29" name="Line 6405"/>
                <p:cNvSpPr>
                  <a:spLocks noChangeShapeType="1"/>
                </p:cNvSpPr>
                <p:nvPr/>
              </p:nvSpPr>
              <p:spPr bwMode="auto">
                <a:xfrm flipV="1">
                  <a:off x="270351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30" name="Line 6406"/>
                <p:cNvSpPr>
                  <a:spLocks noChangeShapeType="1"/>
                </p:cNvSpPr>
                <p:nvPr/>
              </p:nvSpPr>
              <p:spPr bwMode="auto">
                <a:xfrm flipV="1">
                  <a:off x="270668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31" name="Freeform 6407"/>
                <p:cNvSpPr>
                  <a:spLocks/>
                </p:cNvSpPr>
                <p:nvPr/>
              </p:nvSpPr>
              <p:spPr bwMode="auto">
                <a:xfrm flipV="1">
                  <a:off x="2708276" y="11766550"/>
                  <a:ext cx="0" cy="6350"/>
                </a:xfrm>
                <a:custGeom>
                  <a:avLst/>
                  <a:gdLst>
                    <a:gd name="T0" fmla="*/ 0 w 2"/>
                    <a:gd name="T1" fmla="*/ 0 h 90"/>
                    <a:gd name="T2" fmla="*/ 0 w 2"/>
                    <a:gd name="T3" fmla="*/ 47 h 90"/>
                    <a:gd name="T4" fmla="*/ 2 w 2"/>
                    <a:gd name="T5" fmla="*/ 90 h 90"/>
                    <a:gd name="T6" fmla="*/ 2 w 2"/>
                    <a:gd name="T7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0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9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32" name="Freeform 6408"/>
                <p:cNvSpPr>
                  <a:spLocks/>
                </p:cNvSpPr>
                <p:nvPr/>
              </p:nvSpPr>
              <p:spPr bwMode="auto">
                <a:xfrm flipV="1">
                  <a:off x="2708276" y="11771313"/>
                  <a:ext cx="0" cy="1588"/>
                </a:xfrm>
                <a:custGeom>
                  <a:avLst/>
                  <a:gdLst>
                    <a:gd name="T0" fmla="*/ 0 w 4"/>
                    <a:gd name="T1" fmla="*/ 0 h 34"/>
                    <a:gd name="T2" fmla="*/ 0 w 4"/>
                    <a:gd name="T3" fmla="*/ 34 h 34"/>
                    <a:gd name="T4" fmla="*/ 2 w 4"/>
                    <a:gd name="T5" fmla="*/ 19 h 34"/>
                    <a:gd name="T6" fmla="*/ 4 w 4"/>
                    <a:gd name="T7" fmla="*/ 23 h 34"/>
                    <a:gd name="T8" fmla="*/ 4 w 4"/>
                    <a:gd name="T9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4">
                      <a:moveTo>
                        <a:pt x="0" y="0"/>
                      </a:moveTo>
                      <a:lnTo>
                        <a:pt x="0" y="34"/>
                      </a:lnTo>
                      <a:lnTo>
                        <a:pt x="2" y="19"/>
                      </a:lnTo>
                      <a:lnTo>
                        <a:pt x="4" y="2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33" name="Line 6409"/>
                <p:cNvSpPr>
                  <a:spLocks noChangeShapeType="1"/>
                </p:cNvSpPr>
                <p:nvPr/>
              </p:nvSpPr>
              <p:spPr bwMode="auto">
                <a:xfrm flipV="1">
                  <a:off x="27146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34" name="Freeform 6410"/>
                <p:cNvSpPr>
                  <a:spLocks/>
                </p:cNvSpPr>
                <p:nvPr/>
              </p:nvSpPr>
              <p:spPr bwMode="auto">
                <a:xfrm flipV="1">
                  <a:off x="2716213" y="11401425"/>
                  <a:ext cx="3175" cy="371475"/>
                </a:xfrm>
                <a:custGeom>
                  <a:avLst/>
                  <a:gdLst>
                    <a:gd name="T0" fmla="*/ 0 w 26"/>
                    <a:gd name="T1" fmla="*/ 0 h 4882"/>
                    <a:gd name="T2" fmla="*/ 0 w 26"/>
                    <a:gd name="T3" fmla="*/ 15 h 4882"/>
                    <a:gd name="T4" fmla="*/ 2 w 26"/>
                    <a:gd name="T5" fmla="*/ 171 h 4882"/>
                    <a:gd name="T6" fmla="*/ 4 w 26"/>
                    <a:gd name="T7" fmla="*/ 646 h 4882"/>
                    <a:gd name="T8" fmla="*/ 6 w 26"/>
                    <a:gd name="T9" fmla="*/ 1785 h 4882"/>
                    <a:gd name="T10" fmla="*/ 8 w 26"/>
                    <a:gd name="T11" fmla="*/ 3264 h 4882"/>
                    <a:gd name="T12" fmla="*/ 10 w 26"/>
                    <a:gd name="T13" fmla="*/ 3851 h 4882"/>
                    <a:gd name="T14" fmla="*/ 12 w 26"/>
                    <a:gd name="T15" fmla="*/ 4882 h 4882"/>
                    <a:gd name="T16" fmla="*/ 14 w 26"/>
                    <a:gd name="T17" fmla="*/ 2905 h 4882"/>
                    <a:gd name="T18" fmla="*/ 16 w 26"/>
                    <a:gd name="T19" fmla="*/ 2132 h 4882"/>
                    <a:gd name="T20" fmla="*/ 18 w 26"/>
                    <a:gd name="T21" fmla="*/ 1471 h 4882"/>
                    <a:gd name="T22" fmla="*/ 20 w 26"/>
                    <a:gd name="T23" fmla="*/ 798 h 4882"/>
                    <a:gd name="T24" fmla="*/ 22 w 26"/>
                    <a:gd name="T25" fmla="*/ 291 h 4882"/>
                    <a:gd name="T26" fmla="*/ 24 w 26"/>
                    <a:gd name="T27" fmla="*/ 156 h 4882"/>
                    <a:gd name="T28" fmla="*/ 26 w 26"/>
                    <a:gd name="T29" fmla="*/ 240 h 4882"/>
                    <a:gd name="T30" fmla="*/ 26 w 26"/>
                    <a:gd name="T31" fmla="*/ 0 h 4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6" h="4882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71"/>
                      </a:lnTo>
                      <a:lnTo>
                        <a:pt x="4" y="646"/>
                      </a:lnTo>
                      <a:lnTo>
                        <a:pt x="6" y="1785"/>
                      </a:lnTo>
                      <a:lnTo>
                        <a:pt x="8" y="3264"/>
                      </a:lnTo>
                      <a:lnTo>
                        <a:pt x="10" y="3851"/>
                      </a:lnTo>
                      <a:lnTo>
                        <a:pt x="12" y="4882"/>
                      </a:lnTo>
                      <a:lnTo>
                        <a:pt x="14" y="2905"/>
                      </a:lnTo>
                      <a:lnTo>
                        <a:pt x="16" y="2132"/>
                      </a:lnTo>
                      <a:lnTo>
                        <a:pt x="18" y="1471"/>
                      </a:lnTo>
                      <a:lnTo>
                        <a:pt x="20" y="798"/>
                      </a:lnTo>
                      <a:lnTo>
                        <a:pt x="22" y="291"/>
                      </a:lnTo>
                      <a:lnTo>
                        <a:pt x="24" y="156"/>
                      </a:lnTo>
                      <a:lnTo>
                        <a:pt x="26" y="240"/>
                      </a:lnTo>
                      <a:lnTo>
                        <a:pt x="2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35" name="Freeform 6411"/>
                <p:cNvSpPr>
                  <a:spLocks/>
                </p:cNvSpPr>
                <p:nvPr/>
              </p:nvSpPr>
              <p:spPr bwMode="auto">
                <a:xfrm flipV="1">
                  <a:off x="2719388" y="11768138"/>
                  <a:ext cx="1588" cy="4763"/>
                </a:xfrm>
                <a:custGeom>
                  <a:avLst/>
                  <a:gdLst>
                    <a:gd name="T0" fmla="*/ 0 w 10"/>
                    <a:gd name="T1" fmla="*/ 0 h 66"/>
                    <a:gd name="T2" fmla="*/ 0 w 10"/>
                    <a:gd name="T3" fmla="*/ 14 h 66"/>
                    <a:gd name="T4" fmla="*/ 2 w 10"/>
                    <a:gd name="T5" fmla="*/ 19 h 66"/>
                    <a:gd name="T6" fmla="*/ 4 w 10"/>
                    <a:gd name="T7" fmla="*/ 15 h 66"/>
                    <a:gd name="T8" fmla="*/ 6 w 10"/>
                    <a:gd name="T9" fmla="*/ 47 h 66"/>
                    <a:gd name="T10" fmla="*/ 8 w 10"/>
                    <a:gd name="T11" fmla="*/ 66 h 66"/>
                    <a:gd name="T12" fmla="*/ 10 w 10"/>
                    <a:gd name="T13" fmla="*/ 44 h 66"/>
                    <a:gd name="T14" fmla="*/ 10 w 10"/>
                    <a:gd name="T15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66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9"/>
                      </a:lnTo>
                      <a:lnTo>
                        <a:pt x="4" y="15"/>
                      </a:lnTo>
                      <a:lnTo>
                        <a:pt x="6" y="47"/>
                      </a:lnTo>
                      <a:lnTo>
                        <a:pt x="8" y="66"/>
                      </a:lnTo>
                      <a:lnTo>
                        <a:pt x="10" y="4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36" name="Line 6412"/>
                <p:cNvSpPr>
                  <a:spLocks noChangeShapeType="1"/>
                </p:cNvSpPr>
                <p:nvPr/>
              </p:nvSpPr>
              <p:spPr bwMode="auto">
                <a:xfrm flipV="1">
                  <a:off x="27241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37" name="Line 6413"/>
                <p:cNvSpPr>
                  <a:spLocks noChangeShapeType="1"/>
                </p:cNvSpPr>
                <p:nvPr/>
              </p:nvSpPr>
              <p:spPr bwMode="auto">
                <a:xfrm>
                  <a:off x="27257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38" name="Line 6414"/>
                <p:cNvSpPr>
                  <a:spLocks noChangeShapeType="1"/>
                </p:cNvSpPr>
                <p:nvPr/>
              </p:nvSpPr>
              <p:spPr bwMode="auto">
                <a:xfrm flipV="1">
                  <a:off x="2728913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39" name="Line 6415"/>
                <p:cNvSpPr>
                  <a:spLocks noChangeShapeType="1"/>
                </p:cNvSpPr>
                <p:nvPr/>
              </p:nvSpPr>
              <p:spPr bwMode="auto">
                <a:xfrm flipV="1">
                  <a:off x="27336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40" name="Line 6416"/>
                <p:cNvSpPr>
                  <a:spLocks noChangeShapeType="1"/>
                </p:cNvSpPr>
                <p:nvPr/>
              </p:nvSpPr>
              <p:spPr bwMode="auto">
                <a:xfrm>
                  <a:off x="27336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41" name="Line 6417"/>
                <p:cNvSpPr>
                  <a:spLocks noChangeShapeType="1"/>
                </p:cNvSpPr>
                <p:nvPr/>
              </p:nvSpPr>
              <p:spPr bwMode="auto">
                <a:xfrm flipV="1">
                  <a:off x="273367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42" name="Line 6418"/>
                <p:cNvSpPr>
                  <a:spLocks noChangeShapeType="1"/>
                </p:cNvSpPr>
                <p:nvPr/>
              </p:nvSpPr>
              <p:spPr bwMode="auto">
                <a:xfrm>
                  <a:off x="273526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43" name="Line 6419"/>
                <p:cNvSpPr>
                  <a:spLocks noChangeShapeType="1"/>
                </p:cNvSpPr>
                <p:nvPr/>
              </p:nvSpPr>
              <p:spPr bwMode="auto">
                <a:xfrm flipV="1">
                  <a:off x="27447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44" name="Line 6420"/>
                <p:cNvSpPr>
                  <a:spLocks noChangeShapeType="1"/>
                </p:cNvSpPr>
                <p:nvPr/>
              </p:nvSpPr>
              <p:spPr bwMode="auto">
                <a:xfrm flipV="1">
                  <a:off x="27463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45" name="Line 6421"/>
                <p:cNvSpPr>
                  <a:spLocks noChangeShapeType="1"/>
                </p:cNvSpPr>
                <p:nvPr/>
              </p:nvSpPr>
              <p:spPr bwMode="auto">
                <a:xfrm>
                  <a:off x="276066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46" name="Line 6422"/>
                <p:cNvSpPr>
                  <a:spLocks noChangeShapeType="1"/>
                </p:cNvSpPr>
                <p:nvPr/>
              </p:nvSpPr>
              <p:spPr bwMode="auto">
                <a:xfrm flipV="1">
                  <a:off x="27654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47" name="Line 6423"/>
                <p:cNvSpPr>
                  <a:spLocks noChangeShapeType="1"/>
                </p:cNvSpPr>
                <p:nvPr/>
              </p:nvSpPr>
              <p:spPr bwMode="auto">
                <a:xfrm>
                  <a:off x="27654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48" name="Line 6424"/>
                <p:cNvSpPr>
                  <a:spLocks noChangeShapeType="1"/>
                </p:cNvSpPr>
                <p:nvPr/>
              </p:nvSpPr>
              <p:spPr bwMode="auto">
                <a:xfrm flipV="1">
                  <a:off x="27701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49" name="Line 6425"/>
                <p:cNvSpPr>
                  <a:spLocks noChangeShapeType="1"/>
                </p:cNvSpPr>
                <p:nvPr/>
              </p:nvSpPr>
              <p:spPr bwMode="auto">
                <a:xfrm>
                  <a:off x="277336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50" name="Line 6426"/>
                <p:cNvSpPr>
                  <a:spLocks noChangeShapeType="1"/>
                </p:cNvSpPr>
                <p:nvPr/>
              </p:nvSpPr>
              <p:spPr bwMode="auto">
                <a:xfrm flipV="1">
                  <a:off x="277653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51" name="Line 6427"/>
                <p:cNvSpPr>
                  <a:spLocks noChangeShapeType="1"/>
                </p:cNvSpPr>
                <p:nvPr/>
              </p:nvSpPr>
              <p:spPr bwMode="auto">
                <a:xfrm flipV="1">
                  <a:off x="27781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52" name="Line 6428"/>
                <p:cNvSpPr>
                  <a:spLocks noChangeShapeType="1"/>
                </p:cNvSpPr>
                <p:nvPr/>
              </p:nvSpPr>
              <p:spPr bwMode="auto">
                <a:xfrm flipV="1">
                  <a:off x="27828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53" name="Line 6429"/>
                <p:cNvSpPr>
                  <a:spLocks noChangeShapeType="1"/>
                </p:cNvSpPr>
                <p:nvPr/>
              </p:nvSpPr>
              <p:spPr bwMode="auto">
                <a:xfrm>
                  <a:off x="27876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54" name="Line 6430"/>
                <p:cNvSpPr>
                  <a:spLocks noChangeShapeType="1"/>
                </p:cNvSpPr>
                <p:nvPr/>
              </p:nvSpPr>
              <p:spPr bwMode="auto">
                <a:xfrm flipV="1">
                  <a:off x="278923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55" name="Line 6431"/>
                <p:cNvSpPr>
                  <a:spLocks noChangeShapeType="1"/>
                </p:cNvSpPr>
                <p:nvPr/>
              </p:nvSpPr>
              <p:spPr bwMode="auto">
                <a:xfrm>
                  <a:off x="27908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56" name="Line 6432"/>
                <p:cNvSpPr>
                  <a:spLocks noChangeShapeType="1"/>
                </p:cNvSpPr>
                <p:nvPr/>
              </p:nvSpPr>
              <p:spPr bwMode="auto">
                <a:xfrm flipV="1">
                  <a:off x="2792413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57" name="Line 6433"/>
                <p:cNvSpPr>
                  <a:spLocks noChangeShapeType="1"/>
                </p:cNvSpPr>
                <p:nvPr/>
              </p:nvSpPr>
              <p:spPr bwMode="auto">
                <a:xfrm flipV="1">
                  <a:off x="279558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58" name="Freeform 6434"/>
                <p:cNvSpPr>
                  <a:spLocks/>
                </p:cNvSpPr>
                <p:nvPr/>
              </p:nvSpPr>
              <p:spPr bwMode="auto">
                <a:xfrm flipV="1">
                  <a:off x="2797176" y="11726863"/>
                  <a:ext cx="1588" cy="46038"/>
                </a:xfrm>
                <a:custGeom>
                  <a:avLst/>
                  <a:gdLst>
                    <a:gd name="T0" fmla="*/ 0 w 18"/>
                    <a:gd name="T1" fmla="*/ 0 h 609"/>
                    <a:gd name="T2" fmla="*/ 0 w 18"/>
                    <a:gd name="T3" fmla="*/ 137 h 609"/>
                    <a:gd name="T4" fmla="*/ 2 w 18"/>
                    <a:gd name="T5" fmla="*/ 116 h 609"/>
                    <a:gd name="T6" fmla="*/ 4 w 18"/>
                    <a:gd name="T7" fmla="*/ 462 h 609"/>
                    <a:gd name="T8" fmla="*/ 6 w 18"/>
                    <a:gd name="T9" fmla="*/ 560 h 609"/>
                    <a:gd name="T10" fmla="*/ 8 w 18"/>
                    <a:gd name="T11" fmla="*/ 469 h 609"/>
                    <a:gd name="T12" fmla="*/ 10 w 18"/>
                    <a:gd name="T13" fmla="*/ 609 h 609"/>
                    <a:gd name="T14" fmla="*/ 12 w 18"/>
                    <a:gd name="T15" fmla="*/ 241 h 609"/>
                    <a:gd name="T16" fmla="*/ 14 w 18"/>
                    <a:gd name="T17" fmla="*/ 190 h 609"/>
                    <a:gd name="T18" fmla="*/ 16 w 18"/>
                    <a:gd name="T19" fmla="*/ 91 h 609"/>
                    <a:gd name="T20" fmla="*/ 18 w 18"/>
                    <a:gd name="T21" fmla="*/ 112 h 609"/>
                    <a:gd name="T22" fmla="*/ 18 w 18"/>
                    <a:gd name="T23" fmla="*/ 0 h 6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609">
                      <a:moveTo>
                        <a:pt x="0" y="0"/>
                      </a:moveTo>
                      <a:lnTo>
                        <a:pt x="0" y="137"/>
                      </a:lnTo>
                      <a:lnTo>
                        <a:pt x="2" y="116"/>
                      </a:lnTo>
                      <a:lnTo>
                        <a:pt x="4" y="462"/>
                      </a:lnTo>
                      <a:lnTo>
                        <a:pt x="6" y="560"/>
                      </a:lnTo>
                      <a:lnTo>
                        <a:pt x="8" y="469"/>
                      </a:lnTo>
                      <a:lnTo>
                        <a:pt x="10" y="609"/>
                      </a:lnTo>
                      <a:lnTo>
                        <a:pt x="12" y="241"/>
                      </a:lnTo>
                      <a:lnTo>
                        <a:pt x="14" y="190"/>
                      </a:lnTo>
                      <a:lnTo>
                        <a:pt x="16" y="91"/>
                      </a:lnTo>
                      <a:lnTo>
                        <a:pt x="18" y="112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59" name="Line 6435"/>
                <p:cNvSpPr>
                  <a:spLocks noChangeShapeType="1"/>
                </p:cNvSpPr>
                <p:nvPr/>
              </p:nvSpPr>
              <p:spPr bwMode="auto">
                <a:xfrm flipV="1">
                  <a:off x="2798763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60" name="Line 6436"/>
                <p:cNvSpPr>
                  <a:spLocks noChangeShapeType="1"/>
                </p:cNvSpPr>
                <p:nvPr/>
              </p:nvSpPr>
              <p:spPr bwMode="auto">
                <a:xfrm flipV="1">
                  <a:off x="28003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61" name="Line 6437"/>
                <p:cNvSpPr>
                  <a:spLocks noChangeShapeType="1"/>
                </p:cNvSpPr>
                <p:nvPr/>
              </p:nvSpPr>
              <p:spPr bwMode="auto">
                <a:xfrm flipV="1">
                  <a:off x="28003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62" name="Line 6438"/>
                <p:cNvSpPr>
                  <a:spLocks noChangeShapeType="1"/>
                </p:cNvSpPr>
                <p:nvPr/>
              </p:nvSpPr>
              <p:spPr bwMode="auto">
                <a:xfrm>
                  <a:off x="28019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63" name="Freeform 6439"/>
                <p:cNvSpPr>
                  <a:spLocks/>
                </p:cNvSpPr>
                <p:nvPr/>
              </p:nvSpPr>
              <p:spPr bwMode="auto">
                <a:xfrm flipV="1">
                  <a:off x="2805113" y="11768138"/>
                  <a:ext cx="0" cy="4763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47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64" name="Line 6440"/>
                <p:cNvSpPr>
                  <a:spLocks noChangeShapeType="1"/>
                </p:cNvSpPr>
                <p:nvPr/>
              </p:nvSpPr>
              <p:spPr bwMode="auto">
                <a:xfrm flipV="1">
                  <a:off x="28067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65" name="Freeform 6441"/>
                <p:cNvSpPr>
                  <a:spLocks/>
                </p:cNvSpPr>
                <p:nvPr/>
              </p:nvSpPr>
              <p:spPr bwMode="auto">
                <a:xfrm flipV="1">
                  <a:off x="2806701" y="11764963"/>
                  <a:ext cx="0" cy="7938"/>
                </a:xfrm>
                <a:custGeom>
                  <a:avLst/>
                  <a:gdLst>
                    <a:gd name="T0" fmla="*/ 0 w 2"/>
                    <a:gd name="T1" fmla="*/ 0 h 109"/>
                    <a:gd name="T2" fmla="*/ 0 w 2"/>
                    <a:gd name="T3" fmla="*/ 109 h 109"/>
                    <a:gd name="T4" fmla="*/ 2 w 2"/>
                    <a:gd name="T5" fmla="*/ 31 h 109"/>
                    <a:gd name="T6" fmla="*/ 2 w 2"/>
                    <a:gd name="T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9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66" name="Line 6442"/>
                <p:cNvSpPr>
                  <a:spLocks noChangeShapeType="1"/>
                </p:cNvSpPr>
                <p:nvPr/>
              </p:nvSpPr>
              <p:spPr bwMode="auto">
                <a:xfrm flipV="1">
                  <a:off x="281463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67" name="Freeform 6443"/>
                <p:cNvSpPr>
                  <a:spLocks/>
                </p:cNvSpPr>
                <p:nvPr/>
              </p:nvSpPr>
              <p:spPr bwMode="auto">
                <a:xfrm flipV="1">
                  <a:off x="2824163" y="11761788"/>
                  <a:ext cx="0" cy="11113"/>
                </a:xfrm>
                <a:custGeom>
                  <a:avLst/>
                  <a:gdLst>
                    <a:gd name="T0" fmla="*/ 0 w 2"/>
                    <a:gd name="T1" fmla="*/ 0 h 153"/>
                    <a:gd name="T2" fmla="*/ 0 w 2"/>
                    <a:gd name="T3" fmla="*/ 109 h 153"/>
                    <a:gd name="T4" fmla="*/ 2 w 2"/>
                    <a:gd name="T5" fmla="*/ 153 h 153"/>
                    <a:gd name="T6" fmla="*/ 2 w 2"/>
                    <a:gd name="T7" fmla="*/ 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53">
                      <a:moveTo>
                        <a:pt x="0" y="0"/>
                      </a:moveTo>
                      <a:lnTo>
                        <a:pt x="0" y="109"/>
                      </a:lnTo>
                      <a:lnTo>
                        <a:pt x="2" y="15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68" name="Freeform 6444"/>
                <p:cNvSpPr>
                  <a:spLocks/>
                </p:cNvSpPr>
                <p:nvPr/>
              </p:nvSpPr>
              <p:spPr bwMode="auto">
                <a:xfrm flipV="1">
                  <a:off x="2824163" y="11766550"/>
                  <a:ext cx="1588" cy="6350"/>
                </a:xfrm>
                <a:custGeom>
                  <a:avLst/>
                  <a:gdLst>
                    <a:gd name="T0" fmla="*/ 0 w 6"/>
                    <a:gd name="T1" fmla="*/ 0 h 90"/>
                    <a:gd name="T2" fmla="*/ 0 w 6"/>
                    <a:gd name="T3" fmla="*/ 15 h 90"/>
                    <a:gd name="T4" fmla="*/ 2 w 6"/>
                    <a:gd name="T5" fmla="*/ 90 h 90"/>
                    <a:gd name="T6" fmla="*/ 4 w 6"/>
                    <a:gd name="T7" fmla="*/ 58 h 90"/>
                    <a:gd name="T8" fmla="*/ 6 w 6"/>
                    <a:gd name="T9" fmla="*/ 23 h 90"/>
                    <a:gd name="T10" fmla="*/ 6 w 6"/>
                    <a:gd name="T11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90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90"/>
                      </a:lnTo>
                      <a:lnTo>
                        <a:pt x="4" y="58"/>
                      </a:lnTo>
                      <a:lnTo>
                        <a:pt x="6" y="2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69" name="Line 6445"/>
                <p:cNvSpPr>
                  <a:spLocks noChangeShapeType="1"/>
                </p:cNvSpPr>
                <p:nvPr/>
              </p:nvSpPr>
              <p:spPr bwMode="auto">
                <a:xfrm flipV="1">
                  <a:off x="2828926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70" name="Line 6446"/>
                <p:cNvSpPr>
                  <a:spLocks noChangeShapeType="1"/>
                </p:cNvSpPr>
                <p:nvPr/>
              </p:nvSpPr>
              <p:spPr bwMode="auto">
                <a:xfrm flipV="1">
                  <a:off x="283210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71" name="Line 6447"/>
                <p:cNvSpPr>
                  <a:spLocks noChangeShapeType="1"/>
                </p:cNvSpPr>
                <p:nvPr/>
              </p:nvSpPr>
              <p:spPr bwMode="auto">
                <a:xfrm>
                  <a:off x="283368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72" name="Line 6448"/>
                <p:cNvSpPr>
                  <a:spLocks noChangeShapeType="1"/>
                </p:cNvSpPr>
                <p:nvPr/>
              </p:nvSpPr>
              <p:spPr bwMode="auto">
                <a:xfrm>
                  <a:off x="28352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73" name="Freeform 6449"/>
                <p:cNvSpPr>
                  <a:spLocks/>
                </p:cNvSpPr>
                <p:nvPr/>
              </p:nvSpPr>
              <p:spPr bwMode="auto">
                <a:xfrm flipV="1">
                  <a:off x="2840038" y="11771313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14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74" name="Line 6450"/>
                <p:cNvSpPr>
                  <a:spLocks noChangeShapeType="1"/>
                </p:cNvSpPr>
                <p:nvPr/>
              </p:nvSpPr>
              <p:spPr bwMode="auto">
                <a:xfrm flipV="1">
                  <a:off x="28416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75" name="Line 6451"/>
                <p:cNvSpPr>
                  <a:spLocks noChangeShapeType="1"/>
                </p:cNvSpPr>
                <p:nvPr/>
              </p:nvSpPr>
              <p:spPr bwMode="auto">
                <a:xfrm>
                  <a:off x="28416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76" name="Freeform 6452"/>
                <p:cNvSpPr>
                  <a:spLocks/>
                </p:cNvSpPr>
                <p:nvPr/>
              </p:nvSpPr>
              <p:spPr bwMode="auto">
                <a:xfrm flipV="1">
                  <a:off x="2849563" y="11771313"/>
                  <a:ext cx="0" cy="1588"/>
                </a:xfrm>
                <a:custGeom>
                  <a:avLst/>
                  <a:gdLst>
                    <a:gd name="T0" fmla="*/ 0 w 2"/>
                    <a:gd name="T1" fmla="*/ 0 h 31"/>
                    <a:gd name="T2" fmla="*/ 0 w 2"/>
                    <a:gd name="T3" fmla="*/ 31 h 31"/>
                    <a:gd name="T4" fmla="*/ 2 w 2"/>
                    <a:gd name="T5" fmla="*/ 15 h 31"/>
                    <a:gd name="T6" fmla="*/ 2 w 2"/>
                    <a:gd name="T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1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77" name="Freeform 6453"/>
                <p:cNvSpPr>
                  <a:spLocks/>
                </p:cNvSpPr>
                <p:nvPr/>
              </p:nvSpPr>
              <p:spPr bwMode="auto">
                <a:xfrm flipV="1">
                  <a:off x="2851151" y="11771313"/>
                  <a:ext cx="0" cy="1588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23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78" name="Line 6454"/>
                <p:cNvSpPr>
                  <a:spLocks noChangeShapeType="1"/>
                </p:cNvSpPr>
                <p:nvPr/>
              </p:nvSpPr>
              <p:spPr bwMode="auto">
                <a:xfrm>
                  <a:off x="2852738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79" name="Line 6455"/>
                <p:cNvSpPr>
                  <a:spLocks noChangeShapeType="1"/>
                </p:cNvSpPr>
                <p:nvPr/>
              </p:nvSpPr>
              <p:spPr bwMode="auto">
                <a:xfrm flipV="1">
                  <a:off x="28543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80" name="Line 6456"/>
                <p:cNvSpPr>
                  <a:spLocks noChangeShapeType="1"/>
                </p:cNvSpPr>
                <p:nvPr/>
              </p:nvSpPr>
              <p:spPr bwMode="auto">
                <a:xfrm flipV="1">
                  <a:off x="2854326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81" name="Line 6457"/>
                <p:cNvSpPr>
                  <a:spLocks noChangeShapeType="1"/>
                </p:cNvSpPr>
                <p:nvPr/>
              </p:nvSpPr>
              <p:spPr bwMode="auto">
                <a:xfrm>
                  <a:off x="285591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82" name="Freeform 6458"/>
                <p:cNvSpPr>
                  <a:spLocks/>
                </p:cNvSpPr>
                <p:nvPr/>
              </p:nvSpPr>
              <p:spPr bwMode="auto">
                <a:xfrm flipV="1">
                  <a:off x="2859088" y="11768138"/>
                  <a:ext cx="1588" cy="4763"/>
                </a:xfrm>
                <a:custGeom>
                  <a:avLst/>
                  <a:gdLst>
                    <a:gd name="T0" fmla="*/ 0 w 8"/>
                    <a:gd name="T1" fmla="*/ 0 h 78"/>
                    <a:gd name="T2" fmla="*/ 0 w 8"/>
                    <a:gd name="T3" fmla="*/ 78 h 78"/>
                    <a:gd name="T4" fmla="*/ 2 w 8"/>
                    <a:gd name="T5" fmla="*/ 44 h 78"/>
                    <a:gd name="T6" fmla="*/ 4 w 8"/>
                    <a:gd name="T7" fmla="*/ 14 h 78"/>
                    <a:gd name="T8" fmla="*/ 6 w 8"/>
                    <a:gd name="T9" fmla="*/ 15 h 78"/>
                    <a:gd name="T10" fmla="*/ 8 w 8"/>
                    <a:gd name="T11" fmla="*/ 19 h 78"/>
                    <a:gd name="T12" fmla="*/ 8 w 8"/>
                    <a:gd name="T13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8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44"/>
                      </a:lnTo>
                      <a:lnTo>
                        <a:pt x="4" y="14"/>
                      </a:lnTo>
                      <a:lnTo>
                        <a:pt x="6" y="15"/>
                      </a:lnTo>
                      <a:lnTo>
                        <a:pt x="8" y="1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83" name="Freeform 6459"/>
                <p:cNvSpPr>
                  <a:spLocks/>
                </p:cNvSpPr>
                <p:nvPr/>
              </p:nvSpPr>
              <p:spPr bwMode="auto">
                <a:xfrm flipV="1">
                  <a:off x="2862263" y="11769725"/>
                  <a:ext cx="1588" cy="3175"/>
                </a:xfrm>
                <a:custGeom>
                  <a:avLst/>
                  <a:gdLst>
                    <a:gd name="T0" fmla="*/ 0 w 2"/>
                    <a:gd name="T1" fmla="*/ 0 h 54"/>
                    <a:gd name="T2" fmla="*/ 0 w 2"/>
                    <a:gd name="T3" fmla="*/ 54 h 54"/>
                    <a:gd name="T4" fmla="*/ 2 w 2"/>
                    <a:gd name="T5" fmla="*/ 15 h 54"/>
                    <a:gd name="T6" fmla="*/ 2 w 2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84" name="Line 6460"/>
                <p:cNvSpPr>
                  <a:spLocks noChangeShapeType="1"/>
                </p:cNvSpPr>
                <p:nvPr/>
              </p:nvSpPr>
              <p:spPr bwMode="auto">
                <a:xfrm flipV="1">
                  <a:off x="2863851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85" name="Freeform 6461"/>
                <p:cNvSpPr>
                  <a:spLocks/>
                </p:cNvSpPr>
                <p:nvPr/>
              </p:nvSpPr>
              <p:spPr bwMode="auto">
                <a:xfrm flipV="1">
                  <a:off x="2867026" y="11771313"/>
                  <a:ext cx="1588" cy="1588"/>
                </a:xfrm>
                <a:custGeom>
                  <a:avLst/>
                  <a:gdLst>
                    <a:gd name="T0" fmla="*/ 0 w 4"/>
                    <a:gd name="T1" fmla="*/ 0 h 38"/>
                    <a:gd name="T2" fmla="*/ 0 w 4"/>
                    <a:gd name="T3" fmla="*/ 19 h 38"/>
                    <a:gd name="T4" fmla="*/ 2 w 4"/>
                    <a:gd name="T5" fmla="*/ 14 h 38"/>
                    <a:gd name="T6" fmla="*/ 4 w 4"/>
                    <a:gd name="T7" fmla="*/ 38 h 38"/>
                    <a:gd name="T8" fmla="*/ 4 w 4"/>
                    <a:gd name="T9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8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4"/>
                      </a:lnTo>
                      <a:lnTo>
                        <a:pt x="4" y="38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86" name="Line 6462"/>
                <p:cNvSpPr>
                  <a:spLocks noChangeShapeType="1"/>
                </p:cNvSpPr>
                <p:nvPr/>
              </p:nvSpPr>
              <p:spPr bwMode="auto">
                <a:xfrm flipV="1">
                  <a:off x="28733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87" name="Line 6463"/>
                <p:cNvSpPr>
                  <a:spLocks noChangeShapeType="1"/>
                </p:cNvSpPr>
                <p:nvPr/>
              </p:nvSpPr>
              <p:spPr bwMode="auto">
                <a:xfrm flipV="1">
                  <a:off x="287655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88" name="Line 6464"/>
                <p:cNvSpPr>
                  <a:spLocks noChangeShapeType="1"/>
                </p:cNvSpPr>
                <p:nvPr/>
              </p:nvSpPr>
              <p:spPr bwMode="auto">
                <a:xfrm flipV="1">
                  <a:off x="2878138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89" name="Line 6465"/>
                <p:cNvSpPr>
                  <a:spLocks noChangeShapeType="1"/>
                </p:cNvSpPr>
                <p:nvPr/>
              </p:nvSpPr>
              <p:spPr bwMode="auto">
                <a:xfrm>
                  <a:off x="2881313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90" name="Line 6466"/>
                <p:cNvSpPr>
                  <a:spLocks noChangeShapeType="1"/>
                </p:cNvSpPr>
                <p:nvPr/>
              </p:nvSpPr>
              <p:spPr bwMode="auto">
                <a:xfrm>
                  <a:off x="28892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91" name="Freeform 6467"/>
                <p:cNvSpPr>
                  <a:spLocks/>
                </p:cNvSpPr>
                <p:nvPr/>
              </p:nvSpPr>
              <p:spPr bwMode="auto">
                <a:xfrm flipV="1">
                  <a:off x="2890838" y="11769725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44 h 44"/>
                    <a:gd name="T4" fmla="*/ 2 w 2"/>
                    <a:gd name="T5" fmla="*/ 14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92" name="Line 6468"/>
                <p:cNvSpPr>
                  <a:spLocks noChangeShapeType="1"/>
                </p:cNvSpPr>
                <p:nvPr/>
              </p:nvSpPr>
              <p:spPr bwMode="auto">
                <a:xfrm flipV="1">
                  <a:off x="28956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93" name="Line 6469"/>
                <p:cNvSpPr>
                  <a:spLocks noChangeShapeType="1"/>
                </p:cNvSpPr>
                <p:nvPr/>
              </p:nvSpPr>
              <p:spPr bwMode="auto">
                <a:xfrm flipV="1">
                  <a:off x="2897188" y="11768138"/>
                  <a:ext cx="0" cy="4763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94" name="Line 6470"/>
                <p:cNvSpPr>
                  <a:spLocks noChangeShapeType="1"/>
                </p:cNvSpPr>
                <p:nvPr/>
              </p:nvSpPr>
              <p:spPr bwMode="auto">
                <a:xfrm flipV="1">
                  <a:off x="2903538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95" name="Freeform 6471"/>
                <p:cNvSpPr>
                  <a:spLocks/>
                </p:cNvSpPr>
                <p:nvPr/>
              </p:nvSpPr>
              <p:spPr bwMode="auto">
                <a:xfrm flipV="1">
                  <a:off x="2903538" y="11744325"/>
                  <a:ext cx="1588" cy="28575"/>
                </a:xfrm>
                <a:custGeom>
                  <a:avLst/>
                  <a:gdLst>
                    <a:gd name="T0" fmla="*/ 0 w 12"/>
                    <a:gd name="T1" fmla="*/ 0 h 384"/>
                    <a:gd name="T2" fmla="*/ 0 w 12"/>
                    <a:gd name="T3" fmla="*/ 47 h 384"/>
                    <a:gd name="T4" fmla="*/ 2 w 12"/>
                    <a:gd name="T5" fmla="*/ 245 h 384"/>
                    <a:gd name="T6" fmla="*/ 4 w 12"/>
                    <a:gd name="T7" fmla="*/ 94 h 384"/>
                    <a:gd name="T8" fmla="*/ 6 w 12"/>
                    <a:gd name="T9" fmla="*/ 113 h 384"/>
                    <a:gd name="T10" fmla="*/ 8 w 12"/>
                    <a:gd name="T11" fmla="*/ 384 h 384"/>
                    <a:gd name="T12" fmla="*/ 10 w 12"/>
                    <a:gd name="T13" fmla="*/ 68 h 384"/>
                    <a:gd name="T14" fmla="*/ 12 w 12"/>
                    <a:gd name="T15" fmla="*/ 51 h 384"/>
                    <a:gd name="T16" fmla="*/ 12 w 12"/>
                    <a:gd name="T17" fmla="*/ 0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384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245"/>
                      </a:lnTo>
                      <a:lnTo>
                        <a:pt x="4" y="94"/>
                      </a:lnTo>
                      <a:lnTo>
                        <a:pt x="6" y="113"/>
                      </a:lnTo>
                      <a:lnTo>
                        <a:pt x="8" y="384"/>
                      </a:lnTo>
                      <a:lnTo>
                        <a:pt x="10" y="68"/>
                      </a:lnTo>
                      <a:lnTo>
                        <a:pt x="12" y="51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96" name="Line 6472"/>
                <p:cNvSpPr>
                  <a:spLocks noChangeShapeType="1"/>
                </p:cNvSpPr>
                <p:nvPr/>
              </p:nvSpPr>
              <p:spPr bwMode="auto">
                <a:xfrm>
                  <a:off x="29051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97" name="Line 6473"/>
                <p:cNvSpPr>
                  <a:spLocks noChangeShapeType="1"/>
                </p:cNvSpPr>
                <p:nvPr/>
              </p:nvSpPr>
              <p:spPr bwMode="auto">
                <a:xfrm flipV="1">
                  <a:off x="2906713" y="11771313"/>
                  <a:ext cx="0" cy="1588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98" name="Freeform 6474"/>
                <p:cNvSpPr>
                  <a:spLocks/>
                </p:cNvSpPr>
                <p:nvPr/>
              </p:nvSpPr>
              <p:spPr bwMode="auto">
                <a:xfrm flipV="1">
                  <a:off x="2906713" y="11769725"/>
                  <a:ext cx="1588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44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4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899" name="Freeform 6475"/>
                <p:cNvSpPr>
                  <a:spLocks/>
                </p:cNvSpPr>
                <p:nvPr/>
              </p:nvSpPr>
              <p:spPr bwMode="auto">
                <a:xfrm flipV="1">
                  <a:off x="2908301" y="11766550"/>
                  <a:ext cx="0" cy="6350"/>
                </a:xfrm>
                <a:custGeom>
                  <a:avLst/>
                  <a:gdLst>
                    <a:gd name="T0" fmla="*/ 0 w 2"/>
                    <a:gd name="T1" fmla="*/ 0 h 94"/>
                    <a:gd name="T2" fmla="*/ 0 w 2"/>
                    <a:gd name="T3" fmla="*/ 14 h 94"/>
                    <a:gd name="T4" fmla="*/ 2 w 2"/>
                    <a:gd name="T5" fmla="*/ 94 h 94"/>
                    <a:gd name="T6" fmla="*/ 2 w 2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4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9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900" name="Line 6476"/>
                <p:cNvSpPr>
                  <a:spLocks noChangeShapeType="1"/>
                </p:cNvSpPr>
                <p:nvPr/>
              </p:nvSpPr>
              <p:spPr bwMode="auto">
                <a:xfrm>
                  <a:off x="29114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01" name="Line 6478"/>
                <p:cNvSpPr>
                  <a:spLocks noChangeShapeType="1"/>
                </p:cNvSpPr>
                <p:nvPr/>
              </p:nvSpPr>
              <p:spPr bwMode="auto">
                <a:xfrm flipV="1">
                  <a:off x="2913064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02" name="Line 6479"/>
                <p:cNvSpPr>
                  <a:spLocks noChangeShapeType="1"/>
                </p:cNvSpPr>
                <p:nvPr/>
              </p:nvSpPr>
              <p:spPr bwMode="auto">
                <a:xfrm flipV="1">
                  <a:off x="2913064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03" name="Line 6480"/>
                <p:cNvSpPr>
                  <a:spLocks noChangeShapeType="1"/>
                </p:cNvSpPr>
                <p:nvPr/>
              </p:nvSpPr>
              <p:spPr bwMode="auto">
                <a:xfrm>
                  <a:off x="29162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04" name="Line 6481"/>
                <p:cNvSpPr>
                  <a:spLocks noChangeShapeType="1"/>
                </p:cNvSpPr>
                <p:nvPr/>
              </p:nvSpPr>
              <p:spPr bwMode="auto">
                <a:xfrm>
                  <a:off x="291941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05" name="Line 6482"/>
                <p:cNvSpPr>
                  <a:spLocks noChangeShapeType="1"/>
                </p:cNvSpPr>
                <p:nvPr/>
              </p:nvSpPr>
              <p:spPr bwMode="auto">
                <a:xfrm flipV="1">
                  <a:off x="29210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06" name="Line 6483"/>
                <p:cNvSpPr>
                  <a:spLocks noChangeShapeType="1"/>
                </p:cNvSpPr>
                <p:nvPr/>
              </p:nvSpPr>
              <p:spPr bwMode="auto">
                <a:xfrm flipV="1">
                  <a:off x="29210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07" name="Freeform 6484"/>
                <p:cNvSpPr>
                  <a:spLocks/>
                </p:cNvSpPr>
                <p:nvPr/>
              </p:nvSpPr>
              <p:spPr bwMode="auto">
                <a:xfrm flipV="1">
                  <a:off x="2922589" y="11771313"/>
                  <a:ext cx="0" cy="1587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19 h 39"/>
                    <a:gd name="T4" fmla="*/ 2 w 2"/>
                    <a:gd name="T5" fmla="*/ 3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3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08" name="Freeform 6485"/>
                <p:cNvSpPr>
                  <a:spLocks/>
                </p:cNvSpPr>
                <p:nvPr/>
              </p:nvSpPr>
              <p:spPr bwMode="auto">
                <a:xfrm flipV="1">
                  <a:off x="2928939" y="11771313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19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09" name="Freeform 6486"/>
                <p:cNvSpPr>
                  <a:spLocks/>
                </p:cNvSpPr>
                <p:nvPr/>
              </p:nvSpPr>
              <p:spPr bwMode="auto">
                <a:xfrm flipV="1">
                  <a:off x="2930526" y="11771313"/>
                  <a:ext cx="0" cy="1587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9 h 39"/>
                    <a:gd name="T4" fmla="*/ 2 w 2"/>
                    <a:gd name="T5" fmla="*/ 29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2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10" name="Line 6487"/>
                <p:cNvSpPr>
                  <a:spLocks noChangeShapeType="1"/>
                </p:cNvSpPr>
                <p:nvPr/>
              </p:nvSpPr>
              <p:spPr bwMode="auto">
                <a:xfrm flipV="1">
                  <a:off x="29337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11" name="Line 6488"/>
                <p:cNvSpPr>
                  <a:spLocks noChangeShapeType="1"/>
                </p:cNvSpPr>
                <p:nvPr/>
              </p:nvSpPr>
              <p:spPr bwMode="auto">
                <a:xfrm>
                  <a:off x="29352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12" name="Line 6489"/>
                <p:cNvSpPr>
                  <a:spLocks noChangeShapeType="1"/>
                </p:cNvSpPr>
                <p:nvPr/>
              </p:nvSpPr>
              <p:spPr bwMode="auto">
                <a:xfrm flipV="1">
                  <a:off x="2938464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13" name="Line 6490"/>
                <p:cNvSpPr>
                  <a:spLocks noChangeShapeType="1"/>
                </p:cNvSpPr>
                <p:nvPr/>
              </p:nvSpPr>
              <p:spPr bwMode="auto">
                <a:xfrm>
                  <a:off x="29400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14" name="Line 6491"/>
                <p:cNvSpPr>
                  <a:spLocks noChangeShapeType="1"/>
                </p:cNvSpPr>
                <p:nvPr/>
              </p:nvSpPr>
              <p:spPr bwMode="auto">
                <a:xfrm flipV="1">
                  <a:off x="2940051" y="11768138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15" name="Line 6492"/>
                <p:cNvSpPr>
                  <a:spLocks noChangeShapeType="1"/>
                </p:cNvSpPr>
                <p:nvPr/>
              </p:nvSpPr>
              <p:spPr bwMode="auto">
                <a:xfrm>
                  <a:off x="29432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16" name="Line 6493"/>
                <p:cNvSpPr>
                  <a:spLocks noChangeShapeType="1"/>
                </p:cNvSpPr>
                <p:nvPr/>
              </p:nvSpPr>
              <p:spPr bwMode="auto">
                <a:xfrm flipV="1">
                  <a:off x="2943226" y="11768138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17" name="Line 6494"/>
                <p:cNvSpPr>
                  <a:spLocks noChangeShapeType="1"/>
                </p:cNvSpPr>
                <p:nvPr/>
              </p:nvSpPr>
              <p:spPr bwMode="auto">
                <a:xfrm flipV="1">
                  <a:off x="2944814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18" name="Line 6495"/>
                <p:cNvSpPr>
                  <a:spLocks noChangeShapeType="1"/>
                </p:cNvSpPr>
                <p:nvPr/>
              </p:nvSpPr>
              <p:spPr bwMode="auto">
                <a:xfrm>
                  <a:off x="29479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19" name="Line 6496"/>
                <p:cNvSpPr>
                  <a:spLocks noChangeShapeType="1"/>
                </p:cNvSpPr>
                <p:nvPr/>
              </p:nvSpPr>
              <p:spPr bwMode="auto">
                <a:xfrm flipV="1">
                  <a:off x="2954339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20" name="Line 6497"/>
                <p:cNvSpPr>
                  <a:spLocks noChangeShapeType="1"/>
                </p:cNvSpPr>
                <p:nvPr/>
              </p:nvSpPr>
              <p:spPr bwMode="auto">
                <a:xfrm flipV="1">
                  <a:off x="2955926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21" name="Line 6498"/>
                <p:cNvSpPr>
                  <a:spLocks noChangeShapeType="1"/>
                </p:cNvSpPr>
                <p:nvPr/>
              </p:nvSpPr>
              <p:spPr bwMode="auto">
                <a:xfrm flipV="1">
                  <a:off x="2960689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22" name="Line 6499"/>
                <p:cNvSpPr>
                  <a:spLocks noChangeShapeType="1"/>
                </p:cNvSpPr>
                <p:nvPr/>
              </p:nvSpPr>
              <p:spPr bwMode="auto">
                <a:xfrm flipV="1">
                  <a:off x="2960689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23" name="Line 6500"/>
                <p:cNvSpPr>
                  <a:spLocks noChangeShapeType="1"/>
                </p:cNvSpPr>
                <p:nvPr/>
              </p:nvSpPr>
              <p:spPr bwMode="auto">
                <a:xfrm flipV="1">
                  <a:off x="2965451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24" name="Line 6501"/>
                <p:cNvSpPr>
                  <a:spLocks noChangeShapeType="1"/>
                </p:cNvSpPr>
                <p:nvPr/>
              </p:nvSpPr>
              <p:spPr bwMode="auto">
                <a:xfrm>
                  <a:off x="297021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25" name="Freeform 6502"/>
                <p:cNvSpPr>
                  <a:spLocks/>
                </p:cNvSpPr>
                <p:nvPr/>
              </p:nvSpPr>
              <p:spPr bwMode="auto">
                <a:xfrm flipV="1">
                  <a:off x="2974976" y="11766550"/>
                  <a:ext cx="0" cy="6350"/>
                </a:xfrm>
                <a:custGeom>
                  <a:avLst/>
                  <a:gdLst>
                    <a:gd name="T0" fmla="*/ 0 w 5"/>
                    <a:gd name="T1" fmla="*/ 0 h 93"/>
                    <a:gd name="T2" fmla="*/ 0 w 5"/>
                    <a:gd name="T3" fmla="*/ 74 h 93"/>
                    <a:gd name="T4" fmla="*/ 2 w 5"/>
                    <a:gd name="T5" fmla="*/ 15 h 93"/>
                    <a:gd name="T6" fmla="*/ 5 w 5"/>
                    <a:gd name="T7" fmla="*/ 93 h 93"/>
                    <a:gd name="T8" fmla="*/ 5 w 5"/>
                    <a:gd name="T9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93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2" y="15"/>
                      </a:lnTo>
                      <a:lnTo>
                        <a:pt x="5" y="93"/>
                      </a:lnTo>
                      <a:lnTo>
                        <a:pt x="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26" name="Line 6503"/>
                <p:cNvSpPr>
                  <a:spLocks noChangeShapeType="1"/>
                </p:cNvSpPr>
                <p:nvPr/>
              </p:nvSpPr>
              <p:spPr bwMode="auto">
                <a:xfrm flipV="1">
                  <a:off x="2979739" y="11768138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27" name="Line 6504"/>
                <p:cNvSpPr>
                  <a:spLocks noChangeShapeType="1"/>
                </p:cNvSpPr>
                <p:nvPr/>
              </p:nvSpPr>
              <p:spPr bwMode="auto">
                <a:xfrm flipV="1">
                  <a:off x="2982914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28" name="Line 6505"/>
                <p:cNvSpPr>
                  <a:spLocks noChangeShapeType="1"/>
                </p:cNvSpPr>
                <p:nvPr/>
              </p:nvSpPr>
              <p:spPr bwMode="auto">
                <a:xfrm flipV="1">
                  <a:off x="2992439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29" name="Line 6506"/>
                <p:cNvSpPr>
                  <a:spLocks noChangeShapeType="1"/>
                </p:cNvSpPr>
                <p:nvPr/>
              </p:nvSpPr>
              <p:spPr bwMode="auto">
                <a:xfrm>
                  <a:off x="29924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30" name="Line 6507"/>
                <p:cNvSpPr>
                  <a:spLocks noChangeShapeType="1"/>
                </p:cNvSpPr>
                <p:nvPr/>
              </p:nvSpPr>
              <p:spPr bwMode="auto">
                <a:xfrm>
                  <a:off x="29972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31" name="Line 6508"/>
                <p:cNvSpPr>
                  <a:spLocks noChangeShapeType="1"/>
                </p:cNvSpPr>
                <p:nvPr/>
              </p:nvSpPr>
              <p:spPr bwMode="auto">
                <a:xfrm>
                  <a:off x="29972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32" name="Line 6509"/>
                <p:cNvSpPr>
                  <a:spLocks noChangeShapeType="1"/>
                </p:cNvSpPr>
                <p:nvPr/>
              </p:nvSpPr>
              <p:spPr bwMode="auto">
                <a:xfrm>
                  <a:off x="30019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33" name="Line 6510"/>
                <p:cNvSpPr>
                  <a:spLocks noChangeShapeType="1"/>
                </p:cNvSpPr>
                <p:nvPr/>
              </p:nvSpPr>
              <p:spPr bwMode="auto">
                <a:xfrm>
                  <a:off x="30019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34" name="Line 6511"/>
                <p:cNvSpPr>
                  <a:spLocks noChangeShapeType="1"/>
                </p:cNvSpPr>
                <p:nvPr/>
              </p:nvSpPr>
              <p:spPr bwMode="auto">
                <a:xfrm>
                  <a:off x="30019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35" name="Line 6512"/>
                <p:cNvSpPr>
                  <a:spLocks noChangeShapeType="1"/>
                </p:cNvSpPr>
                <p:nvPr/>
              </p:nvSpPr>
              <p:spPr bwMode="auto">
                <a:xfrm flipV="1">
                  <a:off x="3001964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36" name="Freeform 6513"/>
                <p:cNvSpPr>
                  <a:spLocks/>
                </p:cNvSpPr>
                <p:nvPr/>
              </p:nvSpPr>
              <p:spPr bwMode="auto">
                <a:xfrm flipV="1">
                  <a:off x="3005139" y="11758613"/>
                  <a:ext cx="1588" cy="14287"/>
                </a:xfrm>
                <a:custGeom>
                  <a:avLst/>
                  <a:gdLst>
                    <a:gd name="T0" fmla="*/ 0 w 13"/>
                    <a:gd name="T1" fmla="*/ 0 h 192"/>
                    <a:gd name="T2" fmla="*/ 0 w 13"/>
                    <a:gd name="T3" fmla="*/ 23 h 192"/>
                    <a:gd name="T4" fmla="*/ 2 w 13"/>
                    <a:gd name="T5" fmla="*/ 74 h 192"/>
                    <a:gd name="T6" fmla="*/ 4 w 13"/>
                    <a:gd name="T7" fmla="*/ 192 h 192"/>
                    <a:gd name="T8" fmla="*/ 6 w 13"/>
                    <a:gd name="T9" fmla="*/ 80 h 192"/>
                    <a:gd name="T10" fmla="*/ 8 w 13"/>
                    <a:gd name="T11" fmla="*/ 49 h 192"/>
                    <a:gd name="T12" fmla="*/ 10 w 13"/>
                    <a:gd name="T13" fmla="*/ 23 h 192"/>
                    <a:gd name="T14" fmla="*/ 13 w 13"/>
                    <a:gd name="T15" fmla="*/ 47 h 192"/>
                    <a:gd name="T16" fmla="*/ 13 w 13"/>
                    <a:gd name="T17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192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4"/>
                      </a:lnTo>
                      <a:lnTo>
                        <a:pt x="4" y="192"/>
                      </a:lnTo>
                      <a:lnTo>
                        <a:pt x="6" y="80"/>
                      </a:lnTo>
                      <a:lnTo>
                        <a:pt x="8" y="49"/>
                      </a:lnTo>
                      <a:lnTo>
                        <a:pt x="10" y="23"/>
                      </a:lnTo>
                      <a:lnTo>
                        <a:pt x="13" y="47"/>
                      </a:lnTo>
                      <a:lnTo>
                        <a:pt x="13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37" name="Line 6514"/>
                <p:cNvSpPr>
                  <a:spLocks noChangeShapeType="1"/>
                </p:cNvSpPr>
                <p:nvPr/>
              </p:nvSpPr>
              <p:spPr bwMode="auto">
                <a:xfrm flipV="1">
                  <a:off x="3008314" y="11764963"/>
                  <a:ext cx="0" cy="793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38" name="Freeform 6515"/>
                <p:cNvSpPr>
                  <a:spLocks/>
                </p:cNvSpPr>
                <p:nvPr/>
              </p:nvSpPr>
              <p:spPr bwMode="auto">
                <a:xfrm flipV="1">
                  <a:off x="3009901" y="11761788"/>
                  <a:ext cx="1588" cy="11112"/>
                </a:xfrm>
                <a:custGeom>
                  <a:avLst/>
                  <a:gdLst>
                    <a:gd name="T0" fmla="*/ 0 w 10"/>
                    <a:gd name="T1" fmla="*/ 0 h 145"/>
                    <a:gd name="T2" fmla="*/ 0 w 10"/>
                    <a:gd name="T3" fmla="*/ 35 h 145"/>
                    <a:gd name="T4" fmla="*/ 2 w 10"/>
                    <a:gd name="T5" fmla="*/ 29 h 145"/>
                    <a:gd name="T6" fmla="*/ 4 w 10"/>
                    <a:gd name="T7" fmla="*/ 145 h 145"/>
                    <a:gd name="T8" fmla="*/ 6 w 10"/>
                    <a:gd name="T9" fmla="*/ 94 h 145"/>
                    <a:gd name="T10" fmla="*/ 8 w 10"/>
                    <a:gd name="T11" fmla="*/ 133 h 145"/>
                    <a:gd name="T12" fmla="*/ 10 w 10"/>
                    <a:gd name="T13" fmla="*/ 29 h 145"/>
                    <a:gd name="T14" fmla="*/ 10 w 10"/>
                    <a:gd name="T15" fmla="*/ 0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45">
                      <a:moveTo>
                        <a:pt x="0" y="0"/>
                      </a:moveTo>
                      <a:lnTo>
                        <a:pt x="0" y="35"/>
                      </a:lnTo>
                      <a:lnTo>
                        <a:pt x="2" y="29"/>
                      </a:lnTo>
                      <a:lnTo>
                        <a:pt x="4" y="145"/>
                      </a:lnTo>
                      <a:lnTo>
                        <a:pt x="6" y="94"/>
                      </a:lnTo>
                      <a:lnTo>
                        <a:pt x="8" y="133"/>
                      </a:lnTo>
                      <a:lnTo>
                        <a:pt x="10" y="29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39" name="Line 6516"/>
                <p:cNvSpPr>
                  <a:spLocks noChangeShapeType="1"/>
                </p:cNvSpPr>
                <p:nvPr/>
              </p:nvSpPr>
              <p:spPr bwMode="auto">
                <a:xfrm>
                  <a:off x="30114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40" name="Line 6517"/>
                <p:cNvSpPr>
                  <a:spLocks noChangeShapeType="1"/>
                </p:cNvSpPr>
                <p:nvPr/>
              </p:nvSpPr>
              <p:spPr bwMode="auto">
                <a:xfrm flipV="1">
                  <a:off x="3016251" y="11768138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41" name="Freeform 6518"/>
                <p:cNvSpPr>
                  <a:spLocks/>
                </p:cNvSpPr>
                <p:nvPr/>
              </p:nvSpPr>
              <p:spPr bwMode="auto">
                <a:xfrm flipV="1">
                  <a:off x="3019426" y="11768138"/>
                  <a:ext cx="0" cy="4762"/>
                </a:xfrm>
                <a:custGeom>
                  <a:avLst/>
                  <a:gdLst>
                    <a:gd name="T0" fmla="*/ 0 w 2"/>
                    <a:gd name="T1" fmla="*/ 0 h 70"/>
                    <a:gd name="T2" fmla="*/ 0 w 2"/>
                    <a:gd name="T3" fmla="*/ 58 h 70"/>
                    <a:gd name="T4" fmla="*/ 2 w 2"/>
                    <a:gd name="T5" fmla="*/ 70 h 70"/>
                    <a:gd name="T6" fmla="*/ 2 w 2"/>
                    <a:gd name="T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0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42" name="Line 6519"/>
                <p:cNvSpPr>
                  <a:spLocks noChangeShapeType="1"/>
                </p:cNvSpPr>
                <p:nvPr/>
              </p:nvSpPr>
              <p:spPr bwMode="auto">
                <a:xfrm>
                  <a:off x="30226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43" name="Line 6520"/>
                <p:cNvSpPr>
                  <a:spLocks noChangeShapeType="1"/>
                </p:cNvSpPr>
                <p:nvPr/>
              </p:nvSpPr>
              <p:spPr bwMode="auto">
                <a:xfrm flipV="1">
                  <a:off x="3024189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44" name="Line 6521"/>
                <p:cNvSpPr>
                  <a:spLocks noChangeShapeType="1"/>
                </p:cNvSpPr>
                <p:nvPr/>
              </p:nvSpPr>
              <p:spPr bwMode="auto">
                <a:xfrm flipV="1">
                  <a:off x="3024189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45" name="Line 6522"/>
                <p:cNvSpPr>
                  <a:spLocks noChangeShapeType="1"/>
                </p:cNvSpPr>
                <p:nvPr/>
              </p:nvSpPr>
              <p:spPr bwMode="auto">
                <a:xfrm flipV="1">
                  <a:off x="3027364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46" name="Line 6523"/>
                <p:cNvSpPr>
                  <a:spLocks noChangeShapeType="1"/>
                </p:cNvSpPr>
                <p:nvPr/>
              </p:nvSpPr>
              <p:spPr bwMode="auto">
                <a:xfrm flipV="1">
                  <a:off x="302895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47" name="Line 6524"/>
                <p:cNvSpPr>
                  <a:spLocks noChangeShapeType="1"/>
                </p:cNvSpPr>
                <p:nvPr/>
              </p:nvSpPr>
              <p:spPr bwMode="auto">
                <a:xfrm flipV="1">
                  <a:off x="3028951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48" name="Freeform 6525"/>
                <p:cNvSpPr>
                  <a:spLocks/>
                </p:cNvSpPr>
                <p:nvPr/>
              </p:nvSpPr>
              <p:spPr bwMode="auto">
                <a:xfrm>
                  <a:off x="3036889" y="11772900"/>
                  <a:ext cx="0" cy="0"/>
                </a:xfrm>
                <a:custGeom>
                  <a:avLst/>
                  <a:gdLst>
                    <a:gd name="T0" fmla="*/ 0 w 2"/>
                    <a:gd name="T1" fmla="*/ 0 h 19"/>
                    <a:gd name="T2" fmla="*/ 0 w 2"/>
                    <a:gd name="T3" fmla="*/ 19 h 19"/>
                    <a:gd name="T4" fmla="*/ 2 w 2"/>
                    <a:gd name="T5" fmla="*/ 19 h 19"/>
                    <a:gd name="T6" fmla="*/ 2 w 2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49" name="Freeform 6526"/>
                <p:cNvSpPr>
                  <a:spLocks/>
                </p:cNvSpPr>
                <p:nvPr/>
              </p:nvSpPr>
              <p:spPr bwMode="auto">
                <a:xfrm flipV="1">
                  <a:off x="3038476" y="11769725"/>
                  <a:ext cx="0" cy="3175"/>
                </a:xfrm>
                <a:custGeom>
                  <a:avLst/>
                  <a:gdLst>
                    <a:gd name="T0" fmla="*/ 0 w 2"/>
                    <a:gd name="T1" fmla="*/ 0 h 43"/>
                    <a:gd name="T2" fmla="*/ 0 w 2"/>
                    <a:gd name="T3" fmla="*/ 43 h 43"/>
                    <a:gd name="T4" fmla="*/ 2 w 2"/>
                    <a:gd name="T5" fmla="*/ 19 h 43"/>
                    <a:gd name="T6" fmla="*/ 2 w 2"/>
                    <a:gd name="T7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3">
                      <a:moveTo>
                        <a:pt x="0" y="0"/>
                      </a:moveTo>
                      <a:lnTo>
                        <a:pt x="0" y="43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50" name="Line 6527"/>
                <p:cNvSpPr>
                  <a:spLocks noChangeShapeType="1"/>
                </p:cNvSpPr>
                <p:nvPr/>
              </p:nvSpPr>
              <p:spPr bwMode="auto">
                <a:xfrm flipV="1">
                  <a:off x="3041651" y="11768138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51" name="Line 6528"/>
                <p:cNvSpPr>
                  <a:spLocks noChangeShapeType="1"/>
                </p:cNvSpPr>
                <p:nvPr/>
              </p:nvSpPr>
              <p:spPr bwMode="auto">
                <a:xfrm flipV="1">
                  <a:off x="3046414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52" name="Line 6529"/>
                <p:cNvSpPr>
                  <a:spLocks noChangeShapeType="1"/>
                </p:cNvSpPr>
                <p:nvPr/>
              </p:nvSpPr>
              <p:spPr bwMode="auto">
                <a:xfrm>
                  <a:off x="30480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53" name="Freeform 6530"/>
                <p:cNvSpPr>
                  <a:spLocks/>
                </p:cNvSpPr>
                <p:nvPr/>
              </p:nvSpPr>
              <p:spPr bwMode="auto">
                <a:xfrm flipV="1">
                  <a:off x="3049589" y="11633200"/>
                  <a:ext cx="1588" cy="139700"/>
                </a:xfrm>
                <a:custGeom>
                  <a:avLst/>
                  <a:gdLst>
                    <a:gd name="T0" fmla="*/ 0 w 17"/>
                    <a:gd name="T1" fmla="*/ 0 h 1836"/>
                    <a:gd name="T2" fmla="*/ 0 w 17"/>
                    <a:gd name="T3" fmla="*/ 294 h 1836"/>
                    <a:gd name="T4" fmla="*/ 2 w 17"/>
                    <a:gd name="T5" fmla="*/ 633 h 1836"/>
                    <a:gd name="T6" fmla="*/ 5 w 17"/>
                    <a:gd name="T7" fmla="*/ 966 h 1836"/>
                    <a:gd name="T8" fmla="*/ 7 w 17"/>
                    <a:gd name="T9" fmla="*/ 1836 h 1836"/>
                    <a:gd name="T10" fmla="*/ 9 w 17"/>
                    <a:gd name="T11" fmla="*/ 1084 h 1836"/>
                    <a:gd name="T12" fmla="*/ 11 w 17"/>
                    <a:gd name="T13" fmla="*/ 718 h 1836"/>
                    <a:gd name="T14" fmla="*/ 13 w 17"/>
                    <a:gd name="T15" fmla="*/ 400 h 1836"/>
                    <a:gd name="T16" fmla="*/ 15 w 17"/>
                    <a:gd name="T17" fmla="*/ 233 h 1836"/>
                    <a:gd name="T18" fmla="*/ 17 w 17"/>
                    <a:gd name="T19" fmla="*/ 123 h 1836"/>
                    <a:gd name="T20" fmla="*/ 17 w 17"/>
                    <a:gd name="T21" fmla="*/ 0 h 18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" h="1836">
                      <a:moveTo>
                        <a:pt x="0" y="0"/>
                      </a:moveTo>
                      <a:lnTo>
                        <a:pt x="0" y="294"/>
                      </a:lnTo>
                      <a:lnTo>
                        <a:pt x="2" y="633"/>
                      </a:lnTo>
                      <a:lnTo>
                        <a:pt x="5" y="966"/>
                      </a:lnTo>
                      <a:lnTo>
                        <a:pt x="7" y="1836"/>
                      </a:lnTo>
                      <a:lnTo>
                        <a:pt x="9" y="1084"/>
                      </a:lnTo>
                      <a:lnTo>
                        <a:pt x="11" y="718"/>
                      </a:lnTo>
                      <a:lnTo>
                        <a:pt x="13" y="400"/>
                      </a:lnTo>
                      <a:lnTo>
                        <a:pt x="15" y="233"/>
                      </a:lnTo>
                      <a:lnTo>
                        <a:pt x="17" y="123"/>
                      </a:lnTo>
                      <a:lnTo>
                        <a:pt x="17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54" name="Line 6531"/>
                <p:cNvSpPr>
                  <a:spLocks noChangeShapeType="1"/>
                </p:cNvSpPr>
                <p:nvPr/>
              </p:nvSpPr>
              <p:spPr bwMode="auto">
                <a:xfrm>
                  <a:off x="30527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55" name="Freeform 6532"/>
                <p:cNvSpPr>
                  <a:spLocks/>
                </p:cNvSpPr>
                <p:nvPr/>
              </p:nvSpPr>
              <p:spPr bwMode="auto">
                <a:xfrm flipV="1">
                  <a:off x="3054351" y="11769725"/>
                  <a:ext cx="1588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29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56" name="Freeform 6533"/>
                <p:cNvSpPr>
                  <a:spLocks/>
                </p:cNvSpPr>
                <p:nvPr/>
              </p:nvSpPr>
              <p:spPr bwMode="auto">
                <a:xfrm flipV="1">
                  <a:off x="3059114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5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57" name="Line 6534"/>
                <p:cNvSpPr>
                  <a:spLocks noChangeShapeType="1"/>
                </p:cNvSpPr>
                <p:nvPr/>
              </p:nvSpPr>
              <p:spPr bwMode="auto">
                <a:xfrm flipV="1">
                  <a:off x="30638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58" name="Freeform 6535"/>
                <p:cNvSpPr>
                  <a:spLocks/>
                </p:cNvSpPr>
                <p:nvPr/>
              </p:nvSpPr>
              <p:spPr bwMode="auto">
                <a:xfrm flipV="1">
                  <a:off x="3063876" y="11768138"/>
                  <a:ext cx="1588" cy="4762"/>
                </a:xfrm>
                <a:custGeom>
                  <a:avLst/>
                  <a:gdLst>
                    <a:gd name="T0" fmla="*/ 0 w 6"/>
                    <a:gd name="T1" fmla="*/ 0 h 70"/>
                    <a:gd name="T2" fmla="*/ 0 w 6"/>
                    <a:gd name="T3" fmla="*/ 19 h 70"/>
                    <a:gd name="T4" fmla="*/ 2 w 6"/>
                    <a:gd name="T5" fmla="*/ 31 h 70"/>
                    <a:gd name="T6" fmla="*/ 4 w 6"/>
                    <a:gd name="T7" fmla="*/ 15 h 70"/>
                    <a:gd name="T8" fmla="*/ 6 w 6"/>
                    <a:gd name="T9" fmla="*/ 70 h 70"/>
                    <a:gd name="T10" fmla="*/ 6 w 6"/>
                    <a:gd name="T11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0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31"/>
                      </a:lnTo>
                      <a:lnTo>
                        <a:pt x="4" y="15"/>
                      </a:lnTo>
                      <a:lnTo>
                        <a:pt x="6" y="70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59" name="Line 6536"/>
                <p:cNvSpPr>
                  <a:spLocks noChangeShapeType="1"/>
                </p:cNvSpPr>
                <p:nvPr/>
              </p:nvSpPr>
              <p:spPr bwMode="auto">
                <a:xfrm flipV="1">
                  <a:off x="3068639" y="11768138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60" name="Freeform 6537"/>
                <p:cNvSpPr>
                  <a:spLocks/>
                </p:cNvSpPr>
                <p:nvPr/>
              </p:nvSpPr>
              <p:spPr bwMode="auto">
                <a:xfrm flipV="1">
                  <a:off x="3068639" y="11766550"/>
                  <a:ext cx="0" cy="6350"/>
                </a:xfrm>
                <a:custGeom>
                  <a:avLst/>
                  <a:gdLst>
                    <a:gd name="T0" fmla="*/ 0 w 6"/>
                    <a:gd name="T1" fmla="*/ 0 h 91"/>
                    <a:gd name="T2" fmla="*/ 0 w 6"/>
                    <a:gd name="T3" fmla="*/ 61 h 91"/>
                    <a:gd name="T4" fmla="*/ 2 w 6"/>
                    <a:gd name="T5" fmla="*/ 15 h 91"/>
                    <a:gd name="T6" fmla="*/ 4 w 6"/>
                    <a:gd name="T7" fmla="*/ 15 h 91"/>
                    <a:gd name="T8" fmla="*/ 6 w 6"/>
                    <a:gd name="T9" fmla="*/ 91 h 91"/>
                    <a:gd name="T10" fmla="*/ 6 w 6"/>
                    <a:gd name="T11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91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2" y="15"/>
                      </a:lnTo>
                      <a:lnTo>
                        <a:pt x="4" y="15"/>
                      </a:lnTo>
                      <a:lnTo>
                        <a:pt x="6" y="9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61" name="Freeform 6538"/>
                <p:cNvSpPr>
                  <a:spLocks/>
                </p:cNvSpPr>
                <p:nvPr/>
              </p:nvSpPr>
              <p:spPr bwMode="auto">
                <a:xfrm flipV="1">
                  <a:off x="3071814" y="11684000"/>
                  <a:ext cx="3175" cy="88900"/>
                </a:xfrm>
                <a:custGeom>
                  <a:avLst/>
                  <a:gdLst>
                    <a:gd name="T0" fmla="*/ 0 w 18"/>
                    <a:gd name="T1" fmla="*/ 0 h 1170"/>
                    <a:gd name="T2" fmla="*/ 0 w 18"/>
                    <a:gd name="T3" fmla="*/ 44 h 1170"/>
                    <a:gd name="T4" fmla="*/ 2 w 18"/>
                    <a:gd name="T5" fmla="*/ 274 h 1170"/>
                    <a:gd name="T6" fmla="*/ 4 w 18"/>
                    <a:gd name="T7" fmla="*/ 90 h 1170"/>
                    <a:gd name="T8" fmla="*/ 6 w 18"/>
                    <a:gd name="T9" fmla="*/ 494 h 1170"/>
                    <a:gd name="T10" fmla="*/ 8 w 18"/>
                    <a:gd name="T11" fmla="*/ 495 h 1170"/>
                    <a:gd name="T12" fmla="*/ 10 w 18"/>
                    <a:gd name="T13" fmla="*/ 1170 h 1170"/>
                    <a:gd name="T14" fmla="*/ 12 w 18"/>
                    <a:gd name="T15" fmla="*/ 710 h 1170"/>
                    <a:gd name="T16" fmla="*/ 14 w 18"/>
                    <a:gd name="T17" fmla="*/ 408 h 1170"/>
                    <a:gd name="T18" fmla="*/ 16 w 18"/>
                    <a:gd name="T19" fmla="*/ 132 h 1170"/>
                    <a:gd name="T20" fmla="*/ 18 w 18"/>
                    <a:gd name="T21" fmla="*/ 97 h 1170"/>
                    <a:gd name="T22" fmla="*/ 18 w 18"/>
                    <a:gd name="T23" fmla="*/ 0 h 1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1170">
                      <a:moveTo>
                        <a:pt x="0" y="0"/>
                      </a:moveTo>
                      <a:lnTo>
                        <a:pt x="0" y="44"/>
                      </a:lnTo>
                      <a:lnTo>
                        <a:pt x="2" y="274"/>
                      </a:lnTo>
                      <a:lnTo>
                        <a:pt x="4" y="90"/>
                      </a:lnTo>
                      <a:lnTo>
                        <a:pt x="6" y="494"/>
                      </a:lnTo>
                      <a:lnTo>
                        <a:pt x="8" y="495"/>
                      </a:lnTo>
                      <a:lnTo>
                        <a:pt x="10" y="1170"/>
                      </a:lnTo>
                      <a:lnTo>
                        <a:pt x="12" y="710"/>
                      </a:lnTo>
                      <a:lnTo>
                        <a:pt x="14" y="408"/>
                      </a:lnTo>
                      <a:lnTo>
                        <a:pt x="16" y="132"/>
                      </a:lnTo>
                      <a:lnTo>
                        <a:pt x="18" y="97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62" name="Freeform 6539"/>
                <p:cNvSpPr>
                  <a:spLocks/>
                </p:cNvSpPr>
                <p:nvPr/>
              </p:nvSpPr>
              <p:spPr bwMode="auto">
                <a:xfrm flipV="1">
                  <a:off x="3074989" y="11768138"/>
                  <a:ext cx="0" cy="4762"/>
                </a:xfrm>
                <a:custGeom>
                  <a:avLst/>
                  <a:gdLst>
                    <a:gd name="T0" fmla="*/ 0 w 6"/>
                    <a:gd name="T1" fmla="*/ 0 h 76"/>
                    <a:gd name="T2" fmla="*/ 0 w 6"/>
                    <a:gd name="T3" fmla="*/ 76 h 76"/>
                    <a:gd name="T4" fmla="*/ 2 w 6"/>
                    <a:gd name="T5" fmla="*/ 39 h 76"/>
                    <a:gd name="T6" fmla="*/ 4 w 6"/>
                    <a:gd name="T7" fmla="*/ 14 h 76"/>
                    <a:gd name="T8" fmla="*/ 6 w 6"/>
                    <a:gd name="T9" fmla="*/ 23 h 76"/>
                    <a:gd name="T10" fmla="*/ 6 w 6"/>
                    <a:gd name="T11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76">
                      <a:moveTo>
                        <a:pt x="0" y="0"/>
                      </a:moveTo>
                      <a:lnTo>
                        <a:pt x="0" y="76"/>
                      </a:lnTo>
                      <a:lnTo>
                        <a:pt x="2" y="39"/>
                      </a:lnTo>
                      <a:lnTo>
                        <a:pt x="4" y="14"/>
                      </a:lnTo>
                      <a:lnTo>
                        <a:pt x="6" y="23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63" name="Line 6540"/>
                <p:cNvSpPr>
                  <a:spLocks noChangeShapeType="1"/>
                </p:cNvSpPr>
                <p:nvPr/>
              </p:nvSpPr>
              <p:spPr bwMode="auto">
                <a:xfrm flipV="1">
                  <a:off x="3076576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64" name="Line 6541"/>
                <p:cNvSpPr>
                  <a:spLocks noChangeShapeType="1"/>
                </p:cNvSpPr>
                <p:nvPr/>
              </p:nvSpPr>
              <p:spPr bwMode="auto">
                <a:xfrm flipV="1">
                  <a:off x="307657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65" name="Line 6542"/>
                <p:cNvSpPr>
                  <a:spLocks noChangeShapeType="1"/>
                </p:cNvSpPr>
                <p:nvPr/>
              </p:nvSpPr>
              <p:spPr bwMode="auto">
                <a:xfrm>
                  <a:off x="30781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66" name="Freeform 6543"/>
                <p:cNvSpPr>
                  <a:spLocks/>
                </p:cNvSpPr>
                <p:nvPr/>
              </p:nvSpPr>
              <p:spPr bwMode="auto">
                <a:xfrm flipV="1">
                  <a:off x="3081339" y="11769725"/>
                  <a:ext cx="1588" cy="3175"/>
                </a:xfrm>
                <a:custGeom>
                  <a:avLst/>
                  <a:gdLst>
                    <a:gd name="T0" fmla="*/ 0 w 2"/>
                    <a:gd name="T1" fmla="*/ 0 h 58"/>
                    <a:gd name="T2" fmla="*/ 0 w 2"/>
                    <a:gd name="T3" fmla="*/ 47 h 58"/>
                    <a:gd name="T4" fmla="*/ 2 w 2"/>
                    <a:gd name="T5" fmla="*/ 58 h 58"/>
                    <a:gd name="T6" fmla="*/ 2 w 2"/>
                    <a:gd name="T7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8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5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67" name="Line 6544"/>
                <p:cNvSpPr>
                  <a:spLocks noChangeShapeType="1"/>
                </p:cNvSpPr>
                <p:nvPr/>
              </p:nvSpPr>
              <p:spPr bwMode="auto">
                <a:xfrm>
                  <a:off x="30861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68" name="Line 6545"/>
                <p:cNvSpPr>
                  <a:spLocks noChangeShapeType="1"/>
                </p:cNvSpPr>
                <p:nvPr/>
              </p:nvSpPr>
              <p:spPr bwMode="auto">
                <a:xfrm>
                  <a:off x="30876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69" name="Freeform 6546"/>
                <p:cNvSpPr>
                  <a:spLocks/>
                </p:cNvSpPr>
                <p:nvPr/>
              </p:nvSpPr>
              <p:spPr bwMode="auto">
                <a:xfrm flipV="1">
                  <a:off x="3089276" y="11769725"/>
                  <a:ext cx="1588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31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70" name="Freeform 6547"/>
                <p:cNvSpPr>
                  <a:spLocks/>
                </p:cNvSpPr>
                <p:nvPr/>
              </p:nvSpPr>
              <p:spPr bwMode="auto">
                <a:xfrm flipV="1">
                  <a:off x="3090864" y="11764963"/>
                  <a:ext cx="1588" cy="7937"/>
                </a:xfrm>
                <a:custGeom>
                  <a:avLst/>
                  <a:gdLst>
                    <a:gd name="T0" fmla="*/ 0 w 4"/>
                    <a:gd name="T1" fmla="*/ 0 h 113"/>
                    <a:gd name="T2" fmla="*/ 0 w 4"/>
                    <a:gd name="T3" fmla="*/ 47 h 113"/>
                    <a:gd name="T4" fmla="*/ 2 w 4"/>
                    <a:gd name="T5" fmla="*/ 113 h 113"/>
                    <a:gd name="T6" fmla="*/ 4 w 4"/>
                    <a:gd name="T7" fmla="*/ 29 h 113"/>
                    <a:gd name="T8" fmla="*/ 4 w 4"/>
                    <a:gd name="T9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3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113"/>
                      </a:lnTo>
                      <a:lnTo>
                        <a:pt x="4" y="2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71" name="Line 6548"/>
                <p:cNvSpPr>
                  <a:spLocks noChangeShapeType="1"/>
                </p:cNvSpPr>
                <p:nvPr/>
              </p:nvSpPr>
              <p:spPr bwMode="auto">
                <a:xfrm flipV="1">
                  <a:off x="3094039" y="11768138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72" name="Freeform 6549"/>
                <p:cNvSpPr>
                  <a:spLocks/>
                </p:cNvSpPr>
                <p:nvPr/>
              </p:nvSpPr>
              <p:spPr bwMode="auto">
                <a:xfrm flipV="1">
                  <a:off x="3095626" y="11744325"/>
                  <a:ext cx="1588" cy="28575"/>
                </a:xfrm>
                <a:custGeom>
                  <a:avLst/>
                  <a:gdLst>
                    <a:gd name="T0" fmla="*/ 0 w 14"/>
                    <a:gd name="T1" fmla="*/ 0 h 390"/>
                    <a:gd name="T2" fmla="*/ 0 w 14"/>
                    <a:gd name="T3" fmla="*/ 390 h 390"/>
                    <a:gd name="T4" fmla="*/ 2 w 14"/>
                    <a:gd name="T5" fmla="*/ 380 h 390"/>
                    <a:gd name="T6" fmla="*/ 4 w 14"/>
                    <a:gd name="T7" fmla="*/ 383 h 390"/>
                    <a:gd name="T8" fmla="*/ 6 w 14"/>
                    <a:gd name="T9" fmla="*/ 178 h 390"/>
                    <a:gd name="T10" fmla="*/ 8 w 14"/>
                    <a:gd name="T11" fmla="*/ 274 h 390"/>
                    <a:gd name="T12" fmla="*/ 10 w 14"/>
                    <a:gd name="T13" fmla="*/ 103 h 390"/>
                    <a:gd name="T14" fmla="*/ 12 w 14"/>
                    <a:gd name="T15" fmla="*/ 112 h 390"/>
                    <a:gd name="T16" fmla="*/ 14 w 14"/>
                    <a:gd name="T17" fmla="*/ 137 h 390"/>
                    <a:gd name="T18" fmla="*/ 14 w 14"/>
                    <a:gd name="T19" fmla="*/ 0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390">
                      <a:moveTo>
                        <a:pt x="0" y="0"/>
                      </a:moveTo>
                      <a:lnTo>
                        <a:pt x="0" y="390"/>
                      </a:lnTo>
                      <a:lnTo>
                        <a:pt x="2" y="380"/>
                      </a:lnTo>
                      <a:lnTo>
                        <a:pt x="4" y="383"/>
                      </a:lnTo>
                      <a:lnTo>
                        <a:pt x="6" y="178"/>
                      </a:lnTo>
                      <a:lnTo>
                        <a:pt x="8" y="274"/>
                      </a:lnTo>
                      <a:lnTo>
                        <a:pt x="10" y="103"/>
                      </a:lnTo>
                      <a:lnTo>
                        <a:pt x="12" y="112"/>
                      </a:lnTo>
                      <a:lnTo>
                        <a:pt x="14" y="137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73" name="Freeform 6550"/>
                <p:cNvSpPr>
                  <a:spLocks/>
                </p:cNvSpPr>
                <p:nvPr/>
              </p:nvSpPr>
              <p:spPr bwMode="auto">
                <a:xfrm flipV="1">
                  <a:off x="3098801" y="11741150"/>
                  <a:ext cx="3175" cy="31750"/>
                </a:xfrm>
                <a:custGeom>
                  <a:avLst/>
                  <a:gdLst>
                    <a:gd name="T0" fmla="*/ 0 w 18"/>
                    <a:gd name="T1" fmla="*/ 0 h 429"/>
                    <a:gd name="T2" fmla="*/ 0 w 18"/>
                    <a:gd name="T3" fmla="*/ 14 h 429"/>
                    <a:gd name="T4" fmla="*/ 2 w 18"/>
                    <a:gd name="T5" fmla="*/ 31 h 429"/>
                    <a:gd name="T6" fmla="*/ 4 w 18"/>
                    <a:gd name="T7" fmla="*/ 85 h 429"/>
                    <a:gd name="T8" fmla="*/ 6 w 18"/>
                    <a:gd name="T9" fmla="*/ 429 h 429"/>
                    <a:gd name="T10" fmla="*/ 8 w 18"/>
                    <a:gd name="T11" fmla="*/ 109 h 429"/>
                    <a:gd name="T12" fmla="*/ 10 w 18"/>
                    <a:gd name="T13" fmla="*/ 82 h 429"/>
                    <a:gd name="T14" fmla="*/ 12 w 18"/>
                    <a:gd name="T15" fmla="*/ 54 h 429"/>
                    <a:gd name="T16" fmla="*/ 14 w 18"/>
                    <a:gd name="T17" fmla="*/ 45 h 429"/>
                    <a:gd name="T18" fmla="*/ 16 w 18"/>
                    <a:gd name="T19" fmla="*/ 123 h 429"/>
                    <a:gd name="T20" fmla="*/ 18 w 18"/>
                    <a:gd name="T21" fmla="*/ 14 h 429"/>
                    <a:gd name="T22" fmla="*/ 18 w 18"/>
                    <a:gd name="T23" fmla="*/ 0 h 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429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31"/>
                      </a:lnTo>
                      <a:lnTo>
                        <a:pt x="4" y="85"/>
                      </a:lnTo>
                      <a:lnTo>
                        <a:pt x="6" y="429"/>
                      </a:lnTo>
                      <a:lnTo>
                        <a:pt x="8" y="109"/>
                      </a:lnTo>
                      <a:lnTo>
                        <a:pt x="10" y="82"/>
                      </a:lnTo>
                      <a:lnTo>
                        <a:pt x="12" y="54"/>
                      </a:lnTo>
                      <a:lnTo>
                        <a:pt x="14" y="45"/>
                      </a:lnTo>
                      <a:lnTo>
                        <a:pt x="16" y="123"/>
                      </a:lnTo>
                      <a:lnTo>
                        <a:pt x="18" y="14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74" name="Line 6551"/>
                <p:cNvSpPr>
                  <a:spLocks noChangeShapeType="1"/>
                </p:cNvSpPr>
                <p:nvPr/>
              </p:nvSpPr>
              <p:spPr bwMode="auto">
                <a:xfrm flipV="1">
                  <a:off x="3101976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75" name="Freeform 6552"/>
                <p:cNvSpPr>
                  <a:spLocks/>
                </p:cNvSpPr>
                <p:nvPr/>
              </p:nvSpPr>
              <p:spPr bwMode="auto">
                <a:xfrm flipV="1">
                  <a:off x="3103564" y="11744325"/>
                  <a:ext cx="1588" cy="28575"/>
                </a:xfrm>
                <a:custGeom>
                  <a:avLst/>
                  <a:gdLst>
                    <a:gd name="T0" fmla="*/ 0 w 19"/>
                    <a:gd name="T1" fmla="*/ 0 h 394"/>
                    <a:gd name="T2" fmla="*/ 0 w 19"/>
                    <a:gd name="T3" fmla="*/ 39 h 394"/>
                    <a:gd name="T4" fmla="*/ 2 w 19"/>
                    <a:gd name="T5" fmla="*/ 66 h 394"/>
                    <a:gd name="T6" fmla="*/ 4 w 19"/>
                    <a:gd name="T7" fmla="*/ 153 h 394"/>
                    <a:gd name="T8" fmla="*/ 7 w 19"/>
                    <a:gd name="T9" fmla="*/ 394 h 394"/>
                    <a:gd name="T10" fmla="*/ 9 w 19"/>
                    <a:gd name="T11" fmla="*/ 97 h 394"/>
                    <a:gd name="T12" fmla="*/ 11 w 19"/>
                    <a:gd name="T13" fmla="*/ 255 h 394"/>
                    <a:gd name="T14" fmla="*/ 13 w 19"/>
                    <a:gd name="T15" fmla="*/ 273 h 394"/>
                    <a:gd name="T16" fmla="*/ 15 w 19"/>
                    <a:gd name="T17" fmla="*/ 47 h 394"/>
                    <a:gd name="T18" fmla="*/ 17 w 19"/>
                    <a:gd name="T19" fmla="*/ 47 h 394"/>
                    <a:gd name="T20" fmla="*/ 19 w 19"/>
                    <a:gd name="T21" fmla="*/ 51 h 394"/>
                    <a:gd name="T22" fmla="*/ 19 w 19"/>
                    <a:gd name="T23" fmla="*/ 0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394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66"/>
                      </a:lnTo>
                      <a:lnTo>
                        <a:pt x="4" y="153"/>
                      </a:lnTo>
                      <a:lnTo>
                        <a:pt x="7" y="394"/>
                      </a:lnTo>
                      <a:lnTo>
                        <a:pt x="9" y="97"/>
                      </a:lnTo>
                      <a:lnTo>
                        <a:pt x="11" y="255"/>
                      </a:lnTo>
                      <a:lnTo>
                        <a:pt x="13" y="273"/>
                      </a:lnTo>
                      <a:lnTo>
                        <a:pt x="15" y="47"/>
                      </a:lnTo>
                      <a:lnTo>
                        <a:pt x="17" y="47"/>
                      </a:lnTo>
                      <a:lnTo>
                        <a:pt x="19" y="51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76" name="Freeform 6553"/>
                <p:cNvSpPr>
                  <a:spLocks/>
                </p:cNvSpPr>
                <p:nvPr/>
              </p:nvSpPr>
              <p:spPr bwMode="auto">
                <a:xfrm flipV="1">
                  <a:off x="3106739" y="11769725"/>
                  <a:ext cx="0" cy="3175"/>
                </a:xfrm>
                <a:custGeom>
                  <a:avLst/>
                  <a:gdLst>
                    <a:gd name="T0" fmla="*/ 0 w 2"/>
                    <a:gd name="T1" fmla="*/ 0 h 61"/>
                    <a:gd name="T2" fmla="*/ 0 w 2"/>
                    <a:gd name="T3" fmla="*/ 61 h 61"/>
                    <a:gd name="T4" fmla="*/ 2 w 2"/>
                    <a:gd name="T5" fmla="*/ 14 h 61"/>
                    <a:gd name="T6" fmla="*/ 2 w 2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1">
                      <a:moveTo>
                        <a:pt x="0" y="0"/>
                      </a:moveTo>
                      <a:lnTo>
                        <a:pt x="0" y="61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77" name="Line 6554"/>
                <p:cNvSpPr>
                  <a:spLocks noChangeShapeType="1"/>
                </p:cNvSpPr>
                <p:nvPr/>
              </p:nvSpPr>
              <p:spPr bwMode="auto">
                <a:xfrm>
                  <a:off x="31067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78" name="Freeform 6555"/>
                <p:cNvSpPr>
                  <a:spLocks/>
                </p:cNvSpPr>
                <p:nvPr/>
              </p:nvSpPr>
              <p:spPr bwMode="auto">
                <a:xfrm flipV="1">
                  <a:off x="3108326" y="11657013"/>
                  <a:ext cx="1588" cy="115887"/>
                </a:xfrm>
                <a:custGeom>
                  <a:avLst/>
                  <a:gdLst>
                    <a:gd name="T0" fmla="*/ 0 w 20"/>
                    <a:gd name="T1" fmla="*/ 0 h 1522"/>
                    <a:gd name="T2" fmla="*/ 0 w 20"/>
                    <a:gd name="T3" fmla="*/ 14 h 1522"/>
                    <a:gd name="T4" fmla="*/ 2 w 20"/>
                    <a:gd name="T5" fmla="*/ 197 h 1522"/>
                    <a:gd name="T6" fmla="*/ 4 w 20"/>
                    <a:gd name="T7" fmla="*/ 357 h 1522"/>
                    <a:gd name="T8" fmla="*/ 6 w 20"/>
                    <a:gd name="T9" fmla="*/ 1038 h 1522"/>
                    <a:gd name="T10" fmla="*/ 8 w 20"/>
                    <a:gd name="T11" fmla="*/ 1522 h 1522"/>
                    <a:gd name="T12" fmla="*/ 10 w 20"/>
                    <a:gd name="T13" fmla="*/ 1445 h 1522"/>
                    <a:gd name="T14" fmla="*/ 12 w 20"/>
                    <a:gd name="T15" fmla="*/ 1370 h 1522"/>
                    <a:gd name="T16" fmla="*/ 14 w 20"/>
                    <a:gd name="T17" fmla="*/ 1122 h 1522"/>
                    <a:gd name="T18" fmla="*/ 16 w 20"/>
                    <a:gd name="T19" fmla="*/ 803 h 1522"/>
                    <a:gd name="T20" fmla="*/ 18 w 20"/>
                    <a:gd name="T21" fmla="*/ 364 h 1522"/>
                    <a:gd name="T22" fmla="*/ 20 w 20"/>
                    <a:gd name="T23" fmla="*/ 229 h 1522"/>
                    <a:gd name="T24" fmla="*/ 20 w 20"/>
                    <a:gd name="T25" fmla="*/ 0 h 1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1522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197"/>
                      </a:lnTo>
                      <a:lnTo>
                        <a:pt x="4" y="357"/>
                      </a:lnTo>
                      <a:lnTo>
                        <a:pt x="6" y="1038"/>
                      </a:lnTo>
                      <a:lnTo>
                        <a:pt x="8" y="1522"/>
                      </a:lnTo>
                      <a:lnTo>
                        <a:pt x="10" y="1445"/>
                      </a:lnTo>
                      <a:lnTo>
                        <a:pt x="12" y="1370"/>
                      </a:lnTo>
                      <a:lnTo>
                        <a:pt x="14" y="1122"/>
                      </a:lnTo>
                      <a:lnTo>
                        <a:pt x="16" y="803"/>
                      </a:lnTo>
                      <a:lnTo>
                        <a:pt x="18" y="364"/>
                      </a:lnTo>
                      <a:lnTo>
                        <a:pt x="20" y="229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79" name="Freeform 6556"/>
                <p:cNvSpPr>
                  <a:spLocks/>
                </p:cNvSpPr>
                <p:nvPr/>
              </p:nvSpPr>
              <p:spPr bwMode="auto">
                <a:xfrm flipV="1">
                  <a:off x="3109914" y="11763375"/>
                  <a:ext cx="1588" cy="9525"/>
                </a:xfrm>
                <a:custGeom>
                  <a:avLst/>
                  <a:gdLst>
                    <a:gd name="T0" fmla="*/ 0 w 6"/>
                    <a:gd name="T1" fmla="*/ 0 h 137"/>
                    <a:gd name="T2" fmla="*/ 0 w 6"/>
                    <a:gd name="T3" fmla="*/ 91 h 137"/>
                    <a:gd name="T4" fmla="*/ 2 w 6"/>
                    <a:gd name="T5" fmla="*/ 137 h 137"/>
                    <a:gd name="T6" fmla="*/ 4 w 6"/>
                    <a:gd name="T7" fmla="*/ 23 h 137"/>
                    <a:gd name="T8" fmla="*/ 6 w 6"/>
                    <a:gd name="T9" fmla="*/ 31 h 137"/>
                    <a:gd name="T10" fmla="*/ 6 w 6"/>
                    <a:gd name="T11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37">
                      <a:moveTo>
                        <a:pt x="0" y="0"/>
                      </a:moveTo>
                      <a:lnTo>
                        <a:pt x="0" y="91"/>
                      </a:lnTo>
                      <a:lnTo>
                        <a:pt x="2" y="137"/>
                      </a:lnTo>
                      <a:lnTo>
                        <a:pt x="4" y="23"/>
                      </a:lnTo>
                      <a:lnTo>
                        <a:pt x="6" y="3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80" name="Line 6557"/>
                <p:cNvSpPr>
                  <a:spLocks noChangeShapeType="1"/>
                </p:cNvSpPr>
                <p:nvPr/>
              </p:nvSpPr>
              <p:spPr bwMode="auto">
                <a:xfrm flipV="1">
                  <a:off x="3113089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81" name="Line 6558"/>
                <p:cNvSpPr>
                  <a:spLocks noChangeShapeType="1"/>
                </p:cNvSpPr>
                <p:nvPr/>
              </p:nvSpPr>
              <p:spPr bwMode="auto">
                <a:xfrm flipV="1">
                  <a:off x="3116264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82" name="Freeform 6559"/>
                <p:cNvSpPr>
                  <a:spLocks/>
                </p:cNvSpPr>
                <p:nvPr/>
              </p:nvSpPr>
              <p:spPr bwMode="auto">
                <a:xfrm flipV="1">
                  <a:off x="3117851" y="11764963"/>
                  <a:ext cx="0" cy="7937"/>
                </a:xfrm>
                <a:custGeom>
                  <a:avLst/>
                  <a:gdLst>
                    <a:gd name="T0" fmla="*/ 0 w 4"/>
                    <a:gd name="T1" fmla="*/ 0 h 115"/>
                    <a:gd name="T2" fmla="*/ 0 w 4"/>
                    <a:gd name="T3" fmla="*/ 115 h 115"/>
                    <a:gd name="T4" fmla="*/ 2 w 4"/>
                    <a:gd name="T5" fmla="*/ 47 h 115"/>
                    <a:gd name="T6" fmla="*/ 4 w 4"/>
                    <a:gd name="T7" fmla="*/ 62 h 115"/>
                    <a:gd name="T8" fmla="*/ 4 w 4"/>
                    <a:gd name="T9" fmla="*/ 0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15">
                      <a:moveTo>
                        <a:pt x="0" y="0"/>
                      </a:moveTo>
                      <a:lnTo>
                        <a:pt x="0" y="115"/>
                      </a:lnTo>
                      <a:lnTo>
                        <a:pt x="2" y="47"/>
                      </a:lnTo>
                      <a:lnTo>
                        <a:pt x="4" y="62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83" name="Line 6560"/>
                <p:cNvSpPr>
                  <a:spLocks noChangeShapeType="1"/>
                </p:cNvSpPr>
                <p:nvPr/>
              </p:nvSpPr>
              <p:spPr bwMode="auto">
                <a:xfrm flipV="1">
                  <a:off x="3121026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84" name="Line 6561"/>
                <p:cNvSpPr>
                  <a:spLocks noChangeShapeType="1"/>
                </p:cNvSpPr>
                <p:nvPr/>
              </p:nvSpPr>
              <p:spPr bwMode="auto">
                <a:xfrm>
                  <a:off x="312420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85" name="Line 6562"/>
                <p:cNvSpPr>
                  <a:spLocks noChangeShapeType="1"/>
                </p:cNvSpPr>
                <p:nvPr/>
              </p:nvSpPr>
              <p:spPr bwMode="auto">
                <a:xfrm>
                  <a:off x="31321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86" name="Freeform 6563"/>
                <p:cNvSpPr>
                  <a:spLocks/>
                </p:cNvSpPr>
                <p:nvPr/>
              </p:nvSpPr>
              <p:spPr bwMode="auto">
                <a:xfrm flipV="1">
                  <a:off x="3133726" y="11644313"/>
                  <a:ext cx="3175" cy="128587"/>
                </a:xfrm>
                <a:custGeom>
                  <a:avLst/>
                  <a:gdLst>
                    <a:gd name="T0" fmla="*/ 0 w 21"/>
                    <a:gd name="T1" fmla="*/ 0 h 1701"/>
                    <a:gd name="T2" fmla="*/ 0 w 21"/>
                    <a:gd name="T3" fmla="*/ 98 h 1701"/>
                    <a:gd name="T4" fmla="*/ 2 w 21"/>
                    <a:gd name="T5" fmla="*/ 408 h 1701"/>
                    <a:gd name="T6" fmla="*/ 4 w 21"/>
                    <a:gd name="T7" fmla="*/ 1426 h 1701"/>
                    <a:gd name="T8" fmla="*/ 6 w 21"/>
                    <a:gd name="T9" fmla="*/ 1245 h 1701"/>
                    <a:gd name="T10" fmla="*/ 8 w 21"/>
                    <a:gd name="T11" fmla="*/ 1701 h 1701"/>
                    <a:gd name="T12" fmla="*/ 10 w 21"/>
                    <a:gd name="T13" fmla="*/ 1488 h 1701"/>
                    <a:gd name="T14" fmla="*/ 12 w 21"/>
                    <a:gd name="T15" fmla="*/ 850 h 1701"/>
                    <a:gd name="T16" fmla="*/ 14 w 21"/>
                    <a:gd name="T17" fmla="*/ 433 h 1701"/>
                    <a:gd name="T18" fmla="*/ 16 w 21"/>
                    <a:gd name="T19" fmla="*/ 253 h 1701"/>
                    <a:gd name="T20" fmla="*/ 19 w 21"/>
                    <a:gd name="T21" fmla="*/ 137 h 1701"/>
                    <a:gd name="T22" fmla="*/ 21 w 21"/>
                    <a:gd name="T23" fmla="*/ 94 h 1701"/>
                    <a:gd name="T24" fmla="*/ 21 w 21"/>
                    <a:gd name="T25" fmla="*/ 0 h 17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1701">
                      <a:moveTo>
                        <a:pt x="0" y="0"/>
                      </a:moveTo>
                      <a:lnTo>
                        <a:pt x="0" y="98"/>
                      </a:lnTo>
                      <a:lnTo>
                        <a:pt x="2" y="408"/>
                      </a:lnTo>
                      <a:lnTo>
                        <a:pt x="4" y="1426"/>
                      </a:lnTo>
                      <a:lnTo>
                        <a:pt x="6" y="1245"/>
                      </a:lnTo>
                      <a:lnTo>
                        <a:pt x="8" y="1701"/>
                      </a:lnTo>
                      <a:lnTo>
                        <a:pt x="10" y="1488"/>
                      </a:lnTo>
                      <a:lnTo>
                        <a:pt x="12" y="850"/>
                      </a:lnTo>
                      <a:lnTo>
                        <a:pt x="14" y="433"/>
                      </a:lnTo>
                      <a:lnTo>
                        <a:pt x="16" y="253"/>
                      </a:lnTo>
                      <a:lnTo>
                        <a:pt x="19" y="137"/>
                      </a:lnTo>
                      <a:lnTo>
                        <a:pt x="21" y="94"/>
                      </a:lnTo>
                      <a:lnTo>
                        <a:pt x="21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87" name="Freeform 6564"/>
                <p:cNvSpPr>
                  <a:spLocks/>
                </p:cNvSpPr>
                <p:nvPr/>
              </p:nvSpPr>
              <p:spPr bwMode="auto">
                <a:xfrm flipV="1">
                  <a:off x="3136901" y="11768138"/>
                  <a:ext cx="0" cy="4762"/>
                </a:xfrm>
                <a:custGeom>
                  <a:avLst/>
                  <a:gdLst>
                    <a:gd name="T0" fmla="*/ 0 w 2"/>
                    <a:gd name="T1" fmla="*/ 0 h 78"/>
                    <a:gd name="T2" fmla="*/ 0 w 2"/>
                    <a:gd name="T3" fmla="*/ 78 h 78"/>
                    <a:gd name="T4" fmla="*/ 2 w 2"/>
                    <a:gd name="T5" fmla="*/ 19 h 78"/>
                    <a:gd name="T6" fmla="*/ 2 w 2"/>
                    <a:gd name="T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8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" y="19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88" name="Line 6565"/>
                <p:cNvSpPr>
                  <a:spLocks noChangeShapeType="1"/>
                </p:cNvSpPr>
                <p:nvPr/>
              </p:nvSpPr>
              <p:spPr bwMode="auto">
                <a:xfrm flipV="1">
                  <a:off x="3140076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89" name="Freeform 6566"/>
                <p:cNvSpPr>
                  <a:spLocks/>
                </p:cNvSpPr>
                <p:nvPr/>
              </p:nvSpPr>
              <p:spPr bwMode="auto">
                <a:xfrm flipV="1">
                  <a:off x="3140076" y="11771313"/>
                  <a:ext cx="0" cy="1587"/>
                </a:xfrm>
                <a:custGeom>
                  <a:avLst/>
                  <a:gdLst>
                    <a:gd name="T0" fmla="*/ 0 w 2"/>
                    <a:gd name="T1" fmla="*/ 0 h 39"/>
                    <a:gd name="T2" fmla="*/ 0 w 2"/>
                    <a:gd name="T3" fmla="*/ 39 h 39"/>
                    <a:gd name="T4" fmla="*/ 2 w 2"/>
                    <a:gd name="T5" fmla="*/ 15 h 39"/>
                    <a:gd name="T6" fmla="*/ 2 w 2"/>
                    <a:gd name="T7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9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5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90" name="Line 6567"/>
                <p:cNvSpPr>
                  <a:spLocks noChangeShapeType="1"/>
                </p:cNvSpPr>
                <p:nvPr/>
              </p:nvSpPr>
              <p:spPr bwMode="auto">
                <a:xfrm flipV="1">
                  <a:off x="3141664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91" name="Line 6568"/>
                <p:cNvSpPr>
                  <a:spLocks noChangeShapeType="1"/>
                </p:cNvSpPr>
                <p:nvPr/>
              </p:nvSpPr>
              <p:spPr bwMode="auto">
                <a:xfrm flipV="1">
                  <a:off x="3144839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92" name="Line 6569"/>
                <p:cNvSpPr>
                  <a:spLocks noChangeShapeType="1"/>
                </p:cNvSpPr>
                <p:nvPr/>
              </p:nvSpPr>
              <p:spPr bwMode="auto">
                <a:xfrm flipV="1">
                  <a:off x="3148014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93" name="Line 6570"/>
                <p:cNvSpPr>
                  <a:spLocks noChangeShapeType="1"/>
                </p:cNvSpPr>
                <p:nvPr/>
              </p:nvSpPr>
              <p:spPr bwMode="auto">
                <a:xfrm flipV="1">
                  <a:off x="314960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94" name="Freeform 6571"/>
                <p:cNvSpPr>
                  <a:spLocks/>
                </p:cNvSpPr>
                <p:nvPr/>
              </p:nvSpPr>
              <p:spPr bwMode="auto">
                <a:xfrm flipV="1">
                  <a:off x="3152776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19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95" name="Line 6572"/>
                <p:cNvSpPr>
                  <a:spLocks noChangeShapeType="1"/>
                </p:cNvSpPr>
                <p:nvPr/>
              </p:nvSpPr>
              <p:spPr bwMode="auto">
                <a:xfrm>
                  <a:off x="31527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96" name="Line 6573"/>
                <p:cNvSpPr>
                  <a:spLocks noChangeShapeType="1"/>
                </p:cNvSpPr>
                <p:nvPr/>
              </p:nvSpPr>
              <p:spPr bwMode="auto">
                <a:xfrm>
                  <a:off x="31543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97" name="Line 6574"/>
                <p:cNvSpPr>
                  <a:spLocks noChangeShapeType="1"/>
                </p:cNvSpPr>
                <p:nvPr/>
              </p:nvSpPr>
              <p:spPr bwMode="auto">
                <a:xfrm>
                  <a:off x="316071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98" name="Freeform 6575"/>
                <p:cNvSpPr>
                  <a:spLocks/>
                </p:cNvSpPr>
                <p:nvPr/>
              </p:nvSpPr>
              <p:spPr bwMode="auto">
                <a:xfrm flipV="1">
                  <a:off x="3162301" y="11766550"/>
                  <a:ext cx="0" cy="6350"/>
                </a:xfrm>
                <a:custGeom>
                  <a:avLst/>
                  <a:gdLst>
                    <a:gd name="T0" fmla="*/ 0 w 2"/>
                    <a:gd name="T1" fmla="*/ 0 h 83"/>
                    <a:gd name="T2" fmla="*/ 0 w 2"/>
                    <a:gd name="T3" fmla="*/ 39 h 83"/>
                    <a:gd name="T4" fmla="*/ 2 w 2"/>
                    <a:gd name="T5" fmla="*/ 83 h 83"/>
                    <a:gd name="T6" fmla="*/ 2 w 2"/>
                    <a:gd name="T7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3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8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599" name="Line 6576"/>
                <p:cNvSpPr>
                  <a:spLocks noChangeShapeType="1"/>
                </p:cNvSpPr>
                <p:nvPr/>
              </p:nvSpPr>
              <p:spPr bwMode="auto">
                <a:xfrm flipV="1">
                  <a:off x="3162301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00" name="Line 6577"/>
                <p:cNvSpPr>
                  <a:spLocks noChangeShapeType="1"/>
                </p:cNvSpPr>
                <p:nvPr/>
              </p:nvSpPr>
              <p:spPr bwMode="auto">
                <a:xfrm flipV="1">
                  <a:off x="3162301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01" name="Freeform 6578"/>
                <p:cNvSpPr>
                  <a:spLocks/>
                </p:cNvSpPr>
                <p:nvPr/>
              </p:nvSpPr>
              <p:spPr bwMode="auto">
                <a:xfrm flipV="1">
                  <a:off x="3165476" y="11766550"/>
                  <a:ext cx="0" cy="6350"/>
                </a:xfrm>
                <a:custGeom>
                  <a:avLst/>
                  <a:gdLst>
                    <a:gd name="T0" fmla="*/ 0 w 2"/>
                    <a:gd name="T1" fmla="*/ 0 h 102"/>
                    <a:gd name="T2" fmla="*/ 0 w 2"/>
                    <a:gd name="T3" fmla="*/ 29 h 102"/>
                    <a:gd name="T4" fmla="*/ 2 w 2"/>
                    <a:gd name="T5" fmla="*/ 102 h 102"/>
                    <a:gd name="T6" fmla="*/ 2 w 2"/>
                    <a:gd name="T7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02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10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02" name="Freeform 6579"/>
                <p:cNvSpPr>
                  <a:spLocks/>
                </p:cNvSpPr>
                <p:nvPr/>
              </p:nvSpPr>
              <p:spPr bwMode="auto">
                <a:xfrm flipV="1">
                  <a:off x="3170239" y="11671300"/>
                  <a:ext cx="1588" cy="101600"/>
                </a:xfrm>
                <a:custGeom>
                  <a:avLst/>
                  <a:gdLst>
                    <a:gd name="T0" fmla="*/ 0 w 24"/>
                    <a:gd name="T1" fmla="*/ 0 h 1343"/>
                    <a:gd name="T2" fmla="*/ 0 w 24"/>
                    <a:gd name="T3" fmla="*/ 43 h 1343"/>
                    <a:gd name="T4" fmla="*/ 2 w 24"/>
                    <a:gd name="T5" fmla="*/ 113 h 1343"/>
                    <a:gd name="T6" fmla="*/ 4 w 24"/>
                    <a:gd name="T7" fmla="*/ 45 h 1343"/>
                    <a:gd name="T8" fmla="*/ 6 w 24"/>
                    <a:gd name="T9" fmla="*/ 365 h 1343"/>
                    <a:gd name="T10" fmla="*/ 8 w 24"/>
                    <a:gd name="T11" fmla="*/ 893 h 1343"/>
                    <a:gd name="T12" fmla="*/ 10 w 24"/>
                    <a:gd name="T13" fmla="*/ 1004 h 1343"/>
                    <a:gd name="T14" fmla="*/ 12 w 24"/>
                    <a:gd name="T15" fmla="*/ 1343 h 1343"/>
                    <a:gd name="T16" fmla="*/ 14 w 24"/>
                    <a:gd name="T17" fmla="*/ 823 h 1343"/>
                    <a:gd name="T18" fmla="*/ 16 w 24"/>
                    <a:gd name="T19" fmla="*/ 705 h 1343"/>
                    <a:gd name="T20" fmla="*/ 18 w 24"/>
                    <a:gd name="T21" fmla="*/ 723 h 1343"/>
                    <a:gd name="T22" fmla="*/ 20 w 24"/>
                    <a:gd name="T23" fmla="*/ 197 h 1343"/>
                    <a:gd name="T24" fmla="*/ 22 w 24"/>
                    <a:gd name="T25" fmla="*/ 177 h 1343"/>
                    <a:gd name="T26" fmla="*/ 24 w 24"/>
                    <a:gd name="T27" fmla="*/ 44 h 1343"/>
                    <a:gd name="T28" fmla="*/ 24 w 24"/>
                    <a:gd name="T29" fmla="*/ 0 h 1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" h="1343">
                      <a:moveTo>
                        <a:pt x="0" y="0"/>
                      </a:moveTo>
                      <a:lnTo>
                        <a:pt x="0" y="43"/>
                      </a:lnTo>
                      <a:lnTo>
                        <a:pt x="2" y="113"/>
                      </a:lnTo>
                      <a:lnTo>
                        <a:pt x="4" y="45"/>
                      </a:lnTo>
                      <a:lnTo>
                        <a:pt x="6" y="365"/>
                      </a:lnTo>
                      <a:lnTo>
                        <a:pt x="8" y="893"/>
                      </a:lnTo>
                      <a:lnTo>
                        <a:pt x="10" y="1004"/>
                      </a:lnTo>
                      <a:lnTo>
                        <a:pt x="12" y="1343"/>
                      </a:lnTo>
                      <a:lnTo>
                        <a:pt x="14" y="823"/>
                      </a:lnTo>
                      <a:lnTo>
                        <a:pt x="16" y="705"/>
                      </a:lnTo>
                      <a:lnTo>
                        <a:pt x="18" y="723"/>
                      </a:lnTo>
                      <a:lnTo>
                        <a:pt x="20" y="197"/>
                      </a:lnTo>
                      <a:lnTo>
                        <a:pt x="22" y="177"/>
                      </a:lnTo>
                      <a:lnTo>
                        <a:pt x="24" y="44"/>
                      </a:lnTo>
                      <a:lnTo>
                        <a:pt x="2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03" name="Freeform 6580"/>
                <p:cNvSpPr>
                  <a:spLocks/>
                </p:cNvSpPr>
                <p:nvPr/>
              </p:nvSpPr>
              <p:spPr bwMode="auto">
                <a:xfrm flipV="1">
                  <a:off x="3173414" y="11768138"/>
                  <a:ext cx="0" cy="4762"/>
                </a:xfrm>
                <a:custGeom>
                  <a:avLst/>
                  <a:gdLst>
                    <a:gd name="T0" fmla="*/ 0 w 4"/>
                    <a:gd name="T1" fmla="*/ 0 h 77"/>
                    <a:gd name="T2" fmla="*/ 0 w 4"/>
                    <a:gd name="T3" fmla="*/ 15 h 77"/>
                    <a:gd name="T4" fmla="*/ 2 w 4"/>
                    <a:gd name="T5" fmla="*/ 14 h 77"/>
                    <a:gd name="T6" fmla="*/ 4 w 4"/>
                    <a:gd name="T7" fmla="*/ 77 h 77"/>
                    <a:gd name="T8" fmla="*/ 4 w 4"/>
                    <a:gd name="T9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77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14"/>
                      </a:lnTo>
                      <a:lnTo>
                        <a:pt x="4" y="7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04" name="Freeform 6581"/>
                <p:cNvSpPr>
                  <a:spLocks/>
                </p:cNvSpPr>
                <p:nvPr/>
              </p:nvSpPr>
              <p:spPr bwMode="auto">
                <a:xfrm flipV="1">
                  <a:off x="3173414" y="11769725"/>
                  <a:ext cx="0" cy="3175"/>
                </a:xfrm>
                <a:custGeom>
                  <a:avLst/>
                  <a:gdLst>
                    <a:gd name="T0" fmla="*/ 0 w 2"/>
                    <a:gd name="T1" fmla="*/ 0 h 54"/>
                    <a:gd name="T2" fmla="*/ 0 w 2"/>
                    <a:gd name="T3" fmla="*/ 54 h 54"/>
                    <a:gd name="T4" fmla="*/ 2 w 2"/>
                    <a:gd name="T5" fmla="*/ 14 h 54"/>
                    <a:gd name="T6" fmla="*/ 2 w 2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2" y="1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05" name="Line 6582"/>
                <p:cNvSpPr>
                  <a:spLocks noChangeShapeType="1"/>
                </p:cNvSpPr>
                <p:nvPr/>
              </p:nvSpPr>
              <p:spPr bwMode="auto">
                <a:xfrm flipV="1">
                  <a:off x="3175001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06" name="Freeform 6583"/>
                <p:cNvSpPr>
                  <a:spLocks/>
                </p:cNvSpPr>
                <p:nvPr/>
              </p:nvSpPr>
              <p:spPr bwMode="auto">
                <a:xfrm flipV="1">
                  <a:off x="3175001" y="11764963"/>
                  <a:ext cx="1588" cy="7937"/>
                </a:xfrm>
                <a:custGeom>
                  <a:avLst/>
                  <a:gdLst>
                    <a:gd name="T0" fmla="*/ 0 w 10"/>
                    <a:gd name="T1" fmla="*/ 0 h 123"/>
                    <a:gd name="T2" fmla="*/ 0 w 10"/>
                    <a:gd name="T3" fmla="*/ 123 h 123"/>
                    <a:gd name="T4" fmla="*/ 2 w 10"/>
                    <a:gd name="T5" fmla="*/ 23 h 123"/>
                    <a:gd name="T6" fmla="*/ 4 w 10"/>
                    <a:gd name="T7" fmla="*/ 94 h 123"/>
                    <a:gd name="T8" fmla="*/ 6 w 10"/>
                    <a:gd name="T9" fmla="*/ 62 h 123"/>
                    <a:gd name="T10" fmla="*/ 8 w 10"/>
                    <a:gd name="T11" fmla="*/ 15 h 123"/>
                    <a:gd name="T12" fmla="*/ 10 w 10"/>
                    <a:gd name="T13" fmla="*/ 44 h 123"/>
                    <a:gd name="T14" fmla="*/ 10 w 10"/>
                    <a:gd name="T1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123">
                      <a:moveTo>
                        <a:pt x="0" y="0"/>
                      </a:moveTo>
                      <a:lnTo>
                        <a:pt x="0" y="123"/>
                      </a:lnTo>
                      <a:lnTo>
                        <a:pt x="2" y="23"/>
                      </a:lnTo>
                      <a:lnTo>
                        <a:pt x="4" y="94"/>
                      </a:lnTo>
                      <a:lnTo>
                        <a:pt x="6" y="62"/>
                      </a:lnTo>
                      <a:lnTo>
                        <a:pt x="8" y="15"/>
                      </a:lnTo>
                      <a:lnTo>
                        <a:pt x="10" y="44"/>
                      </a:lnTo>
                      <a:lnTo>
                        <a:pt x="1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07" name="Line 6584"/>
                <p:cNvSpPr>
                  <a:spLocks noChangeShapeType="1"/>
                </p:cNvSpPr>
                <p:nvPr/>
              </p:nvSpPr>
              <p:spPr bwMode="auto">
                <a:xfrm flipV="1">
                  <a:off x="3179764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08" name="Line 6585"/>
                <p:cNvSpPr>
                  <a:spLocks noChangeShapeType="1"/>
                </p:cNvSpPr>
                <p:nvPr/>
              </p:nvSpPr>
              <p:spPr bwMode="auto">
                <a:xfrm flipV="1">
                  <a:off x="3179764" y="11768138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09" name="Line 6586"/>
                <p:cNvSpPr>
                  <a:spLocks noChangeShapeType="1"/>
                </p:cNvSpPr>
                <p:nvPr/>
              </p:nvSpPr>
              <p:spPr bwMode="auto">
                <a:xfrm flipV="1">
                  <a:off x="3182939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10" name="Freeform 6587"/>
                <p:cNvSpPr>
                  <a:spLocks/>
                </p:cNvSpPr>
                <p:nvPr/>
              </p:nvSpPr>
              <p:spPr bwMode="auto">
                <a:xfrm flipV="1">
                  <a:off x="3184526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47 h 47"/>
                    <a:gd name="T4" fmla="*/ 2 w 2"/>
                    <a:gd name="T5" fmla="*/ 31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47"/>
                      </a:lnTo>
                      <a:lnTo>
                        <a:pt x="2" y="31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11" name="Line 6588"/>
                <p:cNvSpPr>
                  <a:spLocks noChangeShapeType="1"/>
                </p:cNvSpPr>
                <p:nvPr/>
              </p:nvSpPr>
              <p:spPr bwMode="auto">
                <a:xfrm flipV="1">
                  <a:off x="3187701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12" name="Line 6589"/>
                <p:cNvSpPr>
                  <a:spLocks noChangeShapeType="1"/>
                </p:cNvSpPr>
                <p:nvPr/>
              </p:nvSpPr>
              <p:spPr bwMode="auto">
                <a:xfrm flipV="1">
                  <a:off x="3189289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13" name="Freeform 6590"/>
                <p:cNvSpPr>
                  <a:spLocks/>
                </p:cNvSpPr>
                <p:nvPr/>
              </p:nvSpPr>
              <p:spPr bwMode="auto">
                <a:xfrm flipV="1">
                  <a:off x="3192464" y="11768138"/>
                  <a:ext cx="0" cy="4762"/>
                </a:xfrm>
                <a:custGeom>
                  <a:avLst/>
                  <a:gdLst>
                    <a:gd name="T0" fmla="*/ 0 w 2"/>
                    <a:gd name="T1" fmla="*/ 0 h 78"/>
                    <a:gd name="T2" fmla="*/ 0 w 2"/>
                    <a:gd name="T3" fmla="*/ 23 h 78"/>
                    <a:gd name="T4" fmla="*/ 2 w 2"/>
                    <a:gd name="T5" fmla="*/ 78 h 78"/>
                    <a:gd name="T6" fmla="*/ 2 w 2"/>
                    <a:gd name="T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8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78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14" name="Line 6591"/>
                <p:cNvSpPr>
                  <a:spLocks noChangeShapeType="1"/>
                </p:cNvSpPr>
                <p:nvPr/>
              </p:nvSpPr>
              <p:spPr bwMode="auto">
                <a:xfrm flipV="1">
                  <a:off x="3197226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15" name="Line 6592"/>
                <p:cNvSpPr>
                  <a:spLocks noChangeShapeType="1"/>
                </p:cNvSpPr>
                <p:nvPr/>
              </p:nvSpPr>
              <p:spPr bwMode="auto">
                <a:xfrm>
                  <a:off x="32067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16" name="Line 6593"/>
                <p:cNvSpPr>
                  <a:spLocks noChangeShapeType="1"/>
                </p:cNvSpPr>
                <p:nvPr/>
              </p:nvSpPr>
              <p:spPr bwMode="auto">
                <a:xfrm flipV="1">
                  <a:off x="3211514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17" name="Freeform 6594"/>
                <p:cNvSpPr>
                  <a:spLocks/>
                </p:cNvSpPr>
                <p:nvPr/>
              </p:nvSpPr>
              <p:spPr bwMode="auto">
                <a:xfrm flipV="1">
                  <a:off x="3214689" y="11752263"/>
                  <a:ext cx="1588" cy="20637"/>
                </a:xfrm>
                <a:custGeom>
                  <a:avLst/>
                  <a:gdLst>
                    <a:gd name="T0" fmla="*/ 0 w 8"/>
                    <a:gd name="T1" fmla="*/ 0 h 282"/>
                    <a:gd name="T2" fmla="*/ 0 w 8"/>
                    <a:gd name="T3" fmla="*/ 58 h 282"/>
                    <a:gd name="T4" fmla="*/ 2 w 8"/>
                    <a:gd name="T5" fmla="*/ 239 h 282"/>
                    <a:gd name="T6" fmla="*/ 4 w 8"/>
                    <a:gd name="T7" fmla="*/ 282 h 282"/>
                    <a:gd name="T8" fmla="*/ 6 w 8"/>
                    <a:gd name="T9" fmla="*/ 14 h 282"/>
                    <a:gd name="T10" fmla="*/ 8 w 8"/>
                    <a:gd name="T11" fmla="*/ 19 h 282"/>
                    <a:gd name="T12" fmla="*/ 8 w 8"/>
                    <a:gd name="T13" fmla="*/ 0 h 2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282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239"/>
                      </a:lnTo>
                      <a:lnTo>
                        <a:pt x="4" y="282"/>
                      </a:lnTo>
                      <a:lnTo>
                        <a:pt x="6" y="14"/>
                      </a:lnTo>
                      <a:lnTo>
                        <a:pt x="8" y="19"/>
                      </a:lnTo>
                      <a:lnTo>
                        <a:pt x="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18" name="Line 6595"/>
                <p:cNvSpPr>
                  <a:spLocks noChangeShapeType="1"/>
                </p:cNvSpPr>
                <p:nvPr/>
              </p:nvSpPr>
              <p:spPr bwMode="auto">
                <a:xfrm flipV="1">
                  <a:off x="3216276" y="11768138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19" name="Line 6596"/>
                <p:cNvSpPr>
                  <a:spLocks noChangeShapeType="1"/>
                </p:cNvSpPr>
                <p:nvPr/>
              </p:nvSpPr>
              <p:spPr bwMode="auto">
                <a:xfrm flipV="1">
                  <a:off x="3219451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20" name="Line 6597"/>
                <p:cNvSpPr>
                  <a:spLocks noChangeShapeType="1"/>
                </p:cNvSpPr>
                <p:nvPr/>
              </p:nvSpPr>
              <p:spPr bwMode="auto">
                <a:xfrm flipV="1">
                  <a:off x="3219451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21" name="Line 6598"/>
                <p:cNvSpPr>
                  <a:spLocks noChangeShapeType="1"/>
                </p:cNvSpPr>
                <p:nvPr/>
              </p:nvSpPr>
              <p:spPr bwMode="auto">
                <a:xfrm flipV="1">
                  <a:off x="3224214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22" name="Freeform 6599"/>
                <p:cNvSpPr>
                  <a:spLocks/>
                </p:cNvSpPr>
                <p:nvPr/>
              </p:nvSpPr>
              <p:spPr bwMode="auto">
                <a:xfrm flipV="1">
                  <a:off x="3225801" y="11768138"/>
                  <a:ext cx="0" cy="4762"/>
                </a:xfrm>
                <a:custGeom>
                  <a:avLst/>
                  <a:gdLst>
                    <a:gd name="T0" fmla="*/ 0 w 2"/>
                    <a:gd name="T1" fmla="*/ 0 h 62"/>
                    <a:gd name="T2" fmla="*/ 0 w 2"/>
                    <a:gd name="T3" fmla="*/ 62 h 62"/>
                    <a:gd name="T4" fmla="*/ 2 w 2"/>
                    <a:gd name="T5" fmla="*/ 62 h 62"/>
                    <a:gd name="T6" fmla="*/ 2 w 2"/>
                    <a:gd name="T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62">
                      <a:moveTo>
                        <a:pt x="0" y="0"/>
                      </a:moveTo>
                      <a:lnTo>
                        <a:pt x="0" y="62"/>
                      </a:lnTo>
                      <a:lnTo>
                        <a:pt x="2" y="62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23" name="Freeform 6600"/>
                <p:cNvSpPr>
                  <a:spLocks/>
                </p:cNvSpPr>
                <p:nvPr/>
              </p:nvSpPr>
              <p:spPr bwMode="auto">
                <a:xfrm flipV="1">
                  <a:off x="3228976" y="11766550"/>
                  <a:ext cx="0" cy="6350"/>
                </a:xfrm>
                <a:custGeom>
                  <a:avLst/>
                  <a:gdLst>
                    <a:gd name="T0" fmla="*/ 0 w 2"/>
                    <a:gd name="T1" fmla="*/ 0 h 93"/>
                    <a:gd name="T2" fmla="*/ 0 w 2"/>
                    <a:gd name="T3" fmla="*/ 15 h 93"/>
                    <a:gd name="T4" fmla="*/ 2 w 2"/>
                    <a:gd name="T5" fmla="*/ 93 h 93"/>
                    <a:gd name="T6" fmla="*/ 2 w 2"/>
                    <a:gd name="T7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93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9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24" name="Line 6601"/>
                <p:cNvSpPr>
                  <a:spLocks noChangeShapeType="1"/>
                </p:cNvSpPr>
                <p:nvPr/>
              </p:nvSpPr>
              <p:spPr bwMode="auto">
                <a:xfrm flipV="1">
                  <a:off x="3228976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25" name="Line 6602"/>
                <p:cNvSpPr>
                  <a:spLocks noChangeShapeType="1"/>
                </p:cNvSpPr>
                <p:nvPr/>
              </p:nvSpPr>
              <p:spPr bwMode="auto">
                <a:xfrm flipV="1">
                  <a:off x="3230564" y="11766550"/>
                  <a:ext cx="0" cy="635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26" name="Freeform 6603"/>
                <p:cNvSpPr>
                  <a:spLocks/>
                </p:cNvSpPr>
                <p:nvPr/>
              </p:nvSpPr>
              <p:spPr bwMode="auto">
                <a:xfrm flipV="1">
                  <a:off x="3232151" y="11750675"/>
                  <a:ext cx="1588" cy="22225"/>
                </a:xfrm>
                <a:custGeom>
                  <a:avLst/>
                  <a:gdLst>
                    <a:gd name="T0" fmla="*/ 0 w 15"/>
                    <a:gd name="T1" fmla="*/ 0 h 306"/>
                    <a:gd name="T2" fmla="*/ 0 w 15"/>
                    <a:gd name="T3" fmla="*/ 70 h 306"/>
                    <a:gd name="T4" fmla="*/ 2 w 15"/>
                    <a:gd name="T5" fmla="*/ 274 h 306"/>
                    <a:gd name="T6" fmla="*/ 4 w 15"/>
                    <a:gd name="T7" fmla="*/ 149 h 306"/>
                    <a:gd name="T8" fmla="*/ 7 w 15"/>
                    <a:gd name="T9" fmla="*/ 306 h 306"/>
                    <a:gd name="T10" fmla="*/ 9 w 15"/>
                    <a:gd name="T11" fmla="*/ 159 h 306"/>
                    <a:gd name="T12" fmla="*/ 11 w 15"/>
                    <a:gd name="T13" fmla="*/ 172 h 306"/>
                    <a:gd name="T14" fmla="*/ 13 w 15"/>
                    <a:gd name="T15" fmla="*/ 76 h 306"/>
                    <a:gd name="T16" fmla="*/ 15 w 15"/>
                    <a:gd name="T17" fmla="*/ 185 h 306"/>
                    <a:gd name="T18" fmla="*/ 15 w 15"/>
                    <a:gd name="T19" fmla="*/ 0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" h="306">
                      <a:moveTo>
                        <a:pt x="0" y="0"/>
                      </a:moveTo>
                      <a:lnTo>
                        <a:pt x="0" y="70"/>
                      </a:lnTo>
                      <a:lnTo>
                        <a:pt x="2" y="274"/>
                      </a:lnTo>
                      <a:lnTo>
                        <a:pt x="4" y="149"/>
                      </a:lnTo>
                      <a:lnTo>
                        <a:pt x="7" y="306"/>
                      </a:lnTo>
                      <a:lnTo>
                        <a:pt x="9" y="159"/>
                      </a:lnTo>
                      <a:lnTo>
                        <a:pt x="11" y="172"/>
                      </a:lnTo>
                      <a:lnTo>
                        <a:pt x="13" y="76"/>
                      </a:lnTo>
                      <a:lnTo>
                        <a:pt x="15" y="185"/>
                      </a:lnTo>
                      <a:lnTo>
                        <a:pt x="15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27" name="Line 6604"/>
                <p:cNvSpPr>
                  <a:spLocks noChangeShapeType="1"/>
                </p:cNvSpPr>
                <p:nvPr/>
              </p:nvSpPr>
              <p:spPr bwMode="auto">
                <a:xfrm>
                  <a:off x="32353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28" name="Line 6605"/>
                <p:cNvSpPr>
                  <a:spLocks noChangeShapeType="1"/>
                </p:cNvSpPr>
                <p:nvPr/>
              </p:nvSpPr>
              <p:spPr bwMode="auto">
                <a:xfrm>
                  <a:off x="323532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29" name="Line 6606"/>
                <p:cNvSpPr>
                  <a:spLocks noChangeShapeType="1"/>
                </p:cNvSpPr>
                <p:nvPr/>
              </p:nvSpPr>
              <p:spPr bwMode="auto">
                <a:xfrm flipV="1">
                  <a:off x="3236914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30" name="Freeform 6607"/>
                <p:cNvSpPr>
                  <a:spLocks/>
                </p:cNvSpPr>
                <p:nvPr/>
              </p:nvSpPr>
              <p:spPr bwMode="auto">
                <a:xfrm flipV="1">
                  <a:off x="3238501" y="11771313"/>
                  <a:ext cx="0" cy="1587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15 h 23"/>
                    <a:gd name="T4" fmla="*/ 2 w 2"/>
                    <a:gd name="T5" fmla="*/ 23 h 23"/>
                    <a:gd name="T6" fmla="*/ 2 w 2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31" name="Freeform 6608"/>
                <p:cNvSpPr>
                  <a:spLocks/>
                </p:cNvSpPr>
                <p:nvPr/>
              </p:nvSpPr>
              <p:spPr bwMode="auto">
                <a:xfrm flipV="1">
                  <a:off x="3241676" y="11736388"/>
                  <a:ext cx="1588" cy="36512"/>
                </a:xfrm>
                <a:custGeom>
                  <a:avLst/>
                  <a:gdLst>
                    <a:gd name="T0" fmla="*/ 0 w 18"/>
                    <a:gd name="T1" fmla="*/ 0 h 478"/>
                    <a:gd name="T2" fmla="*/ 0 w 18"/>
                    <a:gd name="T3" fmla="*/ 31 h 478"/>
                    <a:gd name="T4" fmla="*/ 2 w 18"/>
                    <a:gd name="T5" fmla="*/ 310 h 478"/>
                    <a:gd name="T6" fmla="*/ 4 w 18"/>
                    <a:gd name="T7" fmla="*/ 333 h 478"/>
                    <a:gd name="T8" fmla="*/ 6 w 18"/>
                    <a:gd name="T9" fmla="*/ 478 h 478"/>
                    <a:gd name="T10" fmla="*/ 8 w 18"/>
                    <a:gd name="T11" fmla="*/ 313 h 478"/>
                    <a:gd name="T12" fmla="*/ 10 w 18"/>
                    <a:gd name="T13" fmla="*/ 143 h 478"/>
                    <a:gd name="T14" fmla="*/ 12 w 18"/>
                    <a:gd name="T15" fmla="*/ 150 h 478"/>
                    <a:gd name="T16" fmla="*/ 14 w 18"/>
                    <a:gd name="T17" fmla="*/ 85 h 478"/>
                    <a:gd name="T18" fmla="*/ 16 w 18"/>
                    <a:gd name="T19" fmla="*/ 29 h 478"/>
                    <a:gd name="T20" fmla="*/ 18 w 18"/>
                    <a:gd name="T21" fmla="*/ 23 h 478"/>
                    <a:gd name="T22" fmla="*/ 18 w 18"/>
                    <a:gd name="T23" fmla="*/ 0 h 4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478">
                      <a:moveTo>
                        <a:pt x="0" y="0"/>
                      </a:moveTo>
                      <a:lnTo>
                        <a:pt x="0" y="31"/>
                      </a:lnTo>
                      <a:lnTo>
                        <a:pt x="2" y="310"/>
                      </a:lnTo>
                      <a:lnTo>
                        <a:pt x="4" y="333"/>
                      </a:lnTo>
                      <a:lnTo>
                        <a:pt x="6" y="478"/>
                      </a:lnTo>
                      <a:lnTo>
                        <a:pt x="8" y="313"/>
                      </a:lnTo>
                      <a:lnTo>
                        <a:pt x="10" y="143"/>
                      </a:lnTo>
                      <a:lnTo>
                        <a:pt x="12" y="150"/>
                      </a:lnTo>
                      <a:lnTo>
                        <a:pt x="14" y="85"/>
                      </a:lnTo>
                      <a:lnTo>
                        <a:pt x="16" y="29"/>
                      </a:lnTo>
                      <a:lnTo>
                        <a:pt x="18" y="23"/>
                      </a:lnTo>
                      <a:lnTo>
                        <a:pt x="18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32" name="Line 6609"/>
                <p:cNvSpPr>
                  <a:spLocks noChangeShapeType="1"/>
                </p:cNvSpPr>
                <p:nvPr/>
              </p:nvSpPr>
              <p:spPr bwMode="auto">
                <a:xfrm>
                  <a:off x="32448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33" name="Line 6610"/>
                <p:cNvSpPr>
                  <a:spLocks noChangeShapeType="1"/>
                </p:cNvSpPr>
                <p:nvPr/>
              </p:nvSpPr>
              <p:spPr bwMode="auto">
                <a:xfrm>
                  <a:off x="3244851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34" name="Line 6611"/>
                <p:cNvSpPr>
                  <a:spLocks noChangeShapeType="1"/>
                </p:cNvSpPr>
                <p:nvPr/>
              </p:nvSpPr>
              <p:spPr bwMode="auto">
                <a:xfrm>
                  <a:off x="32464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35" name="Freeform 6612"/>
                <p:cNvSpPr>
                  <a:spLocks/>
                </p:cNvSpPr>
                <p:nvPr/>
              </p:nvSpPr>
              <p:spPr bwMode="auto">
                <a:xfrm flipV="1">
                  <a:off x="3251201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19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36" name="Line 6613"/>
                <p:cNvSpPr>
                  <a:spLocks noChangeShapeType="1"/>
                </p:cNvSpPr>
                <p:nvPr/>
              </p:nvSpPr>
              <p:spPr bwMode="auto">
                <a:xfrm>
                  <a:off x="32543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37" name="Freeform 6614"/>
                <p:cNvSpPr>
                  <a:spLocks/>
                </p:cNvSpPr>
                <p:nvPr/>
              </p:nvSpPr>
              <p:spPr bwMode="auto">
                <a:xfrm flipV="1">
                  <a:off x="3268664" y="11768138"/>
                  <a:ext cx="1588" cy="4762"/>
                </a:xfrm>
                <a:custGeom>
                  <a:avLst/>
                  <a:gdLst>
                    <a:gd name="T0" fmla="*/ 0 w 2"/>
                    <a:gd name="T1" fmla="*/ 0 h 82"/>
                    <a:gd name="T2" fmla="*/ 0 w 2"/>
                    <a:gd name="T3" fmla="*/ 82 h 82"/>
                    <a:gd name="T4" fmla="*/ 2 w 2"/>
                    <a:gd name="T5" fmla="*/ 60 h 82"/>
                    <a:gd name="T6" fmla="*/ 2 w 2"/>
                    <a:gd name="T7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82">
                      <a:moveTo>
                        <a:pt x="0" y="0"/>
                      </a:moveTo>
                      <a:lnTo>
                        <a:pt x="0" y="82"/>
                      </a:lnTo>
                      <a:lnTo>
                        <a:pt x="2" y="60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38" name="Line 6615"/>
                <p:cNvSpPr>
                  <a:spLocks noChangeShapeType="1"/>
                </p:cNvSpPr>
                <p:nvPr/>
              </p:nvSpPr>
              <p:spPr bwMode="auto">
                <a:xfrm flipV="1">
                  <a:off x="3271839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39" name="Line 6616"/>
                <p:cNvSpPr>
                  <a:spLocks noChangeShapeType="1"/>
                </p:cNvSpPr>
                <p:nvPr/>
              </p:nvSpPr>
              <p:spPr bwMode="auto">
                <a:xfrm flipV="1">
                  <a:off x="3276601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40" name="Freeform 6617"/>
                <p:cNvSpPr>
                  <a:spLocks/>
                </p:cNvSpPr>
                <p:nvPr/>
              </p:nvSpPr>
              <p:spPr bwMode="auto">
                <a:xfrm flipV="1">
                  <a:off x="3278189" y="11761788"/>
                  <a:ext cx="1588" cy="11112"/>
                </a:xfrm>
                <a:custGeom>
                  <a:avLst/>
                  <a:gdLst>
                    <a:gd name="T0" fmla="*/ 0 w 12"/>
                    <a:gd name="T1" fmla="*/ 0 h 153"/>
                    <a:gd name="T2" fmla="*/ 0 w 12"/>
                    <a:gd name="T3" fmla="*/ 23 h 153"/>
                    <a:gd name="T4" fmla="*/ 2 w 12"/>
                    <a:gd name="T5" fmla="*/ 153 h 153"/>
                    <a:gd name="T6" fmla="*/ 4 w 12"/>
                    <a:gd name="T7" fmla="*/ 100 h 153"/>
                    <a:gd name="T8" fmla="*/ 6 w 12"/>
                    <a:gd name="T9" fmla="*/ 86 h 153"/>
                    <a:gd name="T10" fmla="*/ 8 w 12"/>
                    <a:gd name="T11" fmla="*/ 29 h 153"/>
                    <a:gd name="T12" fmla="*/ 10 w 12"/>
                    <a:gd name="T13" fmla="*/ 100 h 153"/>
                    <a:gd name="T14" fmla="*/ 12 w 12"/>
                    <a:gd name="T15" fmla="*/ 39 h 153"/>
                    <a:gd name="T16" fmla="*/ 12 w 12"/>
                    <a:gd name="T17" fmla="*/ 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3">
                      <a:moveTo>
                        <a:pt x="0" y="0"/>
                      </a:moveTo>
                      <a:lnTo>
                        <a:pt x="0" y="23"/>
                      </a:lnTo>
                      <a:lnTo>
                        <a:pt x="2" y="153"/>
                      </a:lnTo>
                      <a:lnTo>
                        <a:pt x="4" y="100"/>
                      </a:lnTo>
                      <a:lnTo>
                        <a:pt x="6" y="86"/>
                      </a:lnTo>
                      <a:lnTo>
                        <a:pt x="8" y="29"/>
                      </a:lnTo>
                      <a:lnTo>
                        <a:pt x="10" y="100"/>
                      </a:lnTo>
                      <a:lnTo>
                        <a:pt x="12" y="39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41" name="Line 6618"/>
                <p:cNvSpPr>
                  <a:spLocks noChangeShapeType="1"/>
                </p:cNvSpPr>
                <p:nvPr/>
              </p:nvSpPr>
              <p:spPr bwMode="auto">
                <a:xfrm flipV="1">
                  <a:off x="3279776" y="11768138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42" name="Line 6619"/>
                <p:cNvSpPr>
                  <a:spLocks noChangeShapeType="1"/>
                </p:cNvSpPr>
                <p:nvPr/>
              </p:nvSpPr>
              <p:spPr bwMode="auto">
                <a:xfrm>
                  <a:off x="328136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43" name="Line 6620"/>
                <p:cNvSpPr>
                  <a:spLocks noChangeShapeType="1"/>
                </p:cNvSpPr>
                <p:nvPr/>
              </p:nvSpPr>
              <p:spPr bwMode="auto">
                <a:xfrm flipV="1">
                  <a:off x="32861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44" name="Freeform 6621"/>
                <p:cNvSpPr>
                  <a:spLocks/>
                </p:cNvSpPr>
                <p:nvPr/>
              </p:nvSpPr>
              <p:spPr bwMode="auto">
                <a:xfrm flipV="1">
                  <a:off x="3290889" y="11755438"/>
                  <a:ext cx="1588" cy="17462"/>
                </a:xfrm>
                <a:custGeom>
                  <a:avLst/>
                  <a:gdLst>
                    <a:gd name="T0" fmla="*/ 0 w 12"/>
                    <a:gd name="T1" fmla="*/ 0 h 233"/>
                    <a:gd name="T2" fmla="*/ 0 w 12"/>
                    <a:gd name="T3" fmla="*/ 58 h 233"/>
                    <a:gd name="T4" fmla="*/ 2 w 12"/>
                    <a:gd name="T5" fmla="*/ 233 h 233"/>
                    <a:gd name="T6" fmla="*/ 4 w 12"/>
                    <a:gd name="T7" fmla="*/ 202 h 233"/>
                    <a:gd name="T8" fmla="*/ 6 w 12"/>
                    <a:gd name="T9" fmla="*/ 165 h 233"/>
                    <a:gd name="T10" fmla="*/ 8 w 12"/>
                    <a:gd name="T11" fmla="*/ 130 h 233"/>
                    <a:gd name="T12" fmla="*/ 10 w 12"/>
                    <a:gd name="T13" fmla="*/ 164 h 233"/>
                    <a:gd name="T14" fmla="*/ 12 w 12"/>
                    <a:gd name="T15" fmla="*/ 14 h 233"/>
                    <a:gd name="T16" fmla="*/ 12 w 12"/>
                    <a:gd name="T17" fmla="*/ 0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33">
                      <a:moveTo>
                        <a:pt x="0" y="0"/>
                      </a:moveTo>
                      <a:lnTo>
                        <a:pt x="0" y="58"/>
                      </a:lnTo>
                      <a:lnTo>
                        <a:pt x="2" y="233"/>
                      </a:lnTo>
                      <a:lnTo>
                        <a:pt x="4" y="202"/>
                      </a:lnTo>
                      <a:lnTo>
                        <a:pt x="6" y="165"/>
                      </a:lnTo>
                      <a:lnTo>
                        <a:pt x="8" y="130"/>
                      </a:lnTo>
                      <a:lnTo>
                        <a:pt x="10" y="164"/>
                      </a:lnTo>
                      <a:lnTo>
                        <a:pt x="12" y="14"/>
                      </a:lnTo>
                      <a:lnTo>
                        <a:pt x="1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45" name="Line 6622"/>
                <p:cNvSpPr>
                  <a:spLocks noChangeShapeType="1"/>
                </p:cNvSpPr>
                <p:nvPr/>
              </p:nvSpPr>
              <p:spPr bwMode="auto">
                <a:xfrm>
                  <a:off x="32924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46" name="Line 6623"/>
                <p:cNvSpPr>
                  <a:spLocks noChangeShapeType="1"/>
                </p:cNvSpPr>
                <p:nvPr/>
              </p:nvSpPr>
              <p:spPr bwMode="auto">
                <a:xfrm>
                  <a:off x="32924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47" name="Freeform 6624"/>
                <p:cNvSpPr>
                  <a:spLocks/>
                </p:cNvSpPr>
                <p:nvPr/>
              </p:nvSpPr>
              <p:spPr bwMode="auto">
                <a:xfrm flipV="1">
                  <a:off x="3294064" y="11744325"/>
                  <a:ext cx="1588" cy="28575"/>
                </a:xfrm>
                <a:custGeom>
                  <a:avLst/>
                  <a:gdLst>
                    <a:gd name="T0" fmla="*/ 0 w 14"/>
                    <a:gd name="T1" fmla="*/ 0 h 394"/>
                    <a:gd name="T2" fmla="*/ 0 w 14"/>
                    <a:gd name="T3" fmla="*/ 39 h 394"/>
                    <a:gd name="T4" fmla="*/ 2 w 14"/>
                    <a:gd name="T5" fmla="*/ 157 h 394"/>
                    <a:gd name="T6" fmla="*/ 4 w 14"/>
                    <a:gd name="T7" fmla="*/ 394 h 394"/>
                    <a:gd name="T8" fmla="*/ 6 w 14"/>
                    <a:gd name="T9" fmla="*/ 209 h 394"/>
                    <a:gd name="T10" fmla="*/ 8 w 14"/>
                    <a:gd name="T11" fmla="*/ 38 h 394"/>
                    <a:gd name="T12" fmla="*/ 10 w 14"/>
                    <a:gd name="T13" fmla="*/ 337 h 394"/>
                    <a:gd name="T14" fmla="*/ 12 w 14"/>
                    <a:gd name="T15" fmla="*/ 126 h 394"/>
                    <a:gd name="T16" fmla="*/ 14 w 14"/>
                    <a:gd name="T17" fmla="*/ 29 h 394"/>
                    <a:gd name="T18" fmla="*/ 14 w 14"/>
                    <a:gd name="T19" fmla="*/ 0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394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2" y="157"/>
                      </a:lnTo>
                      <a:lnTo>
                        <a:pt x="4" y="394"/>
                      </a:lnTo>
                      <a:lnTo>
                        <a:pt x="6" y="209"/>
                      </a:lnTo>
                      <a:lnTo>
                        <a:pt x="8" y="38"/>
                      </a:lnTo>
                      <a:lnTo>
                        <a:pt x="10" y="337"/>
                      </a:lnTo>
                      <a:lnTo>
                        <a:pt x="12" y="126"/>
                      </a:lnTo>
                      <a:lnTo>
                        <a:pt x="14" y="29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48" name="Line 6625"/>
                <p:cNvSpPr>
                  <a:spLocks noChangeShapeType="1"/>
                </p:cNvSpPr>
                <p:nvPr/>
              </p:nvSpPr>
              <p:spPr bwMode="auto">
                <a:xfrm flipV="1">
                  <a:off x="32988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49" name="Freeform 6626"/>
                <p:cNvSpPr>
                  <a:spLocks/>
                </p:cNvSpPr>
                <p:nvPr/>
              </p:nvSpPr>
              <p:spPr bwMode="auto">
                <a:xfrm flipV="1">
                  <a:off x="3300414" y="11766550"/>
                  <a:ext cx="0" cy="6350"/>
                </a:xfrm>
                <a:custGeom>
                  <a:avLst/>
                  <a:gdLst>
                    <a:gd name="T0" fmla="*/ 0 w 4"/>
                    <a:gd name="T1" fmla="*/ 0 h 94"/>
                    <a:gd name="T2" fmla="*/ 0 w 4"/>
                    <a:gd name="T3" fmla="*/ 94 h 94"/>
                    <a:gd name="T4" fmla="*/ 2 w 4"/>
                    <a:gd name="T5" fmla="*/ 15 h 94"/>
                    <a:gd name="T6" fmla="*/ 4 w 4"/>
                    <a:gd name="T7" fmla="*/ 39 h 94"/>
                    <a:gd name="T8" fmla="*/ 4 w 4"/>
                    <a:gd name="T9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94">
                      <a:moveTo>
                        <a:pt x="0" y="0"/>
                      </a:moveTo>
                      <a:lnTo>
                        <a:pt x="0" y="94"/>
                      </a:lnTo>
                      <a:lnTo>
                        <a:pt x="2" y="15"/>
                      </a:lnTo>
                      <a:lnTo>
                        <a:pt x="4" y="3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50" name="Line 6627"/>
                <p:cNvSpPr>
                  <a:spLocks noChangeShapeType="1"/>
                </p:cNvSpPr>
                <p:nvPr/>
              </p:nvSpPr>
              <p:spPr bwMode="auto">
                <a:xfrm flipV="1">
                  <a:off x="3303589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51" name="Freeform 6628"/>
                <p:cNvSpPr>
                  <a:spLocks/>
                </p:cNvSpPr>
                <p:nvPr/>
              </p:nvSpPr>
              <p:spPr bwMode="auto">
                <a:xfrm flipV="1">
                  <a:off x="3303589" y="11768138"/>
                  <a:ext cx="1588" cy="4762"/>
                </a:xfrm>
                <a:custGeom>
                  <a:avLst/>
                  <a:gdLst>
                    <a:gd name="T0" fmla="*/ 0 w 4"/>
                    <a:gd name="T1" fmla="*/ 0 h 69"/>
                    <a:gd name="T2" fmla="*/ 0 w 4"/>
                    <a:gd name="T3" fmla="*/ 69 h 69"/>
                    <a:gd name="T4" fmla="*/ 2 w 4"/>
                    <a:gd name="T5" fmla="*/ 50 h 69"/>
                    <a:gd name="T6" fmla="*/ 4 w 4"/>
                    <a:gd name="T7" fmla="*/ 14 h 69"/>
                    <a:gd name="T8" fmla="*/ 4 w 4"/>
                    <a:gd name="T9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9">
                      <a:moveTo>
                        <a:pt x="0" y="0"/>
                      </a:moveTo>
                      <a:lnTo>
                        <a:pt x="0" y="69"/>
                      </a:lnTo>
                      <a:lnTo>
                        <a:pt x="2" y="50"/>
                      </a:lnTo>
                      <a:lnTo>
                        <a:pt x="4" y="14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52" name="Freeform 6629"/>
                <p:cNvSpPr>
                  <a:spLocks/>
                </p:cNvSpPr>
                <p:nvPr/>
              </p:nvSpPr>
              <p:spPr bwMode="auto">
                <a:xfrm flipV="1">
                  <a:off x="3305176" y="11763375"/>
                  <a:ext cx="0" cy="9525"/>
                </a:xfrm>
                <a:custGeom>
                  <a:avLst/>
                  <a:gdLst>
                    <a:gd name="T0" fmla="*/ 0 w 4"/>
                    <a:gd name="T1" fmla="*/ 0 h 125"/>
                    <a:gd name="T2" fmla="*/ 0 w 4"/>
                    <a:gd name="T3" fmla="*/ 125 h 125"/>
                    <a:gd name="T4" fmla="*/ 2 w 4"/>
                    <a:gd name="T5" fmla="*/ 23 h 125"/>
                    <a:gd name="T6" fmla="*/ 4 w 4"/>
                    <a:gd name="T7" fmla="*/ 53 h 125"/>
                    <a:gd name="T8" fmla="*/ 4 w 4"/>
                    <a:gd name="T9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25">
                      <a:moveTo>
                        <a:pt x="0" y="0"/>
                      </a:moveTo>
                      <a:lnTo>
                        <a:pt x="0" y="125"/>
                      </a:lnTo>
                      <a:lnTo>
                        <a:pt x="2" y="23"/>
                      </a:lnTo>
                      <a:lnTo>
                        <a:pt x="4" y="53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53" name="Freeform 6630"/>
                <p:cNvSpPr>
                  <a:spLocks/>
                </p:cNvSpPr>
                <p:nvPr/>
              </p:nvSpPr>
              <p:spPr bwMode="auto">
                <a:xfrm flipV="1">
                  <a:off x="3313114" y="11769725"/>
                  <a:ext cx="0" cy="3175"/>
                </a:xfrm>
                <a:custGeom>
                  <a:avLst/>
                  <a:gdLst>
                    <a:gd name="T0" fmla="*/ 0 w 2"/>
                    <a:gd name="T1" fmla="*/ 0 h 47"/>
                    <a:gd name="T2" fmla="*/ 0 w 2"/>
                    <a:gd name="T3" fmla="*/ 35 h 47"/>
                    <a:gd name="T4" fmla="*/ 2 w 2"/>
                    <a:gd name="T5" fmla="*/ 47 h 47"/>
                    <a:gd name="T6" fmla="*/ 2 w 2"/>
                    <a:gd name="T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7">
                      <a:moveTo>
                        <a:pt x="0" y="0"/>
                      </a:moveTo>
                      <a:lnTo>
                        <a:pt x="0" y="35"/>
                      </a:lnTo>
                      <a:lnTo>
                        <a:pt x="2" y="47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54" name="Freeform 6631"/>
                <p:cNvSpPr>
                  <a:spLocks/>
                </p:cNvSpPr>
                <p:nvPr/>
              </p:nvSpPr>
              <p:spPr bwMode="auto">
                <a:xfrm flipV="1">
                  <a:off x="3314701" y="11769725"/>
                  <a:ext cx="0" cy="3175"/>
                </a:xfrm>
                <a:custGeom>
                  <a:avLst/>
                  <a:gdLst>
                    <a:gd name="T0" fmla="*/ 0 w 4"/>
                    <a:gd name="T1" fmla="*/ 0 h 47"/>
                    <a:gd name="T2" fmla="*/ 0 w 4"/>
                    <a:gd name="T3" fmla="*/ 29 h 47"/>
                    <a:gd name="T4" fmla="*/ 2 w 4"/>
                    <a:gd name="T5" fmla="*/ 44 h 47"/>
                    <a:gd name="T6" fmla="*/ 4 w 4"/>
                    <a:gd name="T7" fmla="*/ 47 h 47"/>
                    <a:gd name="T8" fmla="*/ 4 w 4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7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44"/>
                      </a:lnTo>
                      <a:lnTo>
                        <a:pt x="4" y="47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55" name="Line 6632"/>
                <p:cNvSpPr>
                  <a:spLocks noChangeShapeType="1"/>
                </p:cNvSpPr>
                <p:nvPr/>
              </p:nvSpPr>
              <p:spPr bwMode="auto">
                <a:xfrm>
                  <a:off x="33162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56" name="Line 6633"/>
                <p:cNvSpPr>
                  <a:spLocks noChangeShapeType="1"/>
                </p:cNvSpPr>
                <p:nvPr/>
              </p:nvSpPr>
              <p:spPr bwMode="auto">
                <a:xfrm>
                  <a:off x="3317876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57" name="Line 6634"/>
                <p:cNvSpPr>
                  <a:spLocks noChangeShapeType="1"/>
                </p:cNvSpPr>
                <p:nvPr/>
              </p:nvSpPr>
              <p:spPr bwMode="auto">
                <a:xfrm flipV="1">
                  <a:off x="3319464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58" name="Line 6635"/>
                <p:cNvSpPr>
                  <a:spLocks noChangeShapeType="1"/>
                </p:cNvSpPr>
                <p:nvPr/>
              </p:nvSpPr>
              <p:spPr bwMode="auto">
                <a:xfrm flipV="1">
                  <a:off x="3349626" y="11769725"/>
                  <a:ext cx="0" cy="31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59" name="Line 6636"/>
                <p:cNvSpPr>
                  <a:spLocks noChangeShapeType="1"/>
                </p:cNvSpPr>
                <p:nvPr/>
              </p:nvSpPr>
              <p:spPr bwMode="auto">
                <a:xfrm flipV="1">
                  <a:off x="3349626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60" name="Line 6637"/>
                <p:cNvSpPr>
                  <a:spLocks noChangeShapeType="1"/>
                </p:cNvSpPr>
                <p:nvPr/>
              </p:nvSpPr>
              <p:spPr bwMode="auto">
                <a:xfrm flipV="1">
                  <a:off x="3355976" y="11768138"/>
                  <a:ext cx="0" cy="476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61" name="Freeform 6638"/>
                <p:cNvSpPr>
                  <a:spLocks/>
                </p:cNvSpPr>
                <p:nvPr/>
              </p:nvSpPr>
              <p:spPr bwMode="auto">
                <a:xfrm flipV="1">
                  <a:off x="3357564" y="11739563"/>
                  <a:ext cx="1588" cy="33337"/>
                </a:xfrm>
                <a:custGeom>
                  <a:avLst/>
                  <a:gdLst>
                    <a:gd name="T0" fmla="*/ 0 w 20"/>
                    <a:gd name="T1" fmla="*/ 0 h 441"/>
                    <a:gd name="T2" fmla="*/ 0 w 20"/>
                    <a:gd name="T3" fmla="*/ 66 h 441"/>
                    <a:gd name="T4" fmla="*/ 2 w 20"/>
                    <a:gd name="T5" fmla="*/ 223 h 441"/>
                    <a:gd name="T6" fmla="*/ 4 w 20"/>
                    <a:gd name="T7" fmla="*/ 81 h 441"/>
                    <a:gd name="T8" fmla="*/ 6 w 20"/>
                    <a:gd name="T9" fmla="*/ 273 h 441"/>
                    <a:gd name="T10" fmla="*/ 8 w 20"/>
                    <a:gd name="T11" fmla="*/ 441 h 441"/>
                    <a:gd name="T12" fmla="*/ 10 w 20"/>
                    <a:gd name="T13" fmla="*/ 284 h 441"/>
                    <a:gd name="T14" fmla="*/ 12 w 20"/>
                    <a:gd name="T15" fmla="*/ 205 h 441"/>
                    <a:gd name="T16" fmla="*/ 14 w 20"/>
                    <a:gd name="T17" fmla="*/ 246 h 441"/>
                    <a:gd name="T18" fmla="*/ 16 w 20"/>
                    <a:gd name="T19" fmla="*/ 23 h 441"/>
                    <a:gd name="T20" fmla="*/ 18 w 20"/>
                    <a:gd name="T21" fmla="*/ 53 h 441"/>
                    <a:gd name="T22" fmla="*/ 20 w 20"/>
                    <a:gd name="T23" fmla="*/ 15 h 441"/>
                    <a:gd name="T24" fmla="*/ 20 w 20"/>
                    <a:gd name="T25" fmla="*/ 0 h 4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441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223"/>
                      </a:lnTo>
                      <a:lnTo>
                        <a:pt x="4" y="81"/>
                      </a:lnTo>
                      <a:lnTo>
                        <a:pt x="6" y="273"/>
                      </a:lnTo>
                      <a:lnTo>
                        <a:pt x="8" y="441"/>
                      </a:lnTo>
                      <a:lnTo>
                        <a:pt x="10" y="284"/>
                      </a:lnTo>
                      <a:lnTo>
                        <a:pt x="12" y="205"/>
                      </a:lnTo>
                      <a:lnTo>
                        <a:pt x="14" y="246"/>
                      </a:lnTo>
                      <a:lnTo>
                        <a:pt x="16" y="23"/>
                      </a:lnTo>
                      <a:lnTo>
                        <a:pt x="18" y="53"/>
                      </a:lnTo>
                      <a:lnTo>
                        <a:pt x="20" y="15"/>
                      </a:lnTo>
                      <a:lnTo>
                        <a:pt x="20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62" name="Line 6639"/>
                <p:cNvSpPr>
                  <a:spLocks noChangeShapeType="1"/>
                </p:cNvSpPr>
                <p:nvPr/>
              </p:nvSpPr>
              <p:spPr bwMode="auto">
                <a:xfrm flipV="1">
                  <a:off x="3360739" y="11771313"/>
                  <a:ext cx="0" cy="1587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63" name="Line 6640"/>
                <p:cNvSpPr>
                  <a:spLocks noChangeShapeType="1"/>
                </p:cNvSpPr>
                <p:nvPr/>
              </p:nvSpPr>
              <p:spPr bwMode="auto">
                <a:xfrm>
                  <a:off x="33607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64" name="Freeform 6641"/>
                <p:cNvSpPr>
                  <a:spLocks/>
                </p:cNvSpPr>
                <p:nvPr/>
              </p:nvSpPr>
              <p:spPr bwMode="auto">
                <a:xfrm flipV="1">
                  <a:off x="3360739" y="11768138"/>
                  <a:ext cx="3175" cy="4762"/>
                </a:xfrm>
                <a:custGeom>
                  <a:avLst/>
                  <a:gdLst>
                    <a:gd name="T0" fmla="*/ 0 w 19"/>
                    <a:gd name="T1" fmla="*/ 0 h 82"/>
                    <a:gd name="T2" fmla="*/ 0 w 19"/>
                    <a:gd name="T3" fmla="*/ 14 h 82"/>
                    <a:gd name="T4" fmla="*/ 2 w 19"/>
                    <a:gd name="T5" fmla="*/ 39 h 82"/>
                    <a:gd name="T6" fmla="*/ 4 w 19"/>
                    <a:gd name="T7" fmla="*/ 82 h 82"/>
                    <a:gd name="T8" fmla="*/ 6 w 19"/>
                    <a:gd name="T9" fmla="*/ 70 h 82"/>
                    <a:gd name="T10" fmla="*/ 8 w 19"/>
                    <a:gd name="T11" fmla="*/ 29 h 82"/>
                    <a:gd name="T12" fmla="*/ 10 w 19"/>
                    <a:gd name="T13" fmla="*/ 19 h 82"/>
                    <a:gd name="T14" fmla="*/ 13 w 19"/>
                    <a:gd name="T15" fmla="*/ 15 h 82"/>
                    <a:gd name="T16" fmla="*/ 15 w 19"/>
                    <a:gd name="T17" fmla="*/ 47 h 82"/>
                    <a:gd name="T18" fmla="*/ 17 w 19"/>
                    <a:gd name="T19" fmla="*/ 23 h 82"/>
                    <a:gd name="T20" fmla="*/ 19 w 19"/>
                    <a:gd name="T21" fmla="*/ 59 h 82"/>
                    <a:gd name="T22" fmla="*/ 19 w 19"/>
                    <a:gd name="T23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" h="82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2" y="39"/>
                      </a:lnTo>
                      <a:lnTo>
                        <a:pt x="4" y="82"/>
                      </a:lnTo>
                      <a:lnTo>
                        <a:pt x="6" y="70"/>
                      </a:lnTo>
                      <a:lnTo>
                        <a:pt x="8" y="29"/>
                      </a:lnTo>
                      <a:lnTo>
                        <a:pt x="10" y="19"/>
                      </a:lnTo>
                      <a:lnTo>
                        <a:pt x="13" y="15"/>
                      </a:lnTo>
                      <a:lnTo>
                        <a:pt x="15" y="47"/>
                      </a:lnTo>
                      <a:lnTo>
                        <a:pt x="17" y="23"/>
                      </a:lnTo>
                      <a:lnTo>
                        <a:pt x="19" y="59"/>
                      </a:lnTo>
                      <a:lnTo>
                        <a:pt x="1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65" name="Freeform 6642"/>
                <p:cNvSpPr>
                  <a:spLocks/>
                </p:cNvSpPr>
                <p:nvPr/>
              </p:nvSpPr>
              <p:spPr bwMode="auto">
                <a:xfrm flipV="1">
                  <a:off x="3367089" y="11769725"/>
                  <a:ext cx="0" cy="3175"/>
                </a:xfrm>
                <a:custGeom>
                  <a:avLst/>
                  <a:gdLst>
                    <a:gd name="T0" fmla="*/ 0 w 4"/>
                    <a:gd name="T1" fmla="*/ 0 h 44"/>
                    <a:gd name="T2" fmla="*/ 0 w 4"/>
                    <a:gd name="T3" fmla="*/ 19 h 44"/>
                    <a:gd name="T4" fmla="*/ 2 w 4"/>
                    <a:gd name="T5" fmla="*/ 44 h 44"/>
                    <a:gd name="T6" fmla="*/ 4 w 4"/>
                    <a:gd name="T7" fmla="*/ 19 h 44"/>
                    <a:gd name="T8" fmla="*/ 4 w 4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4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" y="44"/>
                      </a:lnTo>
                      <a:lnTo>
                        <a:pt x="4" y="19"/>
                      </a:lnTo>
                      <a:lnTo>
                        <a:pt x="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66" name="Freeform 6643"/>
                <p:cNvSpPr>
                  <a:spLocks/>
                </p:cNvSpPr>
                <p:nvPr/>
              </p:nvSpPr>
              <p:spPr bwMode="auto">
                <a:xfrm flipV="1">
                  <a:off x="3370264" y="11764963"/>
                  <a:ext cx="1588" cy="7937"/>
                </a:xfrm>
                <a:custGeom>
                  <a:avLst/>
                  <a:gdLst>
                    <a:gd name="T0" fmla="*/ 0 w 6"/>
                    <a:gd name="T1" fmla="*/ 0 h 121"/>
                    <a:gd name="T2" fmla="*/ 0 w 6"/>
                    <a:gd name="T3" fmla="*/ 98 h 121"/>
                    <a:gd name="T4" fmla="*/ 2 w 6"/>
                    <a:gd name="T5" fmla="*/ 50 h 121"/>
                    <a:gd name="T6" fmla="*/ 4 w 6"/>
                    <a:gd name="T7" fmla="*/ 78 h 121"/>
                    <a:gd name="T8" fmla="*/ 6 w 6"/>
                    <a:gd name="T9" fmla="*/ 121 h 121"/>
                    <a:gd name="T10" fmla="*/ 6 w 6"/>
                    <a:gd name="T11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121">
                      <a:moveTo>
                        <a:pt x="0" y="0"/>
                      </a:moveTo>
                      <a:lnTo>
                        <a:pt x="0" y="98"/>
                      </a:lnTo>
                      <a:lnTo>
                        <a:pt x="2" y="50"/>
                      </a:lnTo>
                      <a:lnTo>
                        <a:pt x="4" y="78"/>
                      </a:lnTo>
                      <a:lnTo>
                        <a:pt x="6" y="121"/>
                      </a:lnTo>
                      <a:lnTo>
                        <a:pt x="6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67" name="Freeform 6644"/>
                <p:cNvSpPr>
                  <a:spLocks/>
                </p:cNvSpPr>
                <p:nvPr/>
              </p:nvSpPr>
              <p:spPr bwMode="auto">
                <a:xfrm flipV="1">
                  <a:off x="3371851" y="11769725"/>
                  <a:ext cx="0" cy="3175"/>
                </a:xfrm>
                <a:custGeom>
                  <a:avLst/>
                  <a:gdLst>
                    <a:gd name="T0" fmla="*/ 0 w 2"/>
                    <a:gd name="T1" fmla="*/ 0 h 44"/>
                    <a:gd name="T2" fmla="*/ 0 w 2"/>
                    <a:gd name="T3" fmla="*/ 29 h 44"/>
                    <a:gd name="T4" fmla="*/ 2 w 2"/>
                    <a:gd name="T5" fmla="*/ 44 h 44"/>
                    <a:gd name="T6" fmla="*/ 2 w 2"/>
                    <a:gd name="T7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4">
                      <a:moveTo>
                        <a:pt x="0" y="0"/>
                      </a:moveTo>
                      <a:lnTo>
                        <a:pt x="0" y="29"/>
                      </a:lnTo>
                      <a:lnTo>
                        <a:pt x="2" y="44"/>
                      </a:lnTo>
                      <a:lnTo>
                        <a:pt x="2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68" name="Line 6645"/>
                <p:cNvSpPr>
                  <a:spLocks noChangeShapeType="1"/>
                </p:cNvSpPr>
                <p:nvPr/>
              </p:nvSpPr>
              <p:spPr bwMode="auto">
                <a:xfrm>
                  <a:off x="337343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69" name="Line 6646"/>
                <p:cNvSpPr>
                  <a:spLocks noChangeShapeType="1"/>
                </p:cNvSpPr>
                <p:nvPr/>
              </p:nvSpPr>
              <p:spPr bwMode="auto">
                <a:xfrm>
                  <a:off x="3414714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70" name="Line 6647"/>
                <p:cNvSpPr>
                  <a:spLocks noChangeShapeType="1"/>
                </p:cNvSpPr>
                <p:nvPr/>
              </p:nvSpPr>
              <p:spPr bwMode="auto">
                <a:xfrm>
                  <a:off x="34305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71" name="Freeform 6648"/>
                <p:cNvSpPr>
                  <a:spLocks/>
                </p:cNvSpPr>
                <p:nvPr/>
              </p:nvSpPr>
              <p:spPr bwMode="auto">
                <a:xfrm flipV="1">
                  <a:off x="3436939" y="9763125"/>
                  <a:ext cx="3175" cy="2009775"/>
                </a:xfrm>
                <a:custGeom>
                  <a:avLst/>
                  <a:gdLst>
                    <a:gd name="T0" fmla="*/ 0 w 39"/>
                    <a:gd name="T1" fmla="*/ 0 h 26331"/>
                    <a:gd name="T2" fmla="*/ 0 w 39"/>
                    <a:gd name="T3" fmla="*/ 66 h 26331"/>
                    <a:gd name="T4" fmla="*/ 2 w 39"/>
                    <a:gd name="T5" fmla="*/ 134 h 26331"/>
                    <a:gd name="T6" fmla="*/ 4 w 39"/>
                    <a:gd name="T7" fmla="*/ 679 h 26331"/>
                    <a:gd name="T8" fmla="*/ 6 w 39"/>
                    <a:gd name="T9" fmla="*/ 2472 h 26331"/>
                    <a:gd name="T10" fmla="*/ 8 w 39"/>
                    <a:gd name="T11" fmla="*/ 8863 h 26331"/>
                    <a:gd name="T12" fmla="*/ 10 w 39"/>
                    <a:gd name="T13" fmla="*/ 18860 h 26331"/>
                    <a:gd name="T14" fmla="*/ 12 w 39"/>
                    <a:gd name="T15" fmla="*/ 23235 h 26331"/>
                    <a:gd name="T16" fmla="*/ 14 w 39"/>
                    <a:gd name="T17" fmla="*/ 26331 h 26331"/>
                    <a:gd name="T18" fmla="*/ 16 w 39"/>
                    <a:gd name="T19" fmla="*/ 21445 h 26331"/>
                    <a:gd name="T20" fmla="*/ 19 w 39"/>
                    <a:gd name="T21" fmla="*/ 14236 h 26331"/>
                    <a:gd name="T22" fmla="*/ 21 w 39"/>
                    <a:gd name="T23" fmla="*/ 8552 h 26331"/>
                    <a:gd name="T24" fmla="*/ 23 w 39"/>
                    <a:gd name="T25" fmla="*/ 4296 h 26331"/>
                    <a:gd name="T26" fmla="*/ 25 w 39"/>
                    <a:gd name="T27" fmla="*/ 1919 h 26331"/>
                    <a:gd name="T28" fmla="*/ 27 w 39"/>
                    <a:gd name="T29" fmla="*/ 998 h 26331"/>
                    <a:gd name="T30" fmla="*/ 29 w 39"/>
                    <a:gd name="T31" fmla="*/ 742 h 26331"/>
                    <a:gd name="T32" fmla="*/ 31 w 39"/>
                    <a:gd name="T33" fmla="*/ 187 h 26331"/>
                    <a:gd name="T34" fmla="*/ 33 w 39"/>
                    <a:gd name="T35" fmla="*/ 173 h 26331"/>
                    <a:gd name="T36" fmla="*/ 35 w 39"/>
                    <a:gd name="T37" fmla="*/ 271 h 26331"/>
                    <a:gd name="T38" fmla="*/ 37 w 39"/>
                    <a:gd name="T39" fmla="*/ 53 h 26331"/>
                    <a:gd name="T40" fmla="*/ 39 w 39"/>
                    <a:gd name="T41" fmla="*/ 81 h 26331"/>
                    <a:gd name="T42" fmla="*/ 39 w 39"/>
                    <a:gd name="T43" fmla="*/ 0 h 26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9" h="26331">
                      <a:moveTo>
                        <a:pt x="0" y="0"/>
                      </a:moveTo>
                      <a:lnTo>
                        <a:pt x="0" y="66"/>
                      </a:lnTo>
                      <a:lnTo>
                        <a:pt x="2" y="134"/>
                      </a:lnTo>
                      <a:lnTo>
                        <a:pt x="4" y="679"/>
                      </a:lnTo>
                      <a:lnTo>
                        <a:pt x="6" y="2472"/>
                      </a:lnTo>
                      <a:lnTo>
                        <a:pt x="8" y="8863"/>
                      </a:lnTo>
                      <a:lnTo>
                        <a:pt x="10" y="18860"/>
                      </a:lnTo>
                      <a:lnTo>
                        <a:pt x="12" y="23235"/>
                      </a:lnTo>
                      <a:lnTo>
                        <a:pt x="14" y="26331"/>
                      </a:lnTo>
                      <a:lnTo>
                        <a:pt x="16" y="21445"/>
                      </a:lnTo>
                      <a:lnTo>
                        <a:pt x="19" y="14236"/>
                      </a:lnTo>
                      <a:lnTo>
                        <a:pt x="21" y="8552"/>
                      </a:lnTo>
                      <a:lnTo>
                        <a:pt x="23" y="4296"/>
                      </a:lnTo>
                      <a:lnTo>
                        <a:pt x="25" y="1919"/>
                      </a:lnTo>
                      <a:lnTo>
                        <a:pt x="27" y="998"/>
                      </a:lnTo>
                      <a:lnTo>
                        <a:pt x="29" y="742"/>
                      </a:lnTo>
                      <a:lnTo>
                        <a:pt x="31" y="187"/>
                      </a:lnTo>
                      <a:lnTo>
                        <a:pt x="33" y="173"/>
                      </a:lnTo>
                      <a:lnTo>
                        <a:pt x="35" y="271"/>
                      </a:lnTo>
                      <a:lnTo>
                        <a:pt x="37" y="53"/>
                      </a:lnTo>
                      <a:lnTo>
                        <a:pt x="39" y="81"/>
                      </a:lnTo>
                      <a:lnTo>
                        <a:pt x="39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72" name="Line 6649"/>
                <p:cNvSpPr>
                  <a:spLocks noChangeShapeType="1"/>
                </p:cNvSpPr>
                <p:nvPr/>
              </p:nvSpPr>
              <p:spPr bwMode="auto">
                <a:xfrm flipV="1">
                  <a:off x="3441701" y="11757025"/>
                  <a:ext cx="0" cy="15875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73" name="Freeform 6650"/>
                <p:cNvSpPr>
                  <a:spLocks/>
                </p:cNvSpPr>
                <p:nvPr/>
              </p:nvSpPr>
              <p:spPr bwMode="auto">
                <a:xfrm flipV="1">
                  <a:off x="3441701" y="11758613"/>
                  <a:ext cx="1588" cy="14287"/>
                </a:xfrm>
                <a:custGeom>
                  <a:avLst/>
                  <a:gdLst>
                    <a:gd name="T0" fmla="*/ 0 w 14"/>
                    <a:gd name="T1" fmla="*/ 0 h 203"/>
                    <a:gd name="T2" fmla="*/ 0 w 14"/>
                    <a:gd name="T3" fmla="*/ 51 h 203"/>
                    <a:gd name="T4" fmla="*/ 2 w 14"/>
                    <a:gd name="T5" fmla="*/ 53 h 203"/>
                    <a:gd name="T6" fmla="*/ 4 w 14"/>
                    <a:gd name="T7" fmla="*/ 60 h 203"/>
                    <a:gd name="T8" fmla="*/ 6 w 14"/>
                    <a:gd name="T9" fmla="*/ 92 h 203"/>
                    <a:gd name="T10" fmla="*/ 8 w 14"/>
                    <a:gd name="T11" fmla="*/ 34 h 203"/>
                    <a:gd name="T12" fmla="*/ 10 w 14"/>
                    <a:gd name="T13" fmla="*/ 203 h 203"/>
                    <a:gd name="T14" fmla="*/ 12 w 14"/>
                    <a:gd name="T15" fmla="*/ 51 h 203"/>
                    <a:gd name="T16" fmla="*/ 14 w 14"/>
                    <a:gd name="T17" fmla="*/ 14 h 203"/>
                    <a:gd name="T18" fmla="*/ 14 w 14"/>
                    <a:gd name="T19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03">
                      <a:moveTo>
                        <a:pt x="0" y="0"/>
                      </a:moveTo>
                      <a:lnTo>
                        <a:pt x="0" y="51"/>
                      </a:lnTo>
                      <a:lnTo>
                        <a:pt x="2" y="53"/>
                      </a:lnTo>
                      <a:lnTo>
                        <a:pt x="4" y="60"/>
                      </a:lnTo>
                      <a:lnTo>
                        <a:pt x="6" y="92"/>
                      </a:lnTo>
                      <a:lnTo>
                        <a:pt x="8" y="34"/>
                      </a:lnTo>
                      <a:lnTo>
                        <a:pt x="10" y="203"/>
                      </a:lnTo>
                      <a:lnTo>
                        <a:pt x="12" y="51"/>
                      </a:lnTo>
                      <a:lnTo>
                        <a:pt x="14" y="14"/>
                      </a:lnTo>
                      <a:lnTo>
                        <a:pt x="14" y="0"/>
                      </a:lnTo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74" name="Line 6651"/>
                <p:cNvSpPr>
                  <a:spLocks noChangeShapeType="1"/>
                </p:cNvSpPr>
                <p:nvPr/>
              </p:nvSpPr>
              <p:spPr bwMode="auto">
                <a:xfrm>
                  <a:off x="3455989" y="11772900"/>
                  <a:ext cx="0" cy="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75" name="Rectangle 6652"/>
                <p:cNvSpPr>
                  <a:spLocks noChangeArrowheads="1"/>
                </p:cNvSpPr>
                <p:nvPr/>
              </p:nvSpPr>
              <p:spPr bwMode="auto">
                <a:xfrm>
                  <a:off x="3276601" y="9618659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782.7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77" name="Rectangle 6654"/>
                <p:cNvSpPr>
                  <a:spLocks noChangeArrowheads="1"/>
                </p:cNvSpPr>
                <p:nvPr/>
              </p:nvSpPr>
              <p:spPr bwMode="auto">
                <a:xfrm>
                  <a:off x="1119189" y="11034709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283.4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78" name="Rectangle 6655"/>
                <p:cNvSpPr>
                  <a:spLocks noChangeArrowheads="1"/>
                </p:cNvSpPr>
                <p:nvPr/>
              </p:nvSpPr>
              <p:spPr bwMode="auto">
                <a:xfrm>
                  <a:off x="1654176" y="11091859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403.5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80" name="Rectangle 6657"/>
                <p:cNvSpPr>
                  <a:spLocks noChangeArrowheads="1"/>
                </p:cNvSpPr>
                <p:nvPr/>
              </p:nvSpPr>
              <p:spPr bwMode="auto">
                <a:xfrm>
                  <a:off x="938217" y="11238703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255.4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81" name="Rectangle 6658"/>
                <p:cNvSpPr>
                  <a:spLocks noChangeArrowheads="1"/>
                </p:cNvSpPr>
                <p:nvPr/>
              </p:nvSpPr>
              <p:spPr bwMode="auto">
                <a:xfrm>
                  <a:off x="2622551" y="11256959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620.8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84" name="Rectangle 6661"/>
                <p:cNvSpPr>
                  <a:spLocks noChangeArrowheads="1"/>
                </p:cNvSpPr>
                <p:nvPr/>
              </p:nvSpPr>
              <p:spPr bwMode="auto">
                <a:xfrm>
                  <a:off x="1346201" y="11436346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319.5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85" name="Line 6662"/>
                <p:cNvSpPr>
                  <a:spLocks noChangeShapeType="1"/>
                </p:cNvSpPr>
                <p:nvPr/>
              </p:nvSpPr>
              <p:spPr bwMode="auto">
                <a:xfrm flipH="1">
                  <a:off x="1376364" y="11549063"/>
                  <a:ext cx="45242" cy="2540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800"/>
                </a:p>
              </p:txBody>
            </p:sp>
            <p:sp>
              <p:nvSpPr>
                <p:cNvPr id="5686" name="Rectangle 6663"/>
                <p:cNvSpPr>
                  <a:spLocks noChangeArrowheads="1"/>
                </p:cNvSpPr>
                <p:nvPr/>
              </p:nvSpPr>
              <p:spPr bwMode="auto">
                <a:xfrm>
                  <a:off x="731839" y="11466509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196.2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688" name="Rectangle 6665"/>
                <p:cNvSpPr>
                  <a:spLocks noChangeArrowheads="1"/>
                </p:cNvSpPr>
                <p:nvPr/>
              </p:nvSpPr>
              <p:spPr bwMode="auto">
                <a:xfrm>
                  <a:off x="1997076" y="11474446"/>
                  <a:ext cx="259686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480.5</a:t>
                  </a:r>
                  <a:endPara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473" name="Rectangle 6679"/>
                <p:cNvSpPr>
                  <a:spLocks noChangeArrowheads="1"/>
                </p:cNvSpPr>
                <p:nvPr/>
              </p:nvSpPr>
              <p:spPr bwMode="auto">
                <a:xfrm>
                  <a:off x="379888" y="11551448"/>
                  <a:ext cx="266701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115.1</a:t>
                  </a:r>
                  <a:endPara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cxnSp>
            <p:nvCxnSpPr>
              <p:cNvPr id="6923" name="Straight Arrow Connector 6922"/>
              <p:cNvCxnSpPr/>
              <p:nvPr/>
            </p:nvCxnSpPr>
            <p:spPr>
              <a:xfrm>
                <a:off x="466732" y="10056020"/>
                <a:ext cx="9529" cy="1495428"/>
              </a:xfrm>
              <a:prstGeom prst="straightConnector1">
                <a:avLst/>
              </a:prstGeom>
              <a:ln w="952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924" name="Line 6662"/>
              <p:cNvSpPr>
                <a:spLocks noChangeShapeType="1"/>
              </p:cNvSpPr>
              <p:nvPr/>
            </p:nvSpPr>
            <p:spPr bwMode="auto">
              <a:xfrm flipH="1">
                <a:off x="476261" y="11663363"/>
                <a:ext cx="45242" cy="254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800"/>
              </a:p>
            </p:txBody>
          </p:sp>
        </p:grpSp>
      </p:grpSp>
      <p:sp>
        <p:nvSpPr>
          <p:cNvPr id="6930" name="TextBox 6929"/>
          <p:cNvSpPr txBox="1"/>
          <p:nvPr/>
        </p:nvSpPr>
        <p:spPr>
          <a:xfrm>
            <a:off x="638175" y="10350102"/>
            <a:ext cx="55816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Supplementary Figure 3.  Product ion spectra for lipids with </a:t>
            </a:r>
            <a:r>
              <a:rPr lang="en-GB" sz="1000" b="1" i="1" dirty="0"/>
              <a:t>m/z</a:t>
            </a:r>
            <a:r>
              <a:rPr lang="en-GB" sz="1000" b="1" dirty="0"/>
              <a:t> 782 [M-H]</a:t>
            </a:r>
            <a:r>
              <a:rPr lang="en-GB" sz="1000" b="1" baseline="30000" dirty="0"/>
              <a:t>-</a:t>
            </a:r>
            <a:r>
              <a:rPr lang="en-GB" sz="1000" b="1" dirty="0"/>
              <a:t>, eluting between 12.9-14.1 min, showing characteristic ions consistent with proposed structures, as described on the figure. </a:t>
            </a:r>
            <a:r>
              <a:rPr lang="en-GB" sz="1000" dirty="0"/>
              <a:t> EPI spectra were generated during elution of muscle lipid extracts.  Examples show the presence of expected ions at </a:t>
            </a:r>
            <a:r>
              <a:rPr lang="en-GB" sz="1000" i="1" dirty="0"/>
              <a:t>m/z</a:t>
            </a:r>
            <a:r>
              <a:rPr lang="en-GB" sz="1000" dirty="0"/>
              <a:t> 283 (18:0) and 319 (HETE) in all, along with smaller ions indicative of particular HETE positional isomers, e.g. 15-HETE ([M-H]- 219.3), 11-HETE ([M-H]- 167.1), 12-HETE ([M-H]- 179.2), 8-HETE ([M-H]- 155.1) and 5-HETE ([M-H]- 115.1).</a:t>
            </a:r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2D9DFD-70C2-E9AB-40D7-7BCBC8F0AB90}"/>
              </a:ext>
            </a:extLst>
          </p:cNvPr>
          <p:cNvSpPr txBox="1"/>
          <p:nvPr/>
        </p:nvSpPr>
        <p:spPr>
          <a:xfrm>
            <a:off x="4914898" y="570757"/>
            <a:ext cx="16372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PE 18:0_15-HETE</a:t>
            </a:r>
          </a:p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13.0 min</a:t>
            </a:r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120A5D-7A51-F901-1C57-BC7491ADD558}"/>
              </a:ext>
            </a:extLst>
          </p:cNvPr>
          <p:cNvSpPr txBox="1"/>
          <p:nvPr/>
        </p:nvSpPr>
        <p:spPr>
          <a:xfrm>
            <a:off x="4914897" y="2464922"/>
            <a:ext cx="16372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PE 18:0_11-HETE</a:t>
            </a:r>
          </a:p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13.2 min</a:t>
            </a: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DE1FC1-CCA8-9859-FE4A-6239BDE2DD9C}"/>
              </a:ext>
            </a:extLst>
          </p:cNvPr>
          <p:cNvSpPr txBox="1"/>
          <p:nvPr/>
        </p:nvSpPr>
        <p:spPr>
          <a:xfrm>
            <a:off x="4914897" y="4293660"/>
            <a:ext cx="16372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PE 18:0_12-HETE</a:t>
            </a:r>
          </a:p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13.4 min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5C3C5B-4946-3E69-0BDF-7D276BDB7C9D}"/>
              </a:ext>
            </a:extLst>
          </p:cNvPr>
          <p:cNvSpPr txBox="1"/>
          <p:nvPr/>
        </p:nvSpPr>
        <p:spPr>
          <a:xfrm>
            <a:off x="4914897" y="6096000"/>
            <a:ext cx="16372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PE 18:0_8-HETE</a:t>
            </a:r>
          </a:p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13.6 min</a:t>
            </a: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D4FC42-8512-6EA3-D79F-2B8888351980}"/>
              </a:ext>
            </a:extLst>
          </p:cNvPr>
          <p:cNvSpPr txBox="1"/>
          <p:nvPr/>
        </p:nvSpPr>
        <p:spPr>
          <a:xfrm>
            <a:off x="4914897" y="8177208"/>
            <a:ext cx="16372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PE 18:0_5-HETE</a:t>
            </a:r>
          </a:p>
          <a:p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14.1 min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09928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4077</TotalTime>
  <Words>624</Words>
  <Application>Microsoft Macintosh PowerPoint</Application>
  <PresentationFormat>Widescreen</PresentationFormat>
  <Paragraphs>274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Tyrrell</dc:creator>
  <cp:lastModifiedBy>Valerie O'Donnell</cp:lastModifiedBy>
  <cp:revision>29</cp:revision>
  <dcterms:created xsi:type="dcterms:W3CDTF">2022-08-23T13:25:31Z</dcterms:created>
  <dcterms:modified xsi:type="dcterms:W3CDTF">2022-08-27T09:31:18Z</dcterms:modified>
</cp:coreProperties>
</file>