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85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9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80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0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5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97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56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119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71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87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8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430B9-ED14-4E0B-A487-0DCCD4B6BB4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88D9F-1855-4F0E-9779-D5C9CC5CA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8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794958"/>
            <a:ext cx="9144000" cy="715004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S3.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GSEA of 377 genes comprising putative down-stream regulatory targets of both LTR7 and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LTR5_Hs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loci. Related to Table 8.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46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00564" y="306934"/>
            <a:ext cx="4053022" cy="4942935"/>
          </a:xfrm>
          <a:prstGeom prst="rect">
            <a:avLst/>
          </a:prstGeom>
        </p:spPr>
      </p:pic>
      <p:pic>
        <p:nvPicPr>
          <p:cNvPr id="4098" name="Picture 2" descr="https://appyters.maayanlab.cloud/Enrichment_Analysis_Visualizer/de9db2d07a2083211c48d8c789f663008e201394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905" y="1630393"/>
            <a:ext cx="6176514" cy="340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01993" y="0"/>
            <a:ext cx="6090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377 genes linked by GREAT with both LTR7 and LTR5_Hs loci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72596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58326" y="487396"/>
            <a:ext cx="4252823" cy="50378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01993" y="0"/>
            <a:ext cx="6090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377 genes linked by GREAT with both LTR7 and LTR5_Hs loci </a:t>
            </a:r>
          </a:p>
        </p:txBody>
      </p:sp>
      <p:pic>
        <p:nvPicPr>
          <p:cNvPr id="1026" name="Picture 2" descr="https://appyters.maayanlab.cloud/Enrichment_Analysis_Visualizer/1877a3d937d1be755a80c74649c70ba87ded0d68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650" y="1837426"/>
            <a:ext cx="6167890" cy="355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48309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41346" y="584149"/>
            <a:ext cx="4109057" cy="4936325"/>
          </a:xfrm>
          <a:prstGeom prst="rect">
            <a:avLst/>
          </a:prstGeom>
        </p:spPr>
      </p:pic>
      <p:pic>
        <p:nvPicPr>
          <p:cNvPr id="2050" name="Picture 2" descr="https://appyters.maayanlab.cloud/Enrichment_Analysis_Visualizer/9a8c73f16b819f8cce127f0271ed22e1158cec0c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027" y="1858360"/>
            <a:ext cx="6280030" cy="349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01993" y="0"/>
            <a:ext cx="6090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377 genes linked by GREAT with both LTR7 and LTR5_Hs loci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9321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69534" y="313930"/>
            <a:ext cx="4071671" cy="5031069"/>
          </a:xfrm>
          <a:prstGeom prst="rect">
            <a:avLst/>
          </a:prstGeom>
        </p:spPr>
      </p:pic>
      <p:pic>
        <p:nvPicPr>
          <p:cNvPr id="3074" name="Picture 2" descr="https://appyters.maayanlab.cloud/Enrichment_Analysis_Visualizer/021812608fd576cd4d067425dc9bf0284ac4936d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891" y="1682150"/>
            <a:ext cx="6357671" cy="342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01993" y="0"/>
            <a:ext cx="6090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377 genes linked by GREAT with both LTR7 and LTR5_Hs loci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13729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73</Words>
  <Application>Microsoft Office PowerPoint</Application>
  <PresentationFormat>Widescreen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Supplementary Figure S3. GSEA of 377 genes comprising putative down-stream regulatory targets of both LTR7 and LTR5_Hs loci. Related to Table 8.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377 LTR7-linked  genes among 935 LTR5_Hs linked genes</dc:title>
  <dc:creator>Guennadi Glinskii</dc:creator>
  <cp:lastModifiedBy>Guennadi Glinskii</cp:lastModifiedBy>
  <cp:revision>23</cp:revision>
  <dcterms:created xsi:type="dcterms:W3CDTF">2022-03-05T10:12:02Z</dcterms:created>
  <dcterms:modified xsi:type="dcterms:W3CDTF">2022-04-21T05:39:40Z</dcterms:modified>
</cp:coreProperties>
</file>