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5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9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0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0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5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7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5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1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1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87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8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94957"/>
            <a:ext cx="9144000" cy="715005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S4.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GSEA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16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factors (TF) - coding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genes regulating expression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377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LTR7- and LTR5_Hs-linked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genes. Related to Table 8.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4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93620" y="910871"/>
            <a:ext cx="4510223" cy="5123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4098" name="Picture 2" descr="https://appyters.maayanlab.cloud/Enrichment_Analysis_Visualizer/3d16d2769a9ddfda36a01c79991eb0b80340b0fb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690" y="2092568"/>
            <a:ext cx="6114964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635783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62101" y="979354"/>
            <a:ext cx="4393726" cy="48791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5122" name="Picture 2" descr="https://appyters.maayanlab.cloud/Enrichment_Analysis_Visualizer/e54849b0bc449c5628b277c0b2035689ce9b6c4f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543" y="2044460"/>
            <a:ext cx="6167887" cy="373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</p:spTree>
    <p:extLst>
      <p:ext uri="{BB962C8B-B14F-4D97-AF65-F5344CB8AC3E}">
        <p14:creationId xmlns:p14="http://schemas.microsoft.com/office/powerpoint/2010/main" val="3350233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8921" y="872052"/>
            <a:ext cx="4674125" cy="51584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2050" name="Picture 2" descr="https://appyters.maayanlab.cloud/Enrichment_Analysis_Visualizer/ae85d295523e5d0ef4b1a24999d9faaf943ce65c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675" y="2074984"/>
            <a:ext cx="6087264" cy="396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788245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69361" y="1052112"/>
            <a:ext cx="4406707" cy="48931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3074" name="Picture 2" descr="Enrichr_results_bar.png (1360×74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313" y="2234242"/>
            <a:ext cx="5701896" cy="374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093570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32154" y="816491"/>
            <a:ext cx="4432585" cy="5079761"/>
          </a:xfrm>
          <a:prstGeom prst="rect">
            <a:avLst/>
          </a:prstGeom>
        </p:spPr>
      </p:pic>
      <p:pic>
        <p:nvPicPr>
          <p:cNvPr id="1026" name="Picture 2" descr="https://appyters.maayanlab.cloud/Enrichment_Analysis_Visualizer/a5304e8b5608e02c80d0b73f00c1be9cd882361a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327" y="2044460"/>
            <a:ext cx="5926345" cy="384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85118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118" y="1024947"/>
            <a:ext cx="5631003" cy="49186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14137" y="0"/>
            <a:ext cx="4977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GSEA of 377 LTR7- and LTR5_Hs-linked  genes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TF perturbations followed by expression database</a:t>
            </a:r>
            <a:endParaRPr lang="en-US" b="1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746521" y="1596597"/>
          <a:ext cx="2613804" cy="418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3804"/>
              </a:tblGrid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16 TF-coding</a:t>
                      </a:r>
                      <a:r>
                        <a:rPr lang="en-US" sz="1400" b="1" u="none" strike="noStrike" baseline="0" dirty="0" smtClean="0">
                          <a:effectLst/>
                        </a:rPr>
                        <a:t> genes regulating expression LTR7- and LTR5_Hs-linked genes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BACH2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BCL11B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DNMT1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EOMES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HMGA2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MYC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NKX25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REST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SATB1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SOX2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SOX3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TET1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TET2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TET3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TWIST1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VDR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11266" name="Picture 2" descr="https://appyters.maayanlab.cloud/Enrichment_Analysis_Visualizer/c255bd0d4224a71ad7b874fa667fb8a7a77108c3/Enrichr_results_b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796" y="2156604"/>
            <a:ext cx="6142008" cy="384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42143" y="1065799"/>
            <a:ext cx="4497245" cy="4850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88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12290" name="Picture 2" descr="https://appyters.maayanlab.cloud/Enrichment_Analysis_Visualizer/83a9c8c20f7d95473e26e045a23ccc290f0582b6/Enrichr_results_b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026" y="1731006"/>
            <a:ext cx="6137752" cy="370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52553" y="678017"/>
            <a:ext cx="4357847" cy="47270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1389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34658" y="955428"/>
            <a:ext cx="4485736" cy="48522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10242" name="Picture 2" descr="https://appyters.maayanlab.cloud/Enrichment_Analysis_Visualizer/354122ad787a23e7e3f1d00fb8f7c7082ac81403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653" y="2019826"/>
            <a:ext cx="6142007" cy="386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19939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2690" y="978786"/>
            <a:ext cx="4139286" cy="49449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8194" name="Picture 2" descr="https://appyters.maayanlab.cloud/Enrichment_Analysis_Visualizer/23699521acf88c34e220688225def66c8ff06418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11" y="2221913"/>
            <a:ext cx="6090246" cy="352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69615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98743" y="1093636"/>
            <a:ext cx="4225551" cy="49740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9218" name="Picture 2" descr="https://appyters.maayanlab.cloud/Enrichment_Analysis_Visualizer/61ebf48f8ead60e20fdd03882b009d32e74ba1af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542" y="2304752"/>
            <a:ext cx="5874590" cy="361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52143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89977" y="952721"/>
            <a:ext cx="4566021" cy="4949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6146" name="Picture 2" descr="https://appyters.maayanlab.cloud/Enrichment_Analysis_Visualizer/b512b15f8f676f46d5ab83188a6f617be6f78eb0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947" y="2035835"/>
            <a:ext cx="6296122" cy="392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493566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43751" y="1073149"/>
            <a:ext cx="4488617" cy="5027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9113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GSEA of 16 TF coding genes </a:t>
            </a:r>
            <a:r>
              <a:rPr lang="en-US" b="1" dirty="0" smtClean="0"/>
              <a:t>regulating </a:t>
            </a:r>
            <a:r>
              <a:rPr lang="en-US" b="1" dirty="0"/>
              <a:t>expression of </a:t>
            </a:r>
            <a:endParaRPr lang="en-US" b="1" dirty="0" smtClean="0"/>
          </a:p>
          <a:p>
            <a:pPr algn="ctr"/>
            <a:r>
              <a:rPr lang="en-US" b="1" dirty="0" smtClean="0"/>
              <a:t>377 LTR7- and LTR5_Hs-linked genes</a:t>
            </a:r>
            <a:endParaRPr lang="en-US" b="1" dirty="0"/>
          </a:p>
        </p:txBody>
      </p:sp>
      <p:pic>
        <p:nvPicPr>
          <p:cNvPr id="7170" name="Picture 2" descr="https://appyters.maayanlab.cloud/Enrichment_Analysis_Visualizer/85cd54c080154683feb93ea06c1c84e4d3517a1a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060" y="2270544"/>
            <a:ext cx="5995360" cy="378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586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248</Words>
  <Application>Microsoft Office PowerPoint</Application>
  <PresentationFormat>Widescreen</PresentationFormat>
  <Paragraphs>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Supplemental Figure S4. GSEA of 16 transcription factors (TF) - coding genes regulating expression of 377 LTR7- and LTR5_Hs-linked genes. Related to Table 8.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377 LTR7-linked  genes among 935 LTR5_Hs linked genes</dc:title>
  <dc:creator>Guennadi Glinskii</dc:creator>
  <cp:lastModifiedBy>Guennadi Glinskii</cp:lastModifiedBy>
  <cp:revision>20</cp:revision>
  <dcterms:created xsi:type="dcterms:W3CDTF">2022-03-05T10:12:02Z</dcterms:created>
  <dcterms:modified xsi:type="dcterms:W3CDTF">2022-04-21T05:39:56Z</dcterms:modified>
</cp:coreProperties>
</file>