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E64B3-C054-4494-8420-CE18C4C596E0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65B73-CB22-47C3-B839-3F86DEEED9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269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611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17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44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284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697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34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510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037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8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3883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595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7931C-4BD9-4A08-A39B-C68E41D9394C}" type="datetimeFigureOut">
              <a:rPr lang="ko-KR" altLang="en-US" smtClean="0"/>
              <a:t>2022-02-14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069BA-9A0F-4ED6-8772-E0B3222D879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51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943530"/>
              </p:ext>
            </p:extLst>
          </p:nvPr>
        </p:nvGraphicFramePr>
        <p:xfrm>
          <a:off x="665249" y="1108465"/>
          <a:ext cx="10515369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1158">
                  <a:extLst>
                    <a:ext uri="{9D8B030D-6E8A-4147-A177-3AD203B41FA5}">
                      <a16:colId xmlns:a16="http://schemas.microsoft.com/office/drawing/2014/main" val="3631791561"/>
                    </a:ext>
                  </a:extLst>
                </a:gridCol>
                <a:gridCol w="897775">
                  <a:extLst>
                    <a:ext uri="{9D8B030D-6E8A-4147-A177-3AD203B41FA5}">
                      <a16:colId xmlns:a16="http://schemas.microsoft.com/office/drawing/2014/main" val="2802362284"/>
                    </a:ext>
                  </a:extLst>
                </a:gridCol>
                <a:gridCol w="2635134">
                  <a:extLst>
                    <a:ext uri="{9D8B030D-6E8A-4147-A177-3AD203B41FA5}">
                      <a16:colId xmlns:a16="http://schemas.microsoft.com/office/drawing/2014/main" val="367609754"/>
                    </a:ext>
                  </a:extLst>
                </a:gridCol>
                <a:gridCol w="3350029">
                  <a:extLst>
                    <a:ext uri="{9D8B030D-6E8A-4147-A177-3AD203B41FA5}">
                      <a16:colId xmlns:a16="http://schemas.microsoft.com/office/drawing/2014/main" val="15766010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20233289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ko-KR" sz="1000" kern="1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Total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MRI</a:t>
                      </a:r>
                      <a:endParaRPr lang="ko-KR" sz="1200" kern="100">
                        <a:effectLst/>
                      </a:endParaRPr>
                    </a:p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(n=55)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No MRI</a:t>
                      </a:r>
                      <a:endParaRPr lang="ko-KR" sz="1200" kern="100">
                        <a:effectLst/>
                      </a:endParaRPr>
                    </a:p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(n=97)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p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75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Age, y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68.2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4.5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73.1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3.9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&lt;0.001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357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Education, y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11.1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4.0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9.3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5.1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0.015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757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Female, n (%)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38 (69.1)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74 (76.3)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0.344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17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APOE 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200" kern="50">
                          <a:effectLst/>
                        </a:rPr>
                        <a:t>4 carriers, n (%)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151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8 (14.8)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18 (18.6)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0.656</a:t>
                      </a:r>
                      <a:endParaRPr lang="ko-KR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726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RBANS at baseline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108.6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17.3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95.8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17.9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&lt;0.001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447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Group (control/FMI/HMI), n (%)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152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16 (29.1)/20 (36.4)/19 (34.5)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34 (35.1)/31 (32.0)/32 (33.0)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0.738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345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Adherence, % 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102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96.5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4.6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>
                          <a:effectLst/>
                        </a:rPr>
                        <a:t>95.1</a:t>
                      </a:r>
                      <a:r>
                        <a:rPr lang="en-US" sz="1200" kern="5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kern="50">
                          <a:effectLst/>
                        </a:rPr>
                        <a:t>10.1</a:t>
                      </a:r>
                      <a:endParaRPr lang="ko-KR" sz="12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latinLnBrk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</a:rPr>
                        <a:t>0.426</a:t>
                      </a:r>
                      <a:endParaRPr lang="ko-KR" sz="12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379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74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120</Words>
  <Application>Microsoft Office PowerPoint</Application>
  <PresentationFormat>와이드스크린</PresentationFormat>
  <Paragraphs>41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Symbol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문소영</dc:creator>
  <cp:lastModifiedBy>문소영</cp:lastModifiedBy>
  <cp:revision>6</cp:revision>
  <dcterms:created xsi:type="dcterms:W3CDTF">2021-01-14T05:32:17Z</dcterms:created>
  <dcterms:modified xsi:type="dcterms:W3CDTF">2022-02-14T03:16:21Z</dcterms:modified>
</cp:coreProperties>
</file>