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735" autoAdjust="0"/>
  </p:normalViewPr>
  <p:slideViewPr>
    <p:cSldViewPr snapToGrid="0">
      <p:cViewPr varScale="1">
        <p:scale>
          <a:sx n="82" d="100"/>
          <a:sy n="82" d="100"/>
        </p:scale>
        <p:origin x="72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FF2370-F62D-4306-AFED-A6F33CBE8FD9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2D8B38-D410-412B-BFC9-782151A53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10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B38-D410-412B-BFC9-782151A53E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696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12F6-9F49-4D9E-97D5-1AE4E9E1F8A0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25A49-3C91-4615-A087-A5C954CF2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169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12F6-9F49-4D9E-97D5-1AE4E9E1F8A0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25A49-3C91-4615-A087-A5C954CF2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890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12F6-9F49-4D9E-97D5-1AE4E9E1F8A0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25A49-3C91-4615-A087-A5C954CF2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37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12F6-9F49-4D9E-97D5-1AE4E9E1F8A0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25A49-3C91-4615-A087-A5C954CF2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308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12F6-9F49-4D9E-97D5-1AE4E9E1F8A0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25A49-3C91-4615-A087-A5C954CF2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950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12F6-9F49-4D9E-97D5-1AE4E9E1F8A0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25A49-3C91-4615-A087-A5C954CF2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565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12F6-9F49-4D9E-97D5-1AE4E9E1F8A0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25A49-3C91-4615-A087-A5C954CF2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349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12F6-9F49-4D9E-97D5-1AE4E9E1F8A0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25A49-3C91-4615-A087-A5C954CF2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030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12F6-9F49-4D9E-97D5-1AE4E9E1F8A0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25A49-3C91-4615-A087-A5C954CF2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227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12F6-9F49-4D9E-97D5-1AE4E9E1F8A0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25A49-3C91-4615-A087-A5C954CF2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224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12F6-9F49-4D9E-97D5-1AE4E9E1F8A0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25A49-3C91-4615-A087-A5C954CF2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85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B12F6-9F49-4D9E-97D5-1AE4E9E1F8A0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25A49-3C91-4615-A087-A5C954CF2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916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8343237" y="2333686"/>
            <a:ext cx="1257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pChk1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343237" y="3093195"/>
            <a:ext cx="1033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7458961" y="1040716"/>
            <a:ext cx="738265" cy="8696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343237" y="1610065"/>
            <a:ext cx="157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POLDIP3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7" t="19683" r="25337" b="16781"/>
          <a:stretch/>
        </p:blipFill>
        <p:spPr>
          <a:xfrm>
            <a:off x="4042932" y="2980266"/>
            <a:ext cx="4354985" cy="779483"/>
          </a:xfrm>
          <a:prstGeom prst="rect">
            <a:avLst/>
          </a:prstGeom>
        </p:spPr>
      </p:pic>
      <p:pic>
        <p:nvPicPr>
          <p:cNvPr id="22" name="Picture 21" descr="p46shrna-1.jpg"/>
          <p:cNvPicPr>
            <a:picLocks noChangeAspect="1"/>
          </p:cNvPicPr>
          <p:nvPr/>
        </p:nvPicPr>
        <p:blipFill rotWithShape="1">
          <a:blip r:embed="rId4" cstate="print">
            <a:grayscl/>
          </a:blip>
          <a:srcRect l="11508" t="4156" r="22001" b="-6017"/>
          <a:stretch/>
        </p:blipFill>
        <p:spPr>
          <a:xfrm>
            <a:off x="4042932" y="1616142"/>
            <a:ext cx="4314069" cy="62240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210532" y="5139433"/>
            <a:ext cx="99788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S3.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Depletion of POLDIP3 using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shRNA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attenuates UVC induced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DNA damage checkpoint activation.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A549 cells were stable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infected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with either control-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shRNA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or POLDIP3-shRNA, and then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treated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with different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doses of UVC. Cell lysates were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immunblotted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with different antibodies as indicated on the right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Content Placeholder 3" descr="p125-p-p38sh-p46-sh-1.jpg"/>
          <p:cNvPicPr>
            <a:picLocks noGrp="1" noChangeAspect="1"/>
          </p:cNvPicPr>
          <p:nvPr>
            <p:ph idx="4294967295"/>
          </p:nvPr>
        </p:nvPicPr>
        <p:blipFill rotWithShape="1">
          <a:blip r:embed="rId5" cstate="print">
            <a:grayscl/>
          </a:blip>
          <a:srcRect l="7586" t="-3350" r="24064" b="57746"/>
          <a:stretch/>
        </p:blipFill>
        <p:spPr>
          <a:xfrm>
            <a:off x="4042932" y="3736137"/>
            <a:ext cx="4368459" cy="785676"/>
          </a:xfrm>
        </p:spPr>
      </p:pic>
      <p:sp>
        <p:nvSpPr>
          <p:cNvPr id="3" name="Rectangle 2"/>
          <p:cNvSpPr/>
          <p:nvPr/>
        </p:nvSpPr>
        <p:spPr>
          <a:xfrm>
            <a:off x="8343237" y="3944309"/>
            <a:ext cx="11793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p125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56238" y="689862"/>
            <a:ext cx="14331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UVC, J/m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Picture 32" descr="P46-shRNA-A549-CHK1-P-2.jpg"/>
          <p:cNvPicPr>
            <a:picLocks noChangeAspect="1"/>
          </p:cNvPicPr>
          <p:nvPr/>
        </p:nvPicPr>
        <p:blipFill rotWithShape="1">
          <a:blip r:embed="rId6" cstate="print">
            <a:grayscl/>
          </a:blip>
          <a:srcRect l="2425" t="-3825" r="25435"/>
          <a:stretch/>
        </p:blipFill>
        <p:spPr>
          <a:xfrm>
            <a:off x="4042932" y="2214939"/>
            <a:ext cx="4334528" cy="723621"/>
          </a:xfrm>
          <a:prstGeom prst="rect">
            <a:avLst/>
          </a:prstGeom>
        </p:spPr>
      </p:pic>
      <p:grpSp>
        <p:nvGrpSpPr>
          <p:cNvPr id="72" name="Group 71"/>
          <p:cNvGrpSpPr/>
          <p:nvPr/>
        </p:nvGrpSpPr>
        <p:grpSpPr>
          <a:xfrm>
            <a:off x="7064489" y="945390"/>
            <a:ext cx="360767" cy="812959"/>
            <a:chOff x="7064489" y="945390"/>
            <a:chExt cx="360767" cy="812959"/>
          </a:xfrm>
        </p:grpSpPr>
        <p:sp>
          <p:nvSpPr>
            <p:cNvPr id="21" name="TextBox 20"/>
            <p:cNvSpPr txBox="1"/>
            <p:nvPr/>
          </p:nvSpPr>
          <p:spPr>
            <a:xfrm>
              <a:off x="7111144" y="945390"/>
              <a:ext cx="314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064489" y="1235129"/>
              <a:ext cx="314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7455941" y="957506"/>
            <a:ext cx="360767" cy="812959"/>
            <a:chOff x="7455941" y="957506"/>
            <a:chExt cx="360767" cy="812959"/>
          </a:xfrm>
        </p:grpSpPr>
        <p:sp>
          <p:nvSpPr>
            <p:cNvPr id="27" name="TextBox 26"/>
            <p:cNvSpPr txBox="1"/>
            <p:nvPr/>
          </p:nvSpPr>
          <p:spPr>
            <a:xfrm>
              <a:off x="7455941" y="957506"/>
              <a:ext cx="314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502596" y="1247245"/>
              <a:ext cx="314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6662734" y="969431"/>
            <a:ext cx="360767" cy="812959"/>
            <a:chOff x="6662734" y="969431"/>
            <a:chExt cx="360767" cy="812959"/>
          </a:xfrm>
        </p:grpSpPr>
        <p:sp>
          <p:nvSpPr>
            <p:cNvPr id="36" name="TextBox 35"/>
            <p:cNvSpPr txBox="1"/>
            <p:nvPr/>
          </p:nvSpPr>
          <p:spPr>
            <a:xfrm>
              <a:off x="6662734" y="969431"/>
              <a:ext cx="314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709389" y="1259170"/>
              <a:ext cx="314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914375" y="969431"/>
            <a:ext cx="360767" cy="812959"/>
            <a:chOff x="5914375" y="969431"/>
            <a:chExt cx="360767" cy="812959"/>
          </a:xfrm>
        </p:grpSpPr>
        <p:sp>
          <p:nvSpPr>
            <p:cNvPr id="42" name="TextBox 41"/>
            <p:cNvSpPr txBox="1"/>
            <p:nvPr/>
          </p:nvSpPr>
          <p:spPr>
            <a:xfrm>
              <a:off x="5914375" y="969431"/>
              <a:ext cx="314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961030" y="1259170"/>
              <a:ext cx="314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095791" y="957506"/>
            <a:ext cx="360767" cy="812959"/>
            <a:chOff x="5095791" y="957506"/>
            <a:chExt cx="360767" cy="812959"/>
          </a:xfrm>
        </p:grpSpPr>
        <p:sp>
          <p:nvSpPr>
            <p:cNvPr id="45" name="TextBox 44"/>
            <p:cNvSpPr txBox="1"/>
            <p:nvPr/>
          </p:nvSpPr>
          <p:spPr>
            <a:xfrm>
              <a:off x="5095791" y="957506"/>
              <a:ext cx="314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142446" y="1247245"/>
              <a:ext cx="314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4201935" y="950734"/>
            <a:ext cx="360767" cy="812959"/>
            <a:chOff x="4201935" y="950734"/>
            <a:chExt cx="360767" cy="812959"/>
          </a:xfrm>
        </p:grpSpPr>
        <p:sp>
          <p:nvSpPr>
            <p:cNvPr id="48" name="TextBox 47"/>
            <p:cNvSpPr txBox="1"/>
            <p:nvPr/>
          </p:nvSpPr>
          <p:spPr>
            <a:xfrm>
              <a:off x="4201935" y="950734"/>
              <a:ext cx="314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248590" y="1240473"/>
              <a:ext cx="314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696513" y="944586"/>
            <a:ext cx="360767" cy="812959"/>
            <a:chOff x="4696513" y="944586"/>
            <a:chExt cx="360767" cy="812959"/>
          </a:xfrm>
        </p:grpSpPr>
        <p:sp>
          <p:nvSpPr>
            <p:cNvPr id="51" name="TextBox 50"/>
            <p:cNvSpPr txBox="1"/>
            <p:nvPr/>
          </p:nvSpPr>
          <p:spPr>
            <a:xfrm>
              <a:off x="4743168" y="944586"/>
              <a:ext cx="314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696513" y="1234325"/>
              <a:ext cx="314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499506" y="944586"/>
            <a:ext cx="360767" cy="812959"/>
            <a:chOff x="5499506" y="944586"/>
            <a:chExt cx="360767" cy="812959"/>
          </a:xfrm>
        </p:grpSpPr>
        <p:sp>
          <p:nvSpPr>
            <p:cNvPr id="54" name="TextBox 53"/>
            <p:cNvSpPr txBox="1"/>
            <p:nvPr/>
          </p:nvSpPr>
          <p:spPr>
            <a:xfrm>
              <a:off x="5546161" y="944586"/>
              <a:ext cx="314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499506" y="1234325"/>
              <a:ext cx="314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282589" y="938844"/>
            <a:ext cx="360767" cy="812959"/>
            <a:chOff x="6282589" y="938844"/>
            <a:chExt cx="360767" cy="812959"/>
          </a:xfrm>
        </p:grpSpPr>
        <p:sp>
          <p:nvSpPr>
            <p:cNvPr id="57" name="TextBox 56"/>
            <p:cNvSpPr txBox="1"/>
            <p:nvPr/>
          </p:nvSpPr>
          <p:spPr>
            <a:xfrm>
              <a:off x="6329244" y="938844"/>
              <a:ext cx="314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282589" y="1228583"/>
              <a:ext cx="314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2117933" y="1312073"/>
            <a:ext cx="1967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POLDIP3-shRNA</a:t>
            </a:r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2336174" y="1058976"/>
            <a:ext cx="1736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Control-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shRNA</a:t>
            </a:r>
            <a:endParaRPr lang="en-US" dirty="0"/>
          </a:p>
        </p:txBody>
      </p:sp>
      <p:cxnSp>
        <p:nvCxnSpPr>
          <p:cNvPr id="60" name="Straight Connector 59"/>
          <p:cNvCxnSpPr/>
          <p:nvPr/>
        </p:nvCxnSpPr>
        <p:spPr>
          <a:xfrm flipV="1">
            <a:off x="4256769" y="1040716"/>
            <a:ext cx="738265" cy="8696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5087425" y="1040716"/>
            <a:ext cx="738265" cy="8696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878874" y="1040716"/>
            <a:ext cx="738265" cy="8696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6674041" y="1040716"/>
            <a:ext cx="738265" cy="8696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7870592" y="938844"/>
            <a:ext cx="360767" cy="812959"/>
            <a:chOff x="7870592" y="938844"/>
            <a:chExt cx="360767" cy="812959"/>
          </a:xfrm>
        </p:grpSpPr>
        <p:sp>
          <p:nvSpPr>
            <p:cNvPr id="65" name="TextBox 64"/>
            <p:cNvSpPr txBox="1"/>
            <p:nvPr/>
          </p:nvSpPr>
          <p:spPr>
            <a:xfrm>
              <a:off x="7917247" y="938844"/>
              <a:ext cx="314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870592" y="1228583"/>
              <a:ext cx="314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7" name="Rectangle 66"/>
          <p:cNvSpPr/>
          <p:nvPr/>
        </p:nvSpPr>
        <p:spPr>
          <a:xfrm>
            <a:off x="4477054" y="689794"/>
            <a:ext cx="2702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68" name="Rectangle 67"/>
          <p:cNvSpPr/>
          <p:nvPr/>
        </p:nvSpPr>
        <p:spPr>
          <a:xfrm>
            <a:off x="5319499" y="693237"/>
            <a:ext cx="2702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69" name="Rectangle 68"/>
          <p:cNvSpPr/>
          <p:nvPr/>
        </p:nvSpPr>
        <p:spPr>
          <a:xfrm>
            <a:off x="6012988" y="696059"/>
            <a:ext cx="4693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70" name="Rectangle 69"/>
          <p:cNvSpPr/>
          <p:nvPr/>
        </p:nvSpPr>
        <p:spPr>
          <a:xfrm>
            <a:off x="6826674" y="681349"/>
            <a:ext cx="4475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71" name="Rectangle 70"/>
          <p:cNvSpPr/>
          <p:nvPr/>
        </p:nvSpPr>
        <p:spPr>
          <a:xfrm>
            <a:off x="7597211" y="684134"/>
            <a:ext cx="4710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37534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84</Words>
  <Application>Microsoft Office PowerPoint</Application>
  <PresentationFormat>Widescreen</PresentationFormat>
  <Paragraphs>35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A549 cells knockdown PDIP46 in response to different UV dosage after 5hours recovery (PDIP46 could down regulate p12 and p21 basic level) </dc:title>
  <dc:creator>Dong Zhang</dc:creator>
  <cp:lastModifiedBy>Dong Zhang</cp:lastModifiedBy>
  <cp:revision>17</cp:revision>
  <dcterms:created xsi:type="dcterms:W3CDTF">2021-07-04T18:31:10Z</dcterms:created>
  <dcterms:modified xsi:type="dcterms:W3CDTF">2022-09-07T11:52:57Z</dcterms:modified>
</cp:coreProperties>
</file>