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1" r:id="rId2"/>
    <p:sldId id="278" r:id="rId3"/>
    <p:sldId id="282" r:id="rId4"/>
    <p:sldId id="283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ngan, Cory M." initials="DCM" lastIdx="3" clrIdx="0">
    <p:extLst>
      <p:ext uri="{19B8F6BF-5375-455C-9EA6-DF929625EA0E}">
        <p15:presenceInfo xmlns:p15="http://schemas.microsoft.com/office/powerpoint/2012/main" userId="S::cdu237@uky.edu::5f676a16-da33-4a74-9eff-1176169080b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43C1"/>
    <a:srgbClr val="D41F08"/>
    <a:srgbClr val="20A2E5"/>
    <a:srgbClr val="0067F5"/>
    <a:srgbClr val="DC0000"/>
    <a:srgbClr val="13C60D"/>
    <a:srgbClr val="13FE02"/>
    <a:srgbClr val="0641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422"/>
    <p:restoredTop sz="95981"/>
  </p:normalViewPr>
  <p:slideViewPr>
    <p:cSldViewPr snapToGrid="0">
      <p:cViewPr varScale="1">
        <p:scale>
          <a:sx n="123" d="100"/>
          <a:sy n="123" d="100"/>
        </p:scale>
        <p:origin x="12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5BF9D-A198-415C-BFDA-C9A9F5048CE9}" type="datetimeFigureOut">
              <a:rPr lang="en-US" smtClean="0"/>
              <a:t>2/2/22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5C8B6-63C8-4C2E-B09D-416E13699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46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4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2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3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23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2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7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22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27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6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7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19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CDE598-B4C5-4927-9816-42F250B84942}" type="datetimeFigureOut">
              <a:rPr lang="en-US" smtClean="0"/>
              <a:t>2/2/22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CADBB-8788-47DE-A4B9-B4151B695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60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F64977-AD98-C943-A2EE-757096F2A2BA}"/>
              </a:ext>
            </a:extLst>
          </p:cNvPr>
          <p:cNvSpPr txBox="1"/>
          <p:nvPr/>
        </p:nvSpPr>
        <p:spPr>
          <a:xfrm>
            <a:off x="474133" y="2037490"/>
            <a:ext cx="4714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1: Human subject characteristics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5AE05BE4-4B7C-1946-A435-23370F2494DB}"/>
              </a:ext>
            </a:extLst>
          </p:cNvPr>
          <p:cNvGraphicFramePr>
            <a:graphicFrameLocks noGrp="1"/>
          </p:cNvGraphicFramePr>
          <p:nvPr/>
        </p:nvGraphicFramePr>
        <p:xfrm>
          <a:off x="474133" y="2345267"/>
          <a:ext cx="583554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667">
                  <a:extLst>
                    <a:ext uri="{9D8B030D-6E8A-4147-A177-3AD203B41FA5}">
                      <a16:colId xmlns:a16="http://schemas.microsoft.com/office/drawing/2014/main" val="3058088734"/>
                    </a:ext>
                  </a:extLst>
                </a:gridCol>
                <a:gridCol w="1403667">
                  <a:extLst>
                    <a:ext uri="{9D8B030D-6E8A-4147-A177-3AD203B41FA5}">
                      <a16:colId xmlns:a16="http://schemas.microsoft.com/office/drawing/2014/main" val="1015487132"/>
                    </a:ext>
                  </a:extLst>
                </a:gridCol>
                <a:gridCol w="1284605">
                  <a:extLst>
                    <a:ext uri="{9D8B030D-6E8A-4147-A177-3AD203B41FA5}">
                      <a16:colId xmlns:a16="http://schemas.microsoft.com/office/drawing/2014/main" val="917574468"/>
                    </a:ext>
                  </a:extLst>
                </a:gridCol>
                <a:gridCol w="1284605">
                  <a:extLst>
                    <a:ext uri="{9D8B030D-6E8A-4147-A177-3AD203B41FA5}">
                      <a16:colId xmlns:a16="http://schemas.microsoft.com/office/drawing/2014/main" val="962918420"/>
                    </a:ext>
                  </a:extLst>
                </a:gridCol>
              </a:tblGrid>
              <a:tr h="3370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± SD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Subjects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Female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440503"/>
                  </a:ext>
                </a:extLst>
              </a:tr>
              <a:tr h="303130"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28.9 ± 5.5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(21-39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30.8 ± 6.1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(22-39 years)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27.1 ± 4.5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(21-36 years)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0683"/>
                  </a:ext>
                </a:extLst>
              </a:tr>
              <a:tr h="303130"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28.7 ± 4.9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(22.7-43.4)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28.7 ± 4.1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(22.7-34.6)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29.7 ± 6.0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(24.8-43.4)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26792"/>
                  </a:ext>
                </a:extLst>
              </a:tr>
              <a:tr h="303130"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Body Fat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34.4 ± 8.4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(18.5-48.7)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29.1 ± 6.7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(18.5-36.7)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41.0 ± 5.2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(33.9-48.7)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84146"/>
                  </a:ext>
                </a:extLst>
              </a:tr>
              <a:tr h="47745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 Biopsy: # of Days Post Exercise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13.9 ± 1.4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(11-17)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14.2 ± 1.5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(12-17)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 ± 1.4</a:t>
                      </a:r>
                    </a:p>
                    <a:p>
                      <a:pPr algn="ctr"/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(11-15)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95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290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11B840-55A9-434A-8B4E-A410B9B43C6F}"/>
              </a:ext>
            </a:extLst>
          </p:cNvPr>
          <p:cNvSpPr txBox="1"/>
          <p:nvPr/>
        </p:nvSpPr>
        <p:spPr>
          <a:xfrm>
            <a:off x="152038" y="157657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426BC6-3790-5F4E-BC86-E8D24B696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1569027"/>
            <a:ext cx="31750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915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653985E-0657-1C4D-A25F-7298D248E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4625"/>
            <a:ext cx="6858000" cy="61567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11B840-55A9-434A-8B4E-A410B9B43C6F}"/>
              </a:ext>
            </a:extLst>
          </p:cNvPr>
          <p:cNvSpPr txBox="1"/>
          <p:nvPr/>
        </p:nvSpPr>
        <p:spPr>
          <a:xfrm>
            <a:off x="152038" y="157657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2466002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35A31F-640F-8C47-AD96-A26670A237E7}"/>
              </a:ext>
            </a:extLst>
          </p:cNvPr>
          <p:cNvSpPr txBox="1"/>
          <p:nvPr/>
        </p:nvSpPr>
        <p:spPr>
          <a:xfrm>
            <a:off x="-94221" y="-93519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7D5FA7-02DC-444B-9527-97DB9DDAF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07" y="0"/>
            <a:ext cx="6194385" cy="990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698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182277</TotalTime>
  <Words>129</Words>
  <Application>Microsoft Macintosh PowerPoint</Application>
  <PresentationFormat>A4 Paper (210x297 mm)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Kentucky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Casagrande Figueiredo, Vandre</dc:creator>
  <cp:lastModifiedBy>Dungan, Cory M.</cp:lastModifiedBy>
  <cp:revision>305</cp:revision>
  <dcterms:created xsi:type="dcterms:W3CDTF">2017-04-04T15:32:04Z</dcterms:created>
  <dcterms:modified xsi:type="dcterms:W3CDTF">2022-02-03T02:07:12Z</dcterms:modified>
</cp:coreProperties>
</file>