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F9800-B5F0-49A5-AFE4-708085FAF13E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7835-9FC6-4713-BEB8-339EF52C6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831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F9800-B5F0-49A5-AFE4-708085FAF13E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7835-9FC6-4713-BEB8-339EF52C6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169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F9800-B5F0-49A5-AFE4-708085FAF13E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7835-9FC6-4713-BEB8-339EF52C6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06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F9800-B5F0-49A5-AFE4-708085FAF13E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7835-9FC6-4713-BEB8-339EF52C6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826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F9800-B5F0-49A5-AFE4-708085FAF13E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7835-9FC6-4713-BEB8-339EF52C6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961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F9800-B5F0-49A5-AFE4-708085FAF13E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7835-9FC6-4713-BEB8-339EF52C6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92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F9800-B5F0-49A5-AFE4-708085FAF13E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7835-9FC6-4713-BEB8-339EF52C6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492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F9800-B5F0-49A5-AFE4-708085FAF13E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7835-9FC6-4713-BEB8-339EF52C6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620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F9800-B5F0-49A5-AFE4-708085FAF13E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7835-9FC6-4713-BEB8-339EF52C6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043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F9800-B5F0-49A5-AFE4-708085FAF13E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7835-9FC6-4713-BEB8-339EF52C6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062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F9800-B5F0-49A5-AFE4-708085FAF13E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7835-9FC6-4713-BEB8-339EF52C6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3806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F9800-B5F0-49A5-AFE4-708085FAF13E}" type="datetimeFigureOut">
              <a:rPr lang="en-GB" smtClean="0"/>
              <a:t>02/07/2022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D7835-9FC6-4713-BEB8-339EF52C66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059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056" y="318137"/>
            <a:ext cx="7470911" cy="5102452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75DB660-89CC-4710-9D0B-3C1EF2855AAC}"/>
              </a:ext>
            </a:extLst>
          </p:cNvPr>
          <p:cNvSpPr txBox="1"/>
          <p:nvPr/>
        </p:nvSpPr>
        <p:spPr>
          <a:xfrm>
            <a:off x="69905" y="5420589"/>
            <a:ext cx="12052189" cy="9774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2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Plasma concentration v time profiles from dose escalation phase following IV administration of CT900, Cycle 1 day 1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Plasma levels of &gt;600 </a:t>
            </a:r>
            <a:r>
              <a:rPr lang="en-GB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nM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more than 65 h was achieved. 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520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36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Institute of Cancer Research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Udai Banerji</dc:creator>
  <cp:lastModifiedBy>Udai Banerji</cp:lastModifiedBy>
  <cp:revision>4</cp:revision>
  <dcterms:created xsi:type="dcterms:W3CDTF">2022-02-01T10:02:03Z</dcterms:created>
  <dcterms:modified xsi:type="dcterms:W3CDTF">2022-07-02T11:53:51Z</dcterms:modified>
</cp:coreProperties>
</file>