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6" r:id="rId1"/>
  </p:sldMasterIdLst>
  <p:sldIdLst>
    <p:sldId id="276" r:id="rId2"/>
    <p:sldId id="281" r:id="rId3"/>
    <p:sldId id="277" r:id="rId4"/>
    <p:sldId id="257" r:id="rId5"/>
    <p:sldId id="282" r:id="rId6"/>
    <p:sldId id="278" r:id="rId7"/>
    <p:sldId id="283" r:id="rId8"/>
  </p:sldIdLst>
  <p:sldSz cx="38404800" cy="51206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257"/>
    <p:restoredTop sz="95865"/>
  </p:normalViewPr>
  <p:slideViewPr>
    <p:cSldViewPr snapToGrid="0" snapToObjects="1">
      <p:cViewPr varScale="1">
        <p:scale>
          <a:sx n="17" d="100"/>
          <a:sy n="17" d="100"/>
        </p:scale>
        <p:origin x="3576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80360" y="8380311"/>
            <a:ext cx="32644080" cy="17827413"/>
          </a:xfrm>
        </p:spPr>
        <p:txBody>
          <a:bodyPr anchor="b"/>
          <a:lstStyle>
            <a:lvl1pPr algn="ctr">
              <a:defRPr sz="25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0600" y="26895217"/>
            <a:ext cx="28803600" cy="12363023"/>
          </a:xfrm>
        </p:spPr>
        <p:txBody>
          <a:bodyPr/>
          <a:lstStyle>
            <a:lvl1pPr marL="0" indent="0" algn="ctr">
              <a:buNone/>
              <a:defRPr sz="10080"/>
            </a:lvl1pPr>
            <a:lvl2pPr marL="1920240" indent="0" algn="ctr">
              <a:buNone/>
              <a:defRPr sz="8400"/>
            </a:lvl2pPr>
            <a:lvl3pPr marL="3840480" indent="0" algn="ctr">
              <a:buNone/>
              <a:defRPr sz="7560"/>
            </a:lvl3pPr>
            <a:lvl4pPr marL="5760720" indent="0" algn="ctr">
              <a:buNone/>
              <a:defRPr sz="6720"/>
            </a:lvl4pPr>
            <a:lvl5pPr marL="7680960" indent="0" algn="ctr">
              <a:buNone/>
              <a:defRPr sz="6720"/>
            </a:lvl5pPr>
            <a:lvl6pPr marL="9601200" indent="0" algn="ctr">
              <a:buNone/>
              <a:defRPr sz="6720"/>
            </a:lvl6pPr>
            <a:lvl7pPr marL="11521440" indent="0" algn="ctr">
              <a:buNone/>
              <a:defRPr sz="6720"/>
            </a:lvl7pPr>
            <a:lvl8pPr marL="13441680" indent="0" algn="ctr">
              <a:buNone/>
              <a:defRPr sz="6720"/>
            </a:lvl8pPr>
            <a:lvl9pPr marL="15361920" indent="0" algn="ctr">
              <a:buNone/>
              <a:defRPr sz="67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F89A0-3808-144F-AEDF-5B9BE012186B}" type="datetimeFigureOut">
              <a:rPr lang="en-US" smtClean="0"/>
              <a:t>9/26/22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3958A-41A7-214B-B17A-32256B58F8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42917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F89A0-3808-144F-AEDF-5B9BE012186B}" type="datetimeFigureOut">
              <a:rPr lang="en-US" smtClean="0"/>
              <a:t>9/26/22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3958A-41A7-214B-B17A-32256B58F8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35155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7483437" y="2726267"/>
            <a:ext cx="8281035" cy="4339505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640332" y="2726267"/>
            <a:ext cx="24363045" cy="4339505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F89A0-3808-144F-AEDF-5B9BE012186B}" type="datetimeFigureOut">
              <a:rPr lang="en-US" smtClean="0"/>
              <a:t>9/26/22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3958A-41A7-214B-B17A-32256B58F8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1281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F89A0-3808-144F-AEDF-5B9BE012186B}" type="datetimeFigureOut">
              <a:rPr lang="en-US" smtClean="0"/>
              <a:t>9/26/22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3958A-41A7-214B-B17A-32256B58F8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5906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20330" y="12766055"/>
            <a:ext cx="33124140" cy="21300436"/>
          </a:xfrm>
        </p:spPr>
        <p:txBody>
          <a:bodyPr anchor="b"/>
          <a:lstStyle>
            <a:lvl1pPr>
              <a:defRPr sz="25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20330" y="34268002"/>
            <a:ext cx="33124140" cy="11201396"/>
          </a:xfrm>
        </p:spPr>
        <p:txBody>
          <a:bodyPr/>
          <a:lstStyle>
            <a:lvl1pPr marL="0" indent="0">
              <a:buNone/>
              <a:defRPr sz="10080">
                <a:solidFill>
                  <a:schemeClr val="tx1"/>
                </a:solidFill>
              </a:defRPr>
            </a:lvl1pPr>
            <a:lvl2pPr marL="1920240" indent="0">
              <a:buNone/>
              <a:defRPr sz="8400">
                <a:solidFill>
                  <a:schemeClr val="tx1">
                    <a:tint val="75000"/>
                  </a:schemeClr>
                </a:solidFill>
              </a:defRPr>
            </a:lvl2pPr>
            <a:lvl3pPr marL="3840480" indent="0">
              <a:buNone/>
              <a:defRPr sz="7560">
                <a:solidFill>
                  <a:schemeClr val="tx1">
                    <a:tint val="75000"/>
                  </a:schemeClr>
                </a:solidFill>
              </a:defRPr>
            </a:lvl3pPr>
            <a:lvl4pPr marL="5760720" indent="0">
              <a:buNone/>
              <a:defRPr sz="6720">
                <a:solidFill>
                  <a:schemeClr val="tx1">
                    <a:tint val="75000"/>
                  </a:schemeClr>
                </a:solidFill>
              </a:defRPr>
            </a:lvl4pPr>
            <a:lvl5pPr marL="7680960" indent="0">
              <a:buNone/>
              <a:defRPr sz="6720">
                <a:solidFill>
                  <a:schemeClr val="tx1">
                    <a:tint val="75000"/>
                  </a:schemeClr>
                </a:solidFill>
              </a:defRPr>
            </a:lvl5pPr>
            <a:lvl6pPr marL="9601200" indent="0">
              <a:buNone/>
              <a:defRPr sz="6720">
                <a:solidFill>
                  <a:schemeClr val="tx1">
                    <a:tint val="75000"/>
                  </a:schemeClr>
                </a:solidFill>
              </a:defRPr>
            </a:lvl6pPr>
            <a:lvl7pPr marL="11521440" indent="0">
              <a:buNone/>
              <a:defRPr sz="6720">
                <a:solidFill>
                  <a:schemeClr val="tx1">
                    <a:tint val="75000"/>
                  </a:schemeClr>
                </a:solidFill>
              </a:defRPr>
            </a:lvl7pPr>
            <a:lvl8pPr marL="13441680" indent="0">
              <a:buNone/>
              <a:defRPr sz="6720">
                <a:solidFill>
                  <a:schemeClr val="tx1">
                    <a:tint val="75000"/>
                  </a:schemeClr>
                </a:solidFill>
              </a:defRPr>
            </a:lvl8pPr>
            <a:lvl9pPr marL="15361920" indent="0">
              <a:buNone/>
              <a:defRPr sz="67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F89A0-3808-144F-AEDF-5B9BE012186B}" type="datetimeFigureOut">
              <a:rPr lang="en-US" smtClean="0"/>
              <a:t>9/26/22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3958A-41A7-214B-B17A-32256B58F8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74930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40330" y="13631334"/>
            <a:ext cx="16322040" cy="3248999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42430" y="13631334"/>
            <a:ext cx="16322040" cy="3248999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F89A0-3808-144F-AEDF-5B9BE012186B}" type="datetimeFigureOut">
              <a:rPr lang="en-US" smtClean="0"/>
              <a:t>9/26/22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3958A-41A7-214B-B17A-32256B58F8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69976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45332" y="2726278"/>
            <a:ext cx="33124140" cy="989753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45336" y="12552684"/>
            <a:ext cx="16247028" cy="6151876"/>
          </a:xfrm>
        </p:spPr>
        <p:txBody>
          <a:bodyPr anchor="b"/>
          <a:lstStyle>
            <a:lvl1pPr marL="0" indent="0">
              <a:buNone/>
              <a:defRPr sz="10080" b="1"/>
            </a:lvl1pPr>
            <a:lvl2pPr marL="1920240" indent="0">
              <a:buNone/>
              <a:defRPr sz="8400" b="1"/>
            </a:lvl2pPr>
            <a:lvl3pPr marL="3840480" indent="0">
              <a:buNone/>
              <a:defRPr sz="7560" b="1"/>
            </a:lvl3pPr>
            <a:lvl4pPr marL="5760720" indent="0">
              <a:buNone/>
              <a:defRPr sz="6720" b="1"/>
            </a:lvl4pPr>
            <a:lvl5pPr marL="7680960" indent="0">
              <a:buNone/>
              <a:defRPr sz="6720" b="1"/>
            </a:lvl5pPr>
            <a:lvl6pPr marL="9601200" indent="0">
              <a:buNone/>
              <a:defRPr sz="6720" b="1"/>
            </a:lvl6pPr>
            <a:lvl7pPr marL="11521440" indent="0">
              <a:buNone/>
              <a:defRPr sz="6720" b="1"/>
            </a:lvl7pPr>
            <a:lvl8pPr marL="13441680" indent="0">
              <a:buNone/>
              <a:defRPr sz="6720" b="1"/>
            </a:lvl8pPr>
            <a:lvl9pPr marL="15361920" indent="0">
              <a:buNone/>
              <a:defRPr sz="67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45336" y="18704560"/>
            <a:ext cx="16247028" cy="2751159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9442432" y="12552684"/>
            <a:ext cx="16327042" cy="6151876"/>
          </a:xfrm>
        </p:spPr>
        <p:txBody>
          <a:bodyPr anchor="b"/>
          <a:lstStyle>
            <a:lvl1pPr marL="0" indent="0">
              <a:buNone/>
              <a:defRPr sz="10080" b="1"/>
            </a:lvl1pPr>
            <a:lvl2pPr marL="1920240" indent="0">
              <a:buNone/>
              <a:defRPr sz="8400" b="1"/>
            </a:lvl2pPr>
            <a:lvl3pPr marL="3840480" indent="0">
              <a:buNone/>
              <a:defRPr sz="7560" b="1"/>
            </a:lvl3pPr>
            <a:lvl4pPr marL="5760720" indent="0">
              <a:buNone/>
              <a:defRPr sz="6720" b="1"/>
            </a:lvl4pPr>
            <a:lvl5pPr marL="7680960" indent="0">
              <a:buNone/>
              <a:defRPr sz="6720" b="1"/>
            </a:lvl5pPr>
            <a:lvl6pPr marL="9601200" indent="0">
              <a:buNone/>
              <a:defRPr sz="6720" b="1"/>
            </a:lvl6pPr>
            <a:lvl7pPr marL="11521440" indent="0">
              <a:buNone/>
              <a:defRPr sz="6720" b="1"/>
            </a:lvl7pPr>
            <a:lvl8pPr marL="13441680" indent="0">
              <a:buNone/>
              <a:defRPr sz="6720" b="1"/>
            </a:lvl8pPr>
            <a:lvl9pPr marL="15361920" indent="0">
              <a:buNone/>
              <a:defRPr sz="67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9442432" y="18704560"/>
            <a:ext cx="16327042" cy="2751159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F89A0-3808-144F-AEDF-5B9BE012186B}" type="datetimeFigureOut">
              <a:rPr lang="en-US" smtClean="0"/>
              <a:t>9/26/22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3958A-41A7-214B-B17A-32256B58F8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57952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F89A0-3808-144F-AEDF-5B9BE012186B}" type="datetimeFigureOut">
              <a:rPr lang="en-US" smtClean="0"/>
              <a:t>9/26/22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3958A-41A7-214B-B17A-32256B58F8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54766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F89A0-3808-144F-AEDF-5B9BE012186B}" type="datetimeFigureOut">
              <a:rPr lang="en-US" smtClean="0"/>
              <a:t>9/26/22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3958A-41A7-214B-B17A-32256B58F8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54196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45332" y="3413760"/>
            <a:ext cx="12386548" cy="11948160"/>
          </a:xfrm>
        </p:spPr>
        <p:txBody>
          <a:bodyPr anchor="b"/>
          <a:lstStyle>
            <a:lvl1pPr>
              <a:defRPr sz="134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327042" y="7372785"/>
            <a:ext cx="19442430" cy="36389733"/>
          </a:xfrm>
        </p:spPr>
        <p:txBody>
          <a:bodyPr/>
          <a:lstStyle>
            <a:lvl1pPr>
              <a:defRPr sz="13440"/>
            </a:lvl1pPr>
            <a:lvl2pPr>
              <a:defRPr sz="11760"/>
            </a:lvl2pPr>
            <a:lvl3pPr>
              <a:defRPr sz="10080"/>
            </a:lvl3pPr>
            <a:lvl4pPr>
              <a:defRPr sz="8400"/>
            </a:lvl4pPr>
            <a:lvl5pPr>
              <a:defRPr sz="8400"/>
            </a:lvl5pPr>
            <a:lvl6pPr>
              <a:defRPr sz="8400"/>
            </a:lvl6pPr>
            <a:lvl7pPr>
              <a:defRPr sz="8400"/>
            </a:lvl7pPr>
            <a:lvl8pPr>
              <a:defRPr sz="8400"/>
            </a:lvl8pPr>
            <a:lvl9pPr>
              <a:defRPr sz="8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645332" y="15361920"/>
            <a:ext cx="12386548" cy="28459857"/>
          </a:xfrm>
        </p:spPr>
        <p:txBody>
          <a:bodyPr/>
          <a:lstStyle>
            <a:lvl1pPr marL="0" indent="0">
              <a:buNone/>
              <a:defRPr sz="6720"/>
            </a:lvl1pPr>
            <a:lvl2pPr marL="1920240" indent="0">
              <a:buNone/>
              <a:defRPr sz="5880"/>
            </a:lvl2pPr>
            <a:lvl3pPr marL="3840480" indent="0">
              <a:buNone/>
              <a:defRPr sz="5040"/>
            </a:lvl3pPr>
            <a:lvl4pPr marL="5760720" indent="0">
              <a:buNone/>
              <a:defRPr sz="4200"/>
            </a:lvl4pPr>
            <a:lvl5pPr marL="7680960" indent="0">
              <a:buNone/>
              <a:defRPr sz="4200"/>
            </a:lvl5pPr>
            <a:lvl6pPr marL="9601200" indent="0">
              <a:buNone/>
              <a:defRPr sz="4200"/>
            </a:lvl6pPr>
            <a:lvl7pPr marL="11521440" indent="0">
              <a:buNone/>
              <a:defRPr sz="4200"/>
            </a:lvl7pPr>
            <a:lvl8pPr marL="13441680" indent="0">
              <a:buNone/>
              <a:defRPr sz="4200"/>
            </a:lvl8pPr>
            <a:lvl9pPr marL="15361920" indent="0">
              <a:buNone/>
              <a:defRPr sz="4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F89A0-3808-144F-AEDF-5B9BE012186B}" type="datetimeFigureOut">
              <a:rPr lang="en-US" smtClean="0"/>
              <a:t>9/26/22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3958A-41A7-214B-B17A-32256B58F8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37973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45332" y="3413760"/>
            <a:ext cx="12386548" cy="11948160"/>
          </a:xfrm>
        </p:spPr>
        <p:txBody>
          <a:bodyPr anchor="b"/>
          <a:lstStyle>
            <a:lvl1pPr>
              <a:defRPr sz="134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6327042" y="7372785"/>
            <a:ext cx="19442430" cy="36389733"/>
          </a:xfrm>
        </p:spPr>
        <p:txBody>
          <a:bodyPr anchor="t"/>
          <a:lstStyle>
            <a:lvl1pPr marL="0" indent="0">
              <a:buNone/>
              <a:defRPr sz="13440"/>
            </a:lvl1pPr>
            <a:lvl2pPr marL="1920240" indent="0">
              <a:buNone/>
              <a:defRPr sz="11760"/>
            </a:lvl2pPr>
            <a:lvl3pPr marL="3840480" indent="0">
              <a:buNone/>
              <a:defRPr sz="10080"/>
            </a:lvl3pPr>
            <a:lvl4pPr marL="5760720" indent="0">
              <a:buNone/>
              <a:defRPr sz="8400"/>
            </a:lvl4pPr>
            <a:lvl5pPr marL="7680960" indent="0">
              <a:buNone/>
              <a:defRPr sz="8400"/>
            </a:lvl5pPr>
            <a:lvl6pPr marL="9601200" indent="0">
              <a:buNone/>
              <a:defRPr sz="8400"/>
            </a:lvl6pPr>
            <a:lvl7pPr marL="11521440" indent="0">
              <a:buNone/>
              <a:defRPr sz="8400"/>
            </a:lvl7pPr>
            <a:lvl8pPr marL="13441680" indent="0">
              <a:buNone/>
              <a:defRPr sz="8400"/>
            </a:lvl8pPr>
            <a:lvl9pPr marL="15361920" indent="0">
              <a:buNone/>
              <a:defRPr sz="8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645332" y="15361920"/>
            <a:ext cx="12386548" cy="28459857"/>
          </a:xfrm>
        </p:spPr>
        <p:txBody>
          <a:bodyPr/>
          <a:lstStyle>
            <a:lvl1pPr marL="0" indent="0">
              <a:buNone/>
              <a:defRPr sz="6720"/>
            </a:lvl1pPr>
            <a:lvl2pPr marL="1920240" indent="0">
              <a:buNone/>
              <a:defRPr sz="5880"/>
            </a:lvl2pPr>
            <a:lvl3pPr marL="3840480" indent="0">
              <a:buNone/>
              <a:defRPr sz="5040"/>
            </a:lvl3pPr>
            <a:lvl4pPr marL="5760720" indent="0">
              <a:buNone/>
              <a:defRPr sz="4200"/>
            </a:lvl4pPr>
            <a:lvl5pPr marL="7680960" indent="0">
              <a:buNone/>
              <a:defRPr sz="4200"/>
            </a:lvl5pPr>
            <a:lvl6pPr marL="9601200" indent="0">
              <a:buNone/>
              <a:defRPr sz="4200"/>
            </a:lvl6pPr>
            <a:lvl7pPr marL="11521440" indent="0">
              <a:buNone/>
              <a:defRPr sz="4200"/>
            </a:lvl7pPr>
            <a:lvl8pPr marL="13441680" indent="0">
              <a:buNone/>
              <a:defRPr sz="4200"/>
            </a:lvl8pPr>
            <a:lvl9pPr marL="15361920" indent="0">
              <a:buNone/>
              <a:defRPr sz="4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F89A0-3808-144F-AEDF-5B9BE012186B}" type="datetimeFigureOut">
              <a:rPr lang="en-US" smtClean="0"/>
              <a:t>9/26/22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3958A-41A7-214B-B17A-32256B58F8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95154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640330" y="2726278"/>
            <a:ext cx="33124140" cy="98975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40330" y="13631334"/>
            <a:ext cx="33124140" cy="324899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40330" y="47460758"/>
            <a:ext cx="8641080" cy="27262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50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AF89A0-3808-144F-AEDF-5B9BE012186B}" type="datetimeFigureOut">
              <a:rPr lang="en-US" smtClean="0"/>
              <a:t>9/26/22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721590" y="47460758"/>
            <a:ext cx="12961620" cy="27262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50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7123390" y="47460758"/>
            <a:ext cx="8641080" cy="27262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0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B3958A-41A7-214B-B17A-32256B58F8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36562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3840480" rtl="0" eaLnBrk="1" latinLnBrk="0" hangingPunct="1">
        <a:lnSpc>
          <a:spcPct val="90000"/>
        </a:lnSpc>
        <a:spcBef>
          <a:spcPct val="0"/>
        </a:spcBef>
        <a:buNone/>
        <a:defRPr sz="184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60120" indent="-960120" algn="l" defTabSz="3840480" rtl="0" eaLnBrk="1" latinLnBrk="0" hangingPunct="1">
        <a:lnSpc>
          <a:spcPct val="90000"/>
        </a:lnSpc>
        <a:spcBef>
          <a:spcPts val="4200"/>
        </a:spcBef>
        <a:buFont typeface="Arial" panose="020B0604020202020204" pitchFamily="34" charset="0"/>
        <a:buChar char="•"/>
        <a:defRPr sz="11760" kern="1200">
          <a:solidFill>
            <a:schemeClr val="tx1"/>
          </a:solidFill>
          <a:latin typeface="+mn-lt"/>
          <a:ea typeface="+mn-ea"/>
          <a:cs typeface="+mn-cs"/>
        </a:defRPr>
      </a:lvl1pPr>
      <a:lvl2pPr marL="2880360" indent="-960120" algn="l" defTabSz="3840480" rtl="0" eaLnBrk="1" latinLnBrk="0" hangingPunct="1">
        <a:lnSpc>
          <a:spcPct val="90000"/>
        </a:lnSpc>
        <a:spcBef>
          <a:spcPts val="2100"/>
        </a:spcBef>
        <a:buFont typeface="Arial" panose="020B0604020202020204" pitchFamily="34" charset="0"/>
        <a:buChar char="•"/>
        <a:defRPr sz="10080" kern="1200">
          <a:solidFill>
            <a:schemeClr val="tx1"/>
          </a:solidFill>
          <a:latin typeface="+mn-lt"/>
          <a:ea typeface="+mn-ea"/>
          <a:cs typeface="+mn-cs"/>
        </a:defRPr>
      </a:lvl2pPr>
      <a:lvl3pPr marL="4800600" indent="-960120" algn="l" defTabSz="3840480" rtl="0" eaLnBrk="1" latinLnBrk="0" hangingPunct="1">
        <a:lnSpc>
          <a:spcPct val="90000"/>
        </a:lnSpc>
        <a:spcBef>
          <a:spcPts val="2100"/>
        </a:spcBef>
        <a:buFont typeface="Arial" panose="020B0604020202020204" pitchFamily="34" charset="0"/>
        <a:buChar char="•"/>
        <a:defRPr sz="8400" kern="1200">
          <a:solidFill>
            <a:schemeClr val="tx1"/>
          </a:solidFill>
          <a:latin typeface="+mn-lt"/>
          <a:ea typeface="+mn-ea"/>
          <a:cs typeface="+mn-cs"/>
        </a:defRPr>
      </a:lvl3pPr>
      <a:lvl4pPr marL="6720840" indent="-960120" algn="l" defTabSz="3840480" rtl="0" eaLnBrk="1" latinLnBrk="0" hangingPunct="1">
        <a:lnSpc>
          <a:spcPct val="90000"/>
        </a:lnSpc>
        <a:spcBef>
          <a:spcPts val="2100"/>
        </a:spcBef>
        <a:buFont typeface="Arial" panose="020B0604020202020204" pitchFamily="34" charset="0"/>
        <a:buChar char="•"/>
        <a:defRPr sz="7560" kern="1200">
          <a:solidFill>
            <a:schemeClr val="tx1"/>
          </a:solidFill>
          <a:latin typeface="+mn-lt"/>
          <a:ea typeface="+mn-ea"/>
          <a:cs typeface="+mn-cs"/>
        </a:defRPr>
      </a:lvl4pPr>
      <a:lvl5pPr marL="8641080" indent="-960120" algn="l" defTabSz="3840480" rtl="0" eaLnBrk="1" latinLnBrk="0" hangingPunct="1">
        <a:lnSpc>
          <a:spcPct val="90000"/>
        </a:lnSpc>
        <a:spcBef>
          <a:spcPts val="2100"/>
        </a:spcBef>
        <a:buFont typeface="Arial" panose="020B0604020202020204" pitchFamily="34" charset="0"/>
        <a:buChar char="•"/>
        <a:defRPr sz="7560" kern="1200">
          <a:solidFill>
            <a:schemeClr val="tx1"/>
          </a:solidFill>
          <a:latin typeface="+mn-lt"/>
          <a:ea typeface="+mn-ea"/>
          <a:cs typeface="+mn-cs"/>
        </a:defRPr>
      </a:lvl5pPr>
      <a:lvl6pPr marL="10561320" indent="-960120" algn="l" defTabSz="3840480" rtl="0" eaLnBrk="1" latinLnBrk="0" hangingPunct="1">
        <a:lnSpc>
          <a:spcPct val="90000"/>
        </a:lnSpc>
        <a:spcBef>
          <a:spcPts val="2100"/>
        </a:spcBef>
        <a:buFont typeface="Arial" panose="020B0604020202020204" pitchFamily="34" charset="0"/>
        <a:buChar char="•"/>
        <a:defRPr sz="7560" kern="1200">
          <a:solidFill>
            <a:schemeClr val="tx1"/>
          </a:solidFill>
          <a:latin typeface="+mn-lt"/>
          <a:ea typeface="+mn-ea"/>
          <a:cs typeface="+mn-cs"/>
        </a:defRPr>
      </a:lvl6pPr>
      <a:lvl7pPr marL="12481560" indent="-960120" algn="l" defTabSz="3840480" rtl="0" eaLnBrk="1" latinLnBrk="0" hangingPunct="1">
        <a:lnSpc>
          <a:spcPct val="90000"/>
        </a:lnSpc>
        <a:spcBef>
          <a:spcPts val="2100"/>
        </a:spcBef>
        <a:buFont typeface="Arial" panose="020B0604020202020204" pitchFamily="34" charset="0"/>
        <a:buChar char="•"/>
        <a:defRPr sz="7560" kern="1200">
          <a:solidFill>
            <a:schemeClr val="tx1"/>
          </a:solidFill>
          <a:latin typeface="+mn-lt"/>
          <a:ea typeface="+mn-ea"/>
          <a:cs typeface="+mn-cs"/>
        </a:defRPr>
      </a:lvl7pPr>
      <a:lvl8pPr marL="14401800" indent="-960120" algn="l" defTabSz="3840480" rtl="0" eaLnBrk="1" latinLnBrk="0" hangingPunct="1">
        <a:lnSpc>
          <a:spcPct val="90000"/>
        </a:lnSpc>
        <a:spcBef>
          <a:spcPts val="2100"/>
        </a:spcBef>
        <a:buFont typeface="Arial" panose="020B0604020202020204" pitchFamily="34" charset="0"/>
        <a:buChar char="•"/>
        <a:defRPr sz="7560" kern="1200">
          <a:solidFill>
            <a:schemeClr val="tx1"/>
          </a:solidFill>
          <a:latin typeface="+mn-lt"/>
          <a:ea typeface="+mn-ea"/>
          <a:cs typeface="+mn-cs"/>
        </a:defRPr>
      </a:lvl8pPr>
      <a:lvl9pPr marL="16322040" indent="-960120" algn="l" defTabSz="3840480" rtl="0" eaLnBrk="1" latinLnBrk="0" hangingPunct="1">
        <a:lnSpc>
          <a:spcPct val="90000"/>
        </a:lnSpc>
        <a:spcBef>
          <a:spcPts val="2100"/>
        </a:spcBef>
        <a:buFont typeface="Arial" panose="020B0604020202020204" pitchFamily="34" charset="0"/>
        <a:buChar char="•"/>
        <a:defRPr sz="75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840480" rtl="0" eaLnBrk="1" latinLnBrk="0" hangingPunct="1">
        <a:defRPr sz="7560" kern="1200">
          <a:solidFill>
            <a:schemeClr val="tx1"/>
          </a:solidFill>
          <a:latin typeface="+mn-lt"/>
          <a:ea typeface="+mn-ea"/>
          <a:cs typeface="+mn-cs"/>
        </a:defRPr>
      </a:lvl1pPr>
      <a:lvl2pPr marL="1920240" algn="l" defTabSz="3840480" rtl="0" eaLnBrk="1" latinLnBrk="0" hangingPunct="1">
        <a:defRPr sz="7560" kern="1200">
          <a:solidFill>
            <a:schemeClr val="tx1"/>
          </a:solidFill>
          <a:latin typeface="+mn-lt"/>
          <a:ea typeface="+mn-ea"/>
          <a:cs typeface="+mn-cs"/>
        </a:defRPr>
      </a:lvl2pPr>
      <a:lvl3pPr marL="3840480" algn="l" defTabSz="3840480" rtl="0" eaLnBrk="1" latinLnBrk="0" hangingPunct="1">
        <a:defRPr sz="7560" kern="1200">
          <a:solidFill>
            <a:schemeClr val="tx1"/>
          </a:solidFill>
          <a:latin typeface="+mn-lt"/>
          <a:ea typeface="+mn-ea"/>
          <a:cs typeface="+mn-cs"/>
        </a:defRPr>
      </a:lvl3pPr>
      <a:lvl4pPr marL="5760720" algn="l" defTabSz="3840480" rtl="0" eaLnBrk="1" latinLnBrk="0" hangingPunct="1">
        <a:defRPr sz="7560" kern="1200">
          <a:solidFill>
            <a:schemeClr val="tx1"/>
          </a:solidFill>
          <a:latin typeface="+mn-lt"/>
          <a:ea typeface="+mn-ea"/>
          <a:cs typeface="+mn-cs"/>
        </a:defRPr>
      </a:lvl4pPr>
      <a:lvl5pPr marL="7680960" algn="l" defTabSz="3840480" rtl="0" eaLnBrk="1" latinLnBrk="0" hangingPunct="1">
        <a:defRPr sz="7560" kern="1200">
          <a:solidFill>
            <a:schemeClr val="tx1"/>
          </a:solidFill>
          <a:latin typeface="+mn-lt"/>
          <a:ea typeface="+mn-ea"/>
          <a:cs typeface="+mn-cs"/>
        </a:defRPr>
      </a:lvl5pPr>
      <a:lvl6pPr marL="9601200" algn="l" defTabSz="3840480" rtl="0" eaLnBrk="1" latinLnBrk="0" hangingPunct="1">
        <a:defRPr sz="7560" kern="1200">
          <a:solidFill>
            <a:schemeClr val="tx1"/>
          </a:solidFill>
          <a:latin typeface="+mn-lt"/>
          <a:ea typeface="+mn-ea"/>
          <a:cs typeface="+mn-cs"/>
        </a:defRPr>
      </a:lvl6pPr>
      <a:lvl7pPr marL="11521440" algn="l" defTabSz="3840480" rtl="0" eaLnBrk="1" latinLnBrk="0" hangingPunct="1">
        <a:defRPr sz="7560" kern="1200">
          <a:solidFill>
            <a:schemeClr val="tx1"/>
          </a:solidFill>
          <a:latin typeface="+mn-lt"/>
          <a:ea typeface="+mn-ea"/>
          <a:cs typeface="+mn-cs"/>
        </a:defRPr>
      </a:lvl7pPr>
      <a:lvl8pPr marL="13441680" algn="l" defTabSz="3840480" rtl="0" eaLnBrk="1" latinLnBrk="0" hangingPunct="1">
        <a:defRPr sz="7560" kern="1200">
          <a:solidFill>
            <a:schemeClr val="tx1"/>
          </a:solidFill>
          <a:latin typeface="+mn-lt"/>
          <a:ea typeface="+mn-ea"/>
          <a:cs typeface="+mn-cs"/>
        </a:defRPr>
      </a:lvl8pPr>
      <a:lvl9pPr marL="15361920" algn="l" defTabSz="3840480" rtl="0" eaLnBrk="1" latinLnBrk="0" hangingPunct="1">
        <a:defRPr sz="75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3" Type="http://schemas.microsoft.com/office/2007/relationships/hdphoto" Target="../media/hdphoto6.wdp"/><Relationship Id="rId18" Type="http://schemas.openxmlformats.org/officeDocument/2006/relationships/image" Target="../media/image9.png"/><Relationship Id="rId26" Type="http://schemas.openxmlformats.org/officeDocument/2006/relationships/image" Target="../media/image14.png"/><Relationship Id="rId3" Type="http://schemas.microsoft.com/office/2007/relationships/hdphoto" Target="../media/hdphoto1.wdp"/><Relationship Id="rId21" Type="http://schemas.microsoft.com/office/2007/relationships/hdphoto" Target="../media/hdphoto10.wdp"/><Relationship Id="rId7" Type="http://schemas.microsoft.com/office/2007/relationships/hdphoto" Target="../media/hdphoto3.wdp"/><Relationship Id="rId12" Type="http://schemas.openxmlformats.org/officeDocument/2006/relationships/image" Target="../media/image6.png"/><Relationship Id="rId17" Type="http://schemas.microsoft.com/office/2007/relationships/hdphoto" Target="../media/hdphoto8.wdp"/><Relationship Id="rId25" Type="http://schemas.microsoft.com/office/2007/relationships/hdphoto" Target="../media/hdphoto11.wdp"/><Relationship Id="rId33" Type="http://schemas.microsoft.com/office/2007/relationships/hdphoto" Target="../media/hdphoto15.wdp"/><Relationship Id="rId2" Type="http://schemas.openxmlformats.org/officeDocument/2006/relationships/image" Target="../media/image1.png"/><Relationship Id="rId16" Type="http://schemas.openxmlformats.org/officeDocument/2006/relationships/image" Target="../media/image8.png"/><Relationship Id="rId20" Type="http://schemas.openxmlformats.org/officeDocument/2006/relationships/image" Target="../media/image10.png"/><Relationship Id="rId29" Type="http://schemas.microsoft.com/office/2007/relationships/hdphoto" Target="../media/hdphoto13.wdp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11" Type="http://schemas.microsoft.com/office/2007/relationships/hdphoto" Target="../media/hdphoto5.wdp"/><Relationship Id="rId24" Type="http://schemas.openxmlformats.org/officeDocument/2006/relationships/image" Target="../media/image13.png"/><Relationship Id="rId32" Type="http://schemas.openxmlformats.org/officeDocument/2006/relationships/image" Target="../media/image17.png"/><Relationship Id="rId5" Type="http://schemas.microsoft.com/office/2007/relationships/hdphoto" Target="../media/hdphoto2.wdp"/><Relationship Id="rId15" Type="http://schemas.microsoft.com/office/2007/relationships/hdphoto" Target="../media/hdphoto7.wdp"/><Relationship Id="rId23" Type="http://schemas.openxmlformats.org/officeDocument/2006/relationships/image" Target="../media/image12.png"/><Relationship Id="rId28" Type="http://schemas.openxmlformats.org/officeDocument/2006/relationships/image" Target="../media/image15.png"/><Relationship Id="rId10" Type="http://schemas.openxmlformats.org/officeDocument/2006/relationships/image" Target="../media/image5.png"/><Relationship Id="rId19" Type="http://schemas.microsoft.com/office/2007/relationships/hdphoto" Target="../media/hdphoto9.wdp"/><Relationship Id="rId31" Type="http://schemas.microsoft.com/office/2007/relationships/hdphoto" Target="../media/hdphoto14.wdp"/><Relationship Id="rId4" Type="http://schemas.openxmlformats.org/officeDocument/2006/relationships/image" Target="../media/image2.png"/><Relationship Id="rId9" Type="http://schemas.microsoft.com/office/2007/relationships/hdphoto" Target="../media/hdphoto4.wdp"/><Relationship Id="rId14" Type="http://schemas.openxmlformats.org/officeDocument/2006/relationships/image" Target="../media/image7.png"/><Relationship Id="rId22" Type="http://schemas.openxmlformats.org/officeDocument/2006/relationships/image" Target="../media/image11.png"/><Relationship Id="rId27" Type="http://schemas.microsoft.com/office/2007/relationships/hdphoto" Target="../media/hdphoto12.wdp"/><Relationship Id="rId30" Type="http://schemas.openxmlformats.org/officeDocument/2006/relationships/image" Target="../media/image16.png"/><Relationship Id="rId8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26" Type="http://schemas.microsoft.com/office/2007/relationships/hdphoto" Target="../media/hdphoto27.wdp"/><Relationship Id="rId21" Type="http://schemas.openxmlformats.org/officeDocument/2006/relationships/image" Target="../media/image28.png"/><Relationship Id="rId42" Type="http://schemas.openxmlformats.org/officeDocument/2006/relationships/image" Target="../media/image39.png"/><Relationship Id="rId47" Type="http://schemas.microsoft.com/office/2007/relationships/hdphoto" Target="../media/hdphoto37.wdp"/><Relationship Id="rId63" Type="http://schemas.microsoft.com/office/2007/relationships/hdphoto" Target="../media/hdphoto45.wdp"/><Relationship Id="rId68" Type="http://schemas.openxmlformats.org/officeDocument/2006/relationships/image" Target="../media/image52.png"/><Relationship Id="rId2" Type="http://schemas.openxmlformats.org/officeDocument/2006/relationships/image" Target="../media/image18.png"/><Relationship Id="rId16" Type="http://schemas.microsoft.com/office/2007/relationships/hdphoto" Target="../media/hdphoto22.wdp"/><Relationship Id="rId29" Type="http://schemas.openxmlformats.org/officeDocument/2006/relationships/image" Target="../media/image32.png"/><Relationship Id="rId11" Type="http://schemas.microsoft.com/office/2007/relationships/hdphoto" Target="../media/hdphoto20.wdp"/><Relationship Id="rId24" Type="http://schemas.microsoft.com/office/2007/relationships/hdphoto" Target="../media/hdphoto26.wdp"/><Relationship Id="rId32" Type="http://schemas.openxmlformats.org/officeDocument/2006/relationships/image" Target="../media/image34.png"/><Relationship Id="rId37" Type="http://schemas.microsoft.com/office/2007/relationships/hdphoto" Target="../media/hdphoto32.wdp"/><Relationship Id="rId40" Type="http://schemas.openxmlformats.org/officeDocument/2006/relationships/image" Target="../media/image38.png"/><Relationship Id="rId45" Type="http://schemas.microsoft.com/office/2007/relationships/hdphoto" Target="../media/hdphoto36.wdp"/><Relationship Id="rId53" Type="http://schemas.microsoft.com/office/2007/relationships/hdphoto" Target="../media/hdphoto40.wdp"/><Relationship Id="rId58" Type="http://schemas.openxmlformats.org/officeDocument/2006/relationships/image" Target="../media/image47.png"/><Relationship Id="rId66" Type="http://schemas.openxmlformats.org/officeDocument/2006/relationships/image" Target="../media/image51.png"/><Relationship Id="rId74" Type="http://schemas.microsoft.com/office/2007/relationships/hdphoto" Target="../media/hdphoto49.wdp"/><Relationship Id="rId5" Type="http://schemas.microsoft.com/office/2007/relationships/hdphoto" Target="../media/hdphoto17.wdp"/><Relationship Id="rId61" Type="http://schemas.microsoft.com/office/2007/relationships/hdphoto" Target="../media/hdphoto44.wdp"/><Relationship Id="rId19" Type="http://schemas.openxmlformats.org/officeDocument/2006/relationships/image" Target="../media/image27.png"/><Relationship Id="rId14" Type="http://schemas.microsoft.com/office/2007/relationships/hdphoto" Target="../media/hdphoto21.wdp"/><Relationship Id="rId22" Type="http://schemas.microsoft.com/office/2007/relationships/hdphoto" Target="../media/hdphoto25.wdp"/><Relationship Id="rId27" Type="http://schemas.openxmlformats.org/officeDocument/2006/relationships/image" Target="../media/image31.png"/><Relationship Id="rId30" Type="http://schemas.openxmlformats.org/officeDocument/2006/relationships/image" Target="../media/image33.png"/><Relationship Id="rId35" Type="http://schemas.microsoft.com/office/2007/relationships/hdphoto" Target="../media/hdphoto31.wdp"/><Relationship Id="rId43" Type="http://schemas.microsoft.com/office/2007/relationships/hdphoto" Target="../media/hdphoto35.wdp"/><Relationship Id="rId48" Type="http://schemas.openxmlformats.org/officeDocument/2006/relationships/image" Target="../media/image42.png"/><Relationship Id="rId56" Type="http://schemas.openxmlformats.org/officeDocument/2006/relationships/image" Target="../media/image46.png"/><Relationship Id="rId64" Type="http://schemas.openxmlformats.org/officeDocument/2006/relationships/image" Target="../media/image50.png"/><Relationship Id="rId69" Type="http://schemas.microsoft.com/office/2007/relationships/hdphoto" Target="../media/hdphoto48.wdp"/><Relationship Id="rId8" Type="http://schemas.openxmlformats.org/officeDocument/2006/relationships/image" Target="../media/image21.png"/><Relationship Id="rId51" Type="http://schemas.microsoft.com/office/2007/relationships/hdphoto" Target="../media/hdphoto39.wdp"/><Relationship Id="rId72" Type="http://schemas.openxmlformats.org/officeDocument/2006/relationships/image" Target="../media/image55.png"/><Relationship Id="rId3" Type="http://schemas.microsoft.com/office/2007/relationships/hdphoto" Target="../media/hdphoto16.wdp"/><Relationship Id="rId12" Type="http://schemas.openxmlformats.org/officeDocument/2006/relationships/image" Target="../media/image23.png"/><Relationship Id="rId17" Type="http://schemas.openxmlformats.org/officeDocument/2006/relationships/image" Target="../media/image26.png"/><Relationship Id="rId25" Type="http://schemas.openxmlformats.org/officeDocument/2006/relationships/image" Target="../media/image30.png"/><Relationship Id="rId33" Type="http://schemas.microsoft.com/office/2007/relationships/hdphoto" Target="../media/hdphoto30.wdp"/><Relationship Id="rId38" Type="http://schemas.openxmlformats.org/officeDocument/2006/relationships/image" Target="../media/image37.png"/><Relationship Id="rId46" Type="http://schemas.openxmlformats.org/officeDocument/2006/relationships/image" Target="../media/image41.png"/><Relationship Id="rId59" Type="http://schemas.microsoft.com/office/2007/relationships/hdphoto" Target="../media/hdphoto43.wdp"/><Relationship Id="rId67" Type="http://schemas.microsoft.com/office/2007/relationships/hdphoto" Target="../media/hdphoto47.wdp"/><Relationship Id="rId20" Type="http://schemas.microsoft.com/office/2007/relationships/hdphoto" Target="../media/hdphoto24.wdp"/><Relationship Id="rId41" Type="http://schemas.microsoft.com/office/2007/relationships/hdphoto" Target="../media/hdphoto34.wdp"/><Relationship Id="rId54" Type="http://schemas.openxmlformats.org/officeDocument/2006/relationships/image" Target="../media/image45.png"/><Relationship Id="rId62" Type="http://schemas.openxmlformats.org/officeDocument/2006/relationships/image" Target="../media/image49.png"/><Relationship Id="rId70" Type="http://schemas.openxmlformats.org/officeDocument/2006/relationships/image" Target="../media/image53.png"/><Relationship Id="rId75" Type="http://schemas.openxmlformats.org/officeDocument/2006/relationships/image" Target="../media/image5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15" Type="http://schemas.openxmlformats.org/officeDocument/2006/relationships/image" Target="../media/image25.png"/><Relationship Id="rId23" Type="http://schemas.openxmlformats.org/officeDocument/2006/relationships/image" Target="../media/image29.png"/><Relationship Id="rId28" Type="http://schemas.microsoft.com/office/2007/relationships/hdphoto" Target="../media/hdphoto28.wdp"/><Relationship Id="rId36" Type="http://schemas.openxmlformats.org/officeDocument/2006/relationships/image" Target="../media/image36.png"/><Relationship Id="rId49" Type="http://schemas.microsoft.com/office/2007/relationships/hdphoto" Target="../media/hdphoto38.wdp"/><Relationship Id="rId57" Type="http://schemas.microsoft.com/office/2007/relationships/hdphoto" Target="../media/hdphoto42.wdp"/><Relationship Id="rId10" Type="http://schemas.openxmlformats.org/officeDocument/2006/relationships/image" Target="../media/image22.png"/><Relationship Id="rId31" Type="http://schemas.microsoft.com/office/2007/relationships/hdphoto" Target="../media/hdphoto29.wdp"/><Relationship Id="rId44" Type="http://schemas.openxmlformats.org/officeDocument/2006/relationships/image" Target="../media/image40.png"/><Relationship Id="rId52" Type="http://schemas.openxmlformats.org/officeDocument/2006/relationships/image" Target="../media/image44.png"/><Relationship Id="rId60" Type="http://schemas.openxmlformats.org/officeDocument/2006/relationships/image" Target="../media/image48.png"/><Relationship Id="rId65" Type="http://schemas.microsoft.com/office/2007/relationships/hdphoto" Target="../media/hdphoto46.wdp"/><Relationship Id="rId73" Type="http://schemas.openxmlformats.org/officeDocument/2006/relationships/image" Target="../media/image56.png"/><Relationship Id="rId4" Type="http://schemas.openxmlformats.org/officeDocument/2006/relationships/image" Target="../media/image19.png"/><Relationship Id="rId9" Type="http://schemas.microsoft.com/office/2007/relationships/hdphoto" Target="../media/hdphoto19.wdp"/><Relationship Id="rId13" Type="http://schemas.openxmlformats.org/officeDocument/2006/relationships/image" Target="../media/image24.png"/><Relationship Id="rId18" Type="http://schemas.microsoft.com/office/2007/relationships/hdphoto" Target="../media/hdphoto23.wdp"/><Relationship Id="rId39" Type="http://schemas.microsoft.com/office/2007/relationships/hdphoto" Target="../media/hdphoto33.wdp"/><Relationship Id="rId34" Type="http://schemas.openxmlformats.org/officeDocument/2006/relationships/image" Target="../media/image35.png"/><Relationship Id="rId50" Type="http://schemas.openxmlformats.org/officeDocument/2006/relationships/image" Target="../media/image43.png"/><Relationship Id="rId55" Type="http://schemas.microsoft.com/office/2007/relationships/hdphoto" Target="../media/hdphoto41.wdp"/><Relationship Id="rId76" Type="http://schemas.microsoft.com/office/2007/relationships/hdphoto" Target="../media/hdphoto50.wdp"/><Relationship Id="rId7" Type="http://schemas.microsoft.com/office/2007/relationships/hdphoto" Target="../media/hdphoto18.wdp"/><Relationship Id="rId71" Type="http://schemas.openxmlformats.org/officeDocument/2006/relationships/image" Target="../media/image54.png"/></Relationships>
</file>

<file path=ppt/slides/_rels/slide3.xml.rels><?xml version="1.0" encoding="UTF-8" standalone="yes"?>
<Relationships xmlns="http://schemas.openxmlformats.org/package/2006/relationships"><Relationship Id="rId13" Type="http://schemas.openxmlformats.org/officeDocument/2006/relationships/image" Target="../media/image64.png"/><Relationship Id="rId18" Type="http://schemas.openxmlformats.org/officeDocument/2006/relationships/image" Target="../media/image67.png"/><Relationship Id="rId26" Type="http://schemas.openxmlformats.org/officeDocument/2006/relationships/image" Target="../media/image72.png"/><Relationship Id="rId39" Type="http://schemas.openxmlformats.org/officeDocument/2006/relationships/image" Target="../media/image81.png"/><Relationship Id="rId21" Type="http://schemas.openxmlformats.org/officeDocument/2006/relationships/image" Target="../media/image69.png"/><Relationship Id="rId34" Type="http://schemas.openxmlformats.org/officeDocument/2006/relationships/image" Target="../media/image77.png"/><Relationship Id="rId42" Type="http://schemas.openxmlformats.org/officeDocument/2006/relationships/image" Target="../media/image84.png"/><Relationship Id="rId47" Type="http://schemas.openxmlformats.org/officeDocument/2006/relationships/image" Target="../media/image88.png"/><Relationship Id="rId50" Type="http://schemas.openxmlformats.org/officeDocument/2006/relationships/image" Target="../media/image91.png"/><Relationship Id="rId55" Type="http://schemas.openxmlformats.org/officeDocument/2006/relationships/image" Target="../media/image95.png"/><Relationship Id="rId63" Type="http://schemas.microsoft.com/office/2007/relationships/hdphoto" Target="../media/hdphoto70.wdp"/><Relationship Id="rId7" Type="http://schemas.microsoft.com/office/2007/relationships/hdphoto" Target="../media/hdphoto53.wdp"/><Relationship Id="rId2" Type="http://schemas.openxmlformats.org/officeDocument/2006/relationships/image" Target="../media/image58.png"/><Relationship Id="rId16" Type="http://schemas.microsoft.com/office/2007/relationships/hdphoto" Target="../media/hdphoto57.wdp"/><Relationship Id="rId29" Type="http://schemas.openxmlformats.org/officeDocument/2006/relationships/image" Target="../media/image74.png"/><Relationship Id="rId11" Type="http://schemas.microsoft.com/office/2007/relationships/hdphoto" Target="../media/hdphoto55.wdp"/><Relationship Id="rId24" Type="http://schemas.openxmlformats.org/officeDocument/2006/relationships/image" Target="../media/image71.png"/><Relationship Id="rId32" Type="http://schemas.openxmlformats.org/officeDocument/2006/relationships/image" Target="../media/image76.png"/><Relationship Id="rId37" Type="http://schemas.openxmlformats.org/officeDocument/2006/relationships/image" Target="../media/image80.png"/><Relationship Id="rId40" Type="http://schemas.openxmlformats.org/officeDocument/2006/relationships/image" Target="../media/image82.png"/><Relationship Id="rId45" Type="http://schemas.openxmlformats.org/officeDocument/2006/relationships/image" Target="../media/image86.png"/><Relationship Id="rId53" Type="http://schemas.openxmlformats.org/officeDocument/2006/relationships/image" Target="../media/image93.png"/><Relationship Id="rId58" Type="http://schemas.microsoft.com/office/2007/relationships/hdphoto" Target="../media/hdphoto68.wdp"/><Relationship Id="rId5" Type="http://schemas.microsoft.com/office/2007/relationships/hdphoto" Target="../media/hdphoto52.wdp"/><Relationship Id="rId61" Type="http://schemas.microsoft.com/office/2007/relationships/hdphoto" Target="../media/hdphoto69.wdp"/><Relationship Id="rId19" Type="http://schemas.microsoft.com/office/2007/relationships/hdphoto" Target="../media/hdphoto58.wdp"/><Relationship Id="rId14" Type="http://schemas.microsoft.com/office/2007/relationships/hdphoto" Target="../media/hdphoto56.wdp"/><Relationship Id="rId22" Type="http://schemas.microsoft.com/office/2007/relationships/hdphoto" Target="../media/hdphoto59.wdp"/><Relationship Id="rId27" Type="http://schemas.microsoft.com/office/2007/relationships/hdphoto" Target="../media/hdphoto61.wdp"/><Relationship Id="rId30" Type="http://schemas.openxmlformats.org/officeDocument/2006/relationships/image" Target="../media/image75.png"/><Relationship Id="rId35" Type="http://schemas.openxmlformats.org/officeDocument/2006/relationships/image" Target="../media/image78.png"/><Relationship Id="rId43" Type="http://schemas.microsoft.com/office/2007/relationships/hdphoto" Target="../media/hdphoto65.wdp"/><Relationship Id="rId48" Type="http://schemas.openxmlformats.org/officeDocument/2006/relationships/image" Target="../media/image89.png"/><Relationship Id="rId56" Type="http://schemas.microsoft.com/office/2007/relationships/hdphoto" Target="../media/hdphoto67.wdp"/><Relationship Id="rId8" Type="http://schemas.openxmlformats.org/officeDocument/2006/relationships/image" Target="../media/image61.png"/><Relationship Id="rId51" Type="http://schemas.microsoft.com/office/2007/relationships/hdphoto" Target="../media/hdphoto66.wdp"/><Relationship Id="rId3" Type="http://schemas.microsoft.com/office/2007/relationships/hdphoto" Target="../media/hdphoto51.wdp"/><Relationship Id="rId12" Type="http://schemas.openxmlformats.org/officeDocument/2006/relationships/image" Target="../media/image63.png"/><Relationship Id="rId17" Type="http://schemas.openxmlformats.org/officeDocument/2006/relationships/image" Target="../media/image66.png"/><Relationship Id="rId25" Type="http://schemas.microsoft.com/office/2007/relationships/hdphoto" Target="../media/hdphoto60.wdp"/><Relationship Id="rId33" Type="http://schemas.microsoft.com/office/2007/relationships/hdphoto" Target="../media/hdphoto63.wdp"/><Relationship Id="rId38" Type="http://schemas.microsoft.com/office/2007/relationships/hdphoto" Target="../media/hdphoto64.wdp"/><Relationship Id="rId46" Type="http://schemas.openxmlformats.org/officeDocument/2006/relationships/image" Target="../media/image87.png"/><Relationship Id="rId59" Type="http://schemas.openxmlformats.org/officeDocument/2006/relationships/image" Target="../media/image97.png"/><Relationship Id="rId20" Type="http://schemas.openxmlformats.org/officeDocument/2006/relationships/image" Target="../media/image68.png"/><Relationship Id="rId41" Type="http://schemas.openxmlformats.org/officeDocument/2006/relationships/image" Target="../media/image83.png"/><Relationship Id="rId54" Type="http://schemas.openxmlformats.org/officeDocument/2006/relationships/image" Target="../media/image94.png"/><Relationship Id="rId62" Type="http://schemas.openxmlformats.org/officeDocument/2006/relationships/image" Target="../media/image9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0.png"/><Relationship Id="rId15" Type="http://schemas.openxmlformats.org/officeDocument/2006/relationships/image" Target="../media/image65.png"/><Relationship Id="rId23" Type="http://schemas.openxmlformats.org/officeDocument/2006/relationships/image" Target="../media/image70.png"/><Relationship Id="rId28" Type="http://schemas.openxmlformats.org/officeDocument/2006/relationships/image" Target="../media/image73.png"/><Relationship Id="rId36" Type="http://schemas.openxmlformats.org/officeDocument/2006/relationships/image" Target="../media/image79.png"/><Relationship Id="rId49" Type="http://schemas.openxmlformats.org/officeDocument/2006/relationships/image" Target="../media/image90.png"/><Relationship Id="rId57" Type="http://schemas.openxmlformats.org/officeDocument/2006/relationships/image" Target="../media/image96.png"/><Relationship Id="rId10" Type="http://schemas.openxmlformats.org/officeDocument/2006/relationships/image" Target="../media/image62.png"/><Relationship Id="rId31" Type="http://schemas.microsoft.com/office/2007/relationships/hdphoto" Target="../media/hdphoto62.wdp"/><Relationship Id="rId44" Type="http://schemas.openxmlformats.org/officeDocument/2006/relationships/image" Target="../media/image85.png"/><Relationship Id="rId52" Type="http://schemas.openxmlformats.org/officeDocument/2006/relationships/image" Target="../media/image92.png"/><Relationship Id="rId60" Type="http://schemas.openxmlformats.org/officeDocument/2006/relationships/image" Target="../media/image98.png"/><Relationship Id="rId4" Type="http://schemas.openxmlformats.org/officeDocument/2006/relationships/image" Target="../media/image59.png"/><Relationship Id="rId9" Type="http://schemas.microsoft.com/office/2007/relationships/hdphoto" Target="../media/hdphoto54.wdp"/></Relationships>
</file>

<file path=ppt/slides/_rels/slide4.xml.rels><?xml version="1.0" encoding="UTF-8" standalone="yes"?>
<Relationships xmlns="http://schemas.openxmlformats.org/package/2006/relationships"><Relationship Id="rId26" Type="http://schemas.microsoft.com/office/2007/relationships/hdphoto" Target="../media/hdphoto82.wdp"/><Relationship Id="rId21" Type="http://schemas.microsoft.com/office/2007/relationships/hdphoto" Target="../media/hdphoto80.wdp"/><Relationship Id="rId42" Type="http://schemas.openxmlformats.org/officeDocument/2006/relationships/image" Target="../media/image122.png"/><Relationship Id="rId47" Type="http://schemas.microsoft.com/office/2007/relationships/hdphoto" Target="../media/hdphoto91.wdp"/><Relationship Id="rId63" Type="http://schemas.microsoft.com/office/2007/relationships/hdphoto" Target="../media/hdphoto99.wdp"/><Relationship Id="rId68" Type="http://schemas.openxmlformats.org/officeDocument/2006/relationships/image" Target="../media/image135.png"/><Relationship Id="rId2" Type="http://schemas.openxmlformats.org/officeDocument/2006/relationships/image" Target="../media/image100.png"/><Relationship Id="rId16" Type="http://schemas.openxmlformats.org/officeDocument/2006/relationships/image" Target="../media/image107.png"/><Relationship Id="rId29" Type="http://schemas.openxmlformats.org/officeDocument/2006/relationships/image" Target="../media/image114.png"/><Relationship Id="rId11" Type="http://schemas.microsoft.com/office/2007/relationships/hdphoto" Target="../media/hdphoto75.wdp"/><Relationship Id="rId24" Type="http://schemas.microsoft.com/office/2007/relationships/hdphoto" Target="../media/hdphoto81.wdp"/><Relationship Id="rId32" Type="http://schemas.openxmlformats.org/officeDocument/2006/relationships/image" Target="../media/image116.png"/><Relationship Id="rId37" Type="http://schemas.microsoft.com/office/2007/relationships/hdphoto" Target="../media/hdphoto86.wdp"/><Relationship Id="rId40" Type="http://schemas.openxmlformats.org/officeDocument/2006/relationships/image" Target="../media/image121.png"/><Relationship Id="rId45" Type="http://schemas.microsoft.com/office/2007/relationships/hdphoto" Target="../media/hdphoto90.wdp"/><Relationship Id="rId53" Type="http://schemas.microsoft.com/office/2007/relationships/hdphoto" Target="../media/hdphoto94.wdp"/><Relationship Id="rId58" Type="http://schemas.openxmlformats.org/officeDocument/2006/relationships/image" Target="../media/image130.png"/><Relationship Id="rId66" Type="http://schemas.openxmlformats.org/officeDocument/2006/relationships/image" Target="../media/image134.png"/><Relationship Id="rId5" Type="http://schemas.microsoft.com/office/2007/relationships/hdphoto" Target="../media/hdphoto72.wdp"/><Relationship Id="rId61" Type="http://schemas.microsoft.com/office/2007/relationships/hdphoto" Target="../media/hdphoto98.wdp"/><Relationship Id="rId19" Type="http://schemas.microsoft.com/office/2007/relationships/hdphoto" Target="../media/hdphoto79.wdp"/><Relationship Id="rId14" Type="http://schemas.openxmlformats.org/officeDocument/2006/relationships/image" Target="../media/image106.png"/><Relationship Id="rId22" Type="http://schemas.openxmlformats.org/officeDocument/2006/relationships/image" Target="../media/image110.png"/><Relationship Id="rId27" Type="http://schemas.openxmlformats.org/officeDocument/2006/relationships/image" Target="../media/image113.png"/><Relationship Id="rId30" Type="http://schemas.openxmlformats.org/officeDocument/2006/relationships/image" Target="../media/image115.png"/><Relationship Id="rId35" Type="http://schemas.openxmlformats.org/officeDocument/2006/relationships/image" Target="../media/image118.png"/><Relationship Id="rId43" Type="http://schemas.microsoft.com/office/2007/relationships/hdphoto" Target="../media/hdphoto89.wdp"/><Relationship Id="rId48" Type="http://schemas.openxmlformats.org/officeDocument/2006/relationships/image" Target="../media/image125.png"/><Relationship Id="rId56" Type="http://schemas.openxmlformats.org/officeDocument/2006/relationships/image" Target="../media/image129.png"/><Relationship Id="rId64" Type="http://schemas.openxmlformats.org/officeDocument/2006/relationships/image" Target="../media/image133.png"/><Relationship Id="rId69" Type="http://schemas.microsoft.com/office/2007/relationships/hdphoto" Target="../media/hdphoto102.wdp"/><Relationship Id="rId8" Type="http://schemas.openxmlformats.org/officeDocument/2006/relationships/image" Target="../media/image103.png"/><Relationship Id="rId51" Type="http://schemas.microsoft.com/office/2007/relationships/hdphoto" Target="../media/hdphoto93.wdp"/><Relationship Id="rId72" Type="http://schemas.openxmlformats.org/officeDocument/2006/relationships/image" Target="../media/image137.png"/><Relationship Id="rId3" Type="http://schemas.microsoft.com/office/2007/relationships/hdphoto" Target="../media/hdphoto71.wdp"/><Relationship Id="rId12" Type="http://schemas.openxmlformats.org/officeDocument/2006/relationships/image" Target="../media/image105.png"/><Relationship Id="rId17" Type="http://schemas.microsoft.com/office/2007/relationships/hdphoto" Target="../media/hdphoto78.wdp"/><Relationship Id="rId25" Type="http://schemas.openxmlformats.org/officeDocument/2006/relationships/image" Target="../media/image112.png"/><Relationship Id="rId33" Type="http://schemas.microsoft.com/office/2007/relationships/hdphoto" Target="../media/hdphoto85.wdp"/><Relationship Id="rId38" Type="http://schemas.openxmlformats.org/officeDocument/2006/relationships/image" Target="../media/image120.png"/><Relationship Id="rId46" Type="http://schemas.openxmlformats.org/officeDocument/2006/relationships/image" Target="../media/image124.png"/><Relationship Id="rId59" Type="http://schemas.microsoft.com/office/2007/relationships/hdphoto" Target="../media/hdphoto97.wdp"/><Relationship Id="rId67" Type="http://schemas.microsoft.com/office/2007/relationships/hdphoto" Target="../media/hdphoto101.wdp"/><Relationship Id="rId20" Type="http://schemas.openxmlformats.org/officeDocument/2006/relationships/image" Target="../media/image109.png"/><Relationship Id="rId41" Type="http://schemas.microsoft.com/office/2007/relationships/hdphoto" Target="../media/hdphoto88.wdp"/><Relationship Id="rId54" Type="http://schemas.openxmlformats.org/officeDocument/2006/relationships/image" Target="../media/image128.png"/><Relationship Id="rId62" Type="http://schemas.openxmlformats.org/officeDocument/2006/relationships/image" Target="../media/image132.png"/><Relationship Id="rId70" Type="http://schemas.openxmlformats.org/officeDocument/2006/relationships/image" Target="../media/image13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2.png"/><Relationship Id="rId15" Type="http://schemas.microsoft.com/office/2007/relationships/hdphoto" Target="../media/hdphoto77.wdp"/><Relationship Id="rId23" Type="http://schemas.openxmlformats.org/officeDocument/2006/relationships/image" Target="../media/image111.png"/><Relationship Id="rId28" Type="http://schemas.microsoft.com/office/2007/relationships/hdphoto" Target="../media/hdphoto83.wdp"/><Relationship Id="rId36" Type="http://schemas.openxmlformats.org/officeDocument/2006/relationships/image" Target="../media/image119.png"/><Relationship Id="rId49" Type="http://schemas.microsoft.com/office/2007/relationships/hdphoto" Target="../media/hdphoto92.wdp"/><Relationship Id="rId57" Type="http://schemas.microsoft.com/office/2007/relationships/hdphoto" Target="../media/hdphoto96.wdp"/><Relationship Id="rId10" Type="http://schemas.openxmlformats.org/officeDocument/2006/relationships/image" Target="../media/image104.png"/><Relationship Id="rId31" Type="http://schemas.microsoft.com/office/2007/relationships/hdphoto" Target="../media/hdphoto84.wdp"/><Relationship Id="rId44" Type="http://schemas.openxmlformats.org/officeDocument/2006/relationships/image" Target="../media/image123.png"/><Relationship Id="rId52" Type="http://schemas.openxmlformats.org/officeDocument/2006/relationships/image" Target="../media/image127.png"/><Relationship Id="rId60" Type="http://schemas.openxmlformats.org/officeDocument/2006/relationships/image" Target="../media/image131.png"/><Relationship Id="rId65" Type="http://schemas.microsoft.com/office/2007/relationships/hdphoto" Target="../media/hdphoto100.wdp"/><Relationship Id="rId73" Type="http://schemas.microsoft.com/office/2007/relationships/hdphoto" Target="../media/hdphoto104.wdp"/><Relationship Id="rId4" Type="http://schemas.openxmlformats.org/officeDocument/2006/relationships/image" Target="../media/image101.png"/><Relationship Id="rId9" Type="http://schemas.microsoft.com/office/2007/relationships/hdphoto" Target="../media/hdphoto74.wdp"/><Relationship Id="rId13" Type="http://schemas.microsoft.com/office/2007/relationships/hdphoto" Target="../media/hdphoto76.wdp"/><Relationship Id="rId18" Type="http://schemas.openxmlformats.org/officeDocument/2006/relationships/image" Target="../media/image108.png"/><Relationship Id="rId39" Type="http://schemas.microsoft.com/office/2007/relationships/hdphoto" Target="../media/hdphoto87.wdp"/><Relationship Id="rId34" Type="http://schemas.openxmlformats.org/officeDocument/2006/relationships/image" Target="../media/image117.png"/><Relationship Id="rId50" Type="http://schemas.openxmlformats.org/officeDocument/2006/relationships/image" Target="../media/image126.png"/><Relationship Id="rId55" Type="http://schemas.microsoft.com/office/2007/relationships/hdphoto" Target="../media/hdphoto95.wdp"/><Relationship Id="rId7" Type="http://schemas.microsoft.com/office/2007/relationships/hdphoto" Target="../media/hdphoto73.wdp"/><Relationship Id="rId71" Type="http://schemas.microsoft.com/office/2007/relationships/hdphoto" Target="../media/hdphoto103.wdp"/></Relationships>
</file>

<file path=ppt/slides/_rels/slide5.xml.rels><?xml version="1.0" encoding="UTF-8" standalone="yes"?>
<Relationships xmlns="http://schemas.openxmlformats.org/package/2006/relationships"><Relationship Id="rId26" Type="http://schemas.openxmlformats.org/officeDocument/2006/relationships/image" Target="../media/image151.png"/><Relationship Id="rId21" Type="http://schemas.microsoft.com/office/2007/relationships/hdphoto" Target="../media/hdphoto113.wdp"/><Relationship Id="rId42" Type="http://schemas.microsoft.com/office/2007/relationships/hdphoto" Target="../media/hdphoto123.wdp"/><Relationship Id="rId47" Type="http://schemas.microsoft.com/office/2007/relationships/hdphoto" Target="../media/hdphoto125.wdp"/><Relationship Id="rId63" Type="http://schemas.openxmlformats.org/officeDocument/2006/relationships/image" Target="../media/image171.png"/><Relationship Id="rId68" Type="http://schemas.microsoft.com/office/2007/relationships/hdphoto" Target="../media/hdphoto135.wdp"/><Relationship Id="rId7" Type="http://schemas.microsoft.com/office/2007/relationships/hdphoto" Target="../media/hdphoto107.wdp"/><Relationship Id="rId71" Type="http://schemas.openxmlformats.org/officeDocument/2006/relationships/image" Target="../media/image175.png"/><Relationship Id="rId2" Type="http://schemas.openxmlformats.org/officeDocument/2006/relationships/image" Target="../media/image138.png"/><Relationship Id="rId16" Type="http://schemas.openxmlformats.org/officeDocument/2006/relationships/image" Target="../media/image145.png"/><Relationship Id="rId29" Type="http://schemas.microsoft.com/office/2007/relationships/hdphoto" Target="../media/hdphoto117.wdp"/><Relationship Id="rId11" Type="http://schemas.microsoft.com/office/2007/relationships/hdphoto" Target="../media/hdphoto109.wdp"/><Relationship Id="rId24" Type="http://schemas.openxmlformats.org/officeDocument/2006/relationships/image" Target="../media/image150.png"/><Relationship Id="rId32" Type="http://schemas.microsoft.com/office/2007/relationships/hdphoto" Target="../media/hdphoto118.wdp"/><Relationship Id="rId37" Type="http://schemas.openxmlformats.org/officeDocument/2006/relationships/image" Target="../media/image157.png"/><Relationship Id="rId40" Type="http://schemas.microsoft.com/office/2007/relationships/hdphoto" Target="../media/hdphoto122.wdp"/><Relationship Id="rId45" Type="http://schemas.openxmlformats.org/officeDocument/2006/relationships/image" Target="../media/image161.png"/><Relationship Id="rId53" Type="http://schemas.microsoft.com/office/2007/relationships/hdphoto" Target="../media/hdphoto128.wdp"/><Relationship Id="rId58" Type="http://schemas.openxmlformats.org/officeDocument/2006/relationships/image" Target="../media/image168.png"/><Relationship Id="rId66" Type="http://schemas.microsoft.com/office/2007/relationships/hdphoto" Target="../media/hdphoto134.wdp"/><Relationship Id="rId5" Type="http://schemas.microsoft.com/office/2007/relationships/hdphoto" Target="../media/hdphoto106.wdp"/><Relationship Id="rId61" Type="http://schemas.openxmlformats.org/officeDocument/2006/relationships/image" Target="../media/image170.png"/><Relationship Id="rId19" Type="http://schemas.openxmlformats.org/officeDocument/2006/relationships/image" Target="../media/image147.png"/><Relationship Id="rId14" Type="http://schemas.openxmlformats.org/officeDocument/2006/relationships/image" Target="../media/image144.png"/><Relationship Id="rId22" Type="http://schemas.openxmlformats.org/officeDocument/2006/relationships/image" Target="../media/image149.png"/><Relationship Id="rId27" Type="http://schemas.microsoft.com/office/2007/relationships/hdphoto" Target="../media/hdphoto116.wdp"/><Relationship Id="rId30" Type="http://schemas.openxmlformats.org/officeDocument/2006/relationships/image" Target="../media/image153.png"/><Relationship Id="rId35" Type="http://schemas.openxmlformats.org/officeDocument/2006/relationships/image" Target="../media/image156.png"/><Relationship Id="rId43" Type="http://schemas.openxmlformats.org/officeDocument/2006/relationships/image" Target="../media/image160.png"/><Relationship Id="rId48" Type="http://schemas.openxmlformats.org/officeDocument/2006/relationships/image" Target="../media/image163.png"/><Relationship Id="rId56" Type="http://schemas.openxmlformats.org/officeDocument/2006/relationships/image" Target="../media/image167.png"/><Relationship Id="rId64" Type="http://schemas.microsoft.com/office/2007/relationships/hdphoto" Target="../media/hdphoto133.wdp"/><Relationship Id="rId69" Type="http://schemas.openxmlformats.org/officeDocument/2006/relationships/image" Target="../media/image174.png"/><Relationship Id="rId8" Type="http://schemas.openxmlformats.org/officeDocument/2006/relationships/image" Target="../media/image141.png"/><Relationship Id="rId51" Type="http://schemas.microsoft.com/office/2007/relationships/hdphoto" Target="../media/hdphoto127.wdp"/><Relationship Id="rId72" Type="http://schemas.microsoft.com/office/2007/relationships/hdphoto" Target="../media/hdphoto137.wdp"/><Relationship Id="rId3" Type="http://schemas.microsoft.com/office/2007/relationships/hdphoto" Target="../media/hdphoto105.wdp"/><Relationship Id="rId12" Type="http://schemas.openxmlformats.org/officeDocument/2006/relationships/image" Target="../media/image143.png"/><Relationship Id="rId17" Type="http://schemas.microsoft.com/office/2007/relationships/hdphoto" Target="../media/hdphoto112.wdp"/><Relationship Id="rId25" Type="http://schemas.microsoft.com/office/2007/relationships/hdphoto" Target="../media/hdphoto115.wdp"/><Relationship Id="rId33" Type="http://schemas.openxmlformats.org/officeDocument/2006/relationships/image" Target="../media/image155.png"/><Relationship Id="rId38" Type="http://schemas.microsoft.com/office/2007/relationships/hdphoto" Target="../media/hdphoto121.wdp"/><Relationship Id="rId46" Type="http://schemas.openxmlformats.org/officeDocument/2006/relationships/image" Target="../media/image162.png"/><Relationship Id="rId59" Type="http://schemas.openxmlformats.org/officeDocument/2006/relationships/image" Target="../media/image169.png"/><Relationship Id="rId67" Type="http://schemas.openxmlformats.org/officeDocument/2006/relationships/image" Target="../media/image173.png"/><Relationship Id="rId20" Type="http://schemas.openxmlformats.org/officeDocument/2006/relationships/image" Target="../media/image148.png"/><Relationship Id="rId41" Type="http://schemas.openxmlformats.org/officeDocument/2006/relationships/image" Target="../media/image159.png"/><Relationship Id="rId54" Type="http://schemas.openxmlformats.org/officeDocument/2006/relationships/image" Target="../media/image166.png"/><Relationship Id="rId62" Type="http://schemas.microsoft.com/office/2007/relationships/hdphoto" Target="../media/hdphoto132.wdp"/><Relationship Id="rId70" Type="http://schemas.microsoft.com/office/2007/relationships/hdphoto" Target="../media/hdphoto136.wdp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0.png"/><Relationship Id="rId15" Type="http://schemas.microsoft.com/office/2007/relationships/hdphoto" Target="../media/hdphoto111.wdp"/><Relationship Id="rId23" Type="http://schemas.microsoft.com/office/2007/relationships/hdphoto" Target="../media/hdphoto114.wdp"/><Relationship Id="rId28" Type="http://schemas.openxmlformats.org/officeDocument/2006/relationships/image" Target="../media/image152.png"/><Relationship Id="rId36" Type="http://schemas.microsoft.com/office/2007/relationships/hdphoto" Target="../media/hdphoto120.wdp"/><Relationship Id="rId49" Type="http://schemas.microsoft.com/office/2007/relationships/hdphoto" Target="../media/hdphoto126.wdp"/><Relationship Id="rId57" Type="http://schemas.microsoft.com/office/2007/relationships/hdphoto" Target="../media/hdphoto130.wdp"/><Relationship Id="rId10" Type="http://schemas.openxmlformats.org/officeDocument/2006/relationships/image" Target="../media/image142.png"/><Relationship Id="rId31" Type="http://schemas.openxmlformats.org/officeDocument/2006/relationships/image" Target="../media/image154.png"/><Relationship Id="rId44" Type="http://schemas.microsoft.com/office/2007/relationships/hdphoto" Target="../media/hdphoto124.wdp"/><Relationship Id="rId52" Type="http://schemas.openxmlformats.org/officeDocument/2006/relationships/image" Target="../media/image165.png"/><Relationship Id="rId60" Type="http://schemas.microsoft.com/office/2007/relationships/hdphoto" Target="../media/hdphoto131.wdp"/><Relationship Id="rId65" Type="http://schemas.openxmlformats.org/officeDocument/2006/relationships/image" Target="../media/image172.png"/><Relationship Id="rId4" Type="http://schemas.openxmlformats.org/officeDocument/2006/relationships/image" Target="../media/image139.png"/><Relationship Id="rId9" Type="http://schemas.microsoft.com/office/2007/relationships/hdphoto" Target="../media/hdphoto108.wdp"/><Relationship Id="rId13" Type="http://schemas.microsoft.com/office/2007/relationships/hdphoto" Target="../media/hdphoto110.wdp"/><Relationship Id="rId18" Type="http://schemas.openxmlformats.org/officeDocument/2006/relationships/image" Target="../media/image146.png"/><Relationship Id="rId39" Type="http://schemas.openxmlformats.org/officeDocument/2006/relationships/image" Target="../media/image158.png"/><Relationship Id="rId34" Type="http://schemas.microsoft.com/office/2007/relationships/hdphoto" Target="../media/hdphoto119.wdp"/><Relationship Id="rId50" Type="http://schemas.openxmlformats.org/officeDocument/2006/relationships/image" Target="../media/image164.png"/><Relationship Id="rId55" Type="http://schemas.microsoft.com/office/2007/relationships/hdphoto" Target="../media/hdphoto129.wdp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9.png"/><Relationship Id="rId13" Type="http://schemas.openxmlformats.org/officeDocument/2006/relationships/image" Target="../media/image182.tif"/><Relationship Id="rId3" Type="http://schemas.microsoft.com/office/2007/relationships/hdphoto" Target="../media/hdphoto138.wdp"/><Relationship Id="rId7" Type="http://schemas.microsoft.com/office/2007/relationships/hdphoto" Target="../media/hdphoto140.wdp"/><Relationship Id="rId12" Type="http://schemas.microsoft.com/office/2007/relationships/hdphoto" Target="../media/hdphoto142.wdp"/><Relationship Id="rId2" Type="http://schemas.openxmlformats.org/officeDocument/2006/relationships/image" Target="../media/image17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8.png"/><Relationship Id="rId11" Type="http://schemas.openxmlformats.org/officeDocument/2006/relationships/image" Target="../media/image181.png"/><Relationship Id="rId5" Type="http://schemas.microsoft.com/office/2007/relationships/hdphoto" Target="../media/hdphoto139.wdp"/><Relationship Id="rId10" Type="http://schemas.openxmlformats.org/officeDocument/2006/relationships/image" Target="../media/image180.png"/><Relationship Id="rId4" Type="http://schemas.openxmlformats.org/officeDocument/2006/relationships/image" Target="../media/image177.png"/><Relationship Id="rId9" Type="http://schemas.microsoft.com/office/2007/relationships/hdphoto" Target="../media/hdphoto141.wdp"/><Relationship Id="rId14" Type="http://schemas.openxmlformats.org/officeDocument/2006/relationships/image" Target="../media/image183.tif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43.wdp"/><Relationship Id="rId7" Type="http://schemas.microsoft.com/office/2007/relationships/hdphoto" Target="../media/hdphoto145.wdp"/><Relationship Id="rId2" Type="http://schemas.openxmlformats.org/officeDocument/2006/relationships/image" Target="../media/image18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6.png"/><Relationship Id="rId5" Type="http://schemas.microsoft.com/office/2007/relationships/hdphoto" Target="../media/hdphoto144.wdp"/><Relationship Id="rId4" Type="http://schemas.openxmlformats.org/officeDocument/2006/relationships/image" Target="../media/image18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479C320-FF4D-6E4B-8007-1421CAE6B646}"/>
              </a:ext>
            </a:extLst>
          </p:cNvPr>
          <p:cNvSpPr txBox="1"/>
          <p:nvPr/>
        </p:nvSpPr>
        <p:spPr>
          <a:xfrm>
            <a:off x="13724028" y="1264658"/>
            <a:ext cx="7366119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600" dirty="0">
                <a:latin typeface="Arial" panose="020B0604020202020204" pitchFamily="34" charset="0"/>
                <a:cs typeface="Arial" panose="020B0604020202020204" pitchFamily="34" charset="0"/>
              </a:rPr>
              <a:t>Supplementary figures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220CBF1-A14E-0C43-9819-D9DD95E21AFF}"/>
              </a:ext>
            </a:extLst>
          </p:cNvPr>
          <p:cNvSpPr txBox="1"/>
          <p:nvPr/>
        </p:nvSpPr>
        <p:spPr>
          <a:xfrm>
            <a:off x="576816" y="2865493"/>
            <a:ext cx="3496470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600" b="1" dirty="0">
                <a:latin typeface="Arial" panose="020B0604020202020204" pitchFamily="34" charset="0"/>
                <a:cs typeface="Arial" panose="020B0604020202020204" pitchFamily="34" charset="0"/>
              </a:rPr>
              <a:t>Figure 2D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928D491-7788-C746-87E6-A49F6A733BDE}"/>
              </a:ext>
            </a:extLst>
          </p:cNvPr>
          <p:cNvSpPr txBox="1"/>
          <p:nvPr/>
        </p:nvSpPr>
        <p:spPr>
          <a:xfrm>
            <a:off x="576816" y="17811587"/>
            <a:ext cx="3496470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600" b="1" dirty="0">
                <a:latin typeface="Arial" panose="020B0604020202020204" pitchFamily="34" charset="0"/>
                <a:cs typeface="Arial" panose="020B0604020202020204" pitchFamily="34" charset="0"/>
              </a:rPr>
              <a:t>Figure 2H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4B5B93D-932A-E03D-8E29-809A47340D58}"/>
              </a:ext>
            </a:extLst>
          </p:cNvPr>
          <p:cNvSpPr txBox="1"/>
          <p:nvPr/>
        </p:nvSpPr>
        <p:spPr>
          <a:xfrm>
            <a:off x="4148856" y="4572822"/>
            <a:ext cx="3004349" cy="884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5146" b="1" dirty="0">
                <a:latin typeface="Arial" panose="020B0604020202020204" pitchFamily="34" charset="0"/>
                <a:cs typeface="Arial" panose="020B0604020202020204" pitchFamily="34" charset="0"/>
              </a:rPr>
              <a:t>IP: FLAG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C2BD226-29E9-2E77-9A8B-BE116AD94CB6}"/>
              </a:ext>
            </a:extLst>
          </p:cNvPr>
          <p:cNvSpPr txBox="1"/>
          <p:nvPr/>
        </p:nvSpPr>
        <p:spPr>
          <a:xfrm>
            <a:off x="1013662" y="13181700"/>
            <a:ext cx="3657600" cy="884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146" b="1" dirty="0">
                <a:latin typeface="Arial" panose="020B0604020202020204" pitchFamily="34" charset="0"/>
                <a:cs typeface="Arial" panose="020B0604020202020204" pitchFamily="34" charset="0"/>
              </a:rPr>
              <a:t> FLAG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E6DA61B-3FC3-29D5-C953-4FC4E31FF291}"/>
              </a:ext>
            </a:extLst>
          </p:cNvPr>
          <p:cNvSpPr txBox="1"/>
          <p:nvPr/>
        </p:nvSpPr>
        <p:spPr>
          <a:xfrm>
            <a:off x="13880507" y="4740919"/>
            <a:ext cx="2250488" cy="884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146" b="1" dirty="0">
                <a:latin typeface="Arial" panose="020B0604020202020204" pitchFamily="34" charset="0"/>
                <a:cs typeface="Arial" panose="020B0604020202020204" pitchFamily="34" charset="0"/>
              </a:rPr>
              <a:t>Lysate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8DAAAE0-0A69-6C65-95DF-A4BDFF52EA6E}"/>
              </a:ext>
            </a:extLst>
          </p:cNvPr>
          <p:cNvSpPr txBox="1"/>
          <p:nvPr/>
        </p:nvSpPr>
        <p:spPr>
          <a:xfrm>
            <a:off x="11932605" y="12989825"/>
            <a:ext cx="3657600" cy="884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146" b="1" dirty="0">
                <a:latin typeface="Arial" panose="020B0604020202020204" pitchFamily="34" charset="0"/>
                <a:cs typeface="Arial" panose="020B0604020202020204" pitchFamily="34" charset="0"/>
              </a:rPr>
              <a:t> FLAG</a:t>
            </a: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62AEBBC9-1E55-7168-FE17-F212C2C9F255}"/>
              </a:ext>
            </a:extLst>
          </p:cNvPr>
          <p:cNvCxnSpPr>
            <a:cxnSpLocks/>
          </p:cNvCxnSpPr>
          <p:nvPr/>
        </p:nvCxnSpPr>
        <p:spPr>
          <a:xfrm>
            <a:off x="2177339" y="5753067"/>
            <a:ext cx="7642414" cy="0"/>
          </a:xfrm>
          <a:prstGeom prst="line">
            <a:avLst/>
          </a:prstGeom>
          <a:ln w="254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4" name="TextBox 43">
            <a:extLst>
              <a:ext uri="{FF2B5EF4-FFF2-40B4-BE49-F238E27FC236}">
                <a16:creationId xmlns:a16="http://schemas.microsoft.com/office/drawing/2014/main" id="{7475590C-726B-F415-AB46-99BE3595E6CA}"/>
              </a:ext>
            </a:extLst>
          </p:cNvPr>
          <p:cNvSpPr txBox="1"/>
          <p:nvPr/>
        </p:nvSpPr>
        <p:spPr>
          <a:xfrm>
            <a:off x="2772849" y="30788676"/>
            <a:ext cx="2566728" cy="884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5146" b="1" dirty="0">
                <a:latin typeface="Arial" panose="020B0604020202020204" pitchFamily="34" charset="0"/>
                <a:cs typeface="Arial" panose="020B0604020202020204" pitchFamily="34" charset="0"/>
              </a:rPr>
              <a:t>GAPDH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44618980-62E4-8BEF-48B4-8A1FF367488C}"/>
              </a:ext>
            </a:extLst>
          </p:cNvPr>
          <p:cNvSpPr txBox="1"/>
          <p:nvPr/>
        </p:nvSpPr>
        <p:spPr>
          <a:xfrm>
            <a:off x="16557828" y="30720384"/>
            <a:ext cx="1686680" cy="884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5146" b="1" dirty="0">
                <a:latin typeface="Arial" panose="020B0604020202020204" pitchFamily="34" charset="0"/>
                <a:cs typeface="Arial" panose="020B0604020202020204" pitchFamily="34" charset="0"/>
              </a:rPr>
              <a:t>Rnr2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75A8B1E5-556D-D161-1380-71877E3129A6}"/>
              </a:ext>
            </a:extLst>
          </p:cNvPr>
          <p:cNvSpPr txBox="1"/>
          <p:nvPr/>
        </p:nvSpPr>
        <p:spPr>
          <a:xfrm>
            <a:off x="10664231" y="30704525"/>
            <a:ext cx="1577676" cy="884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5146" b="1" dirty="0">
                <a:latin typeface="Arial" panose="020B0604020202020204" pitchFamily="34" charset="0"/>
                <a:cs typeface="Arial" panose="020B0604020202020204" pitchFamily="34" charset="0"/>
              </a:rPr>
              <a:t>Ydj1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4987B48E-A17C-87E6-A9E1-E89274B3D814}"/>
              </a:ext>
            </a:extLst>
          </p:cNvPr>
          <p:cNvSpPr txBox="1"/>
          <p:nvPr/>
        </p:nvSpPr>
        <p:spPr>
          <a:xfrm>
            <a:off x="24663580" y="30704525"/>
            <a:ext cx="1136850" cy="884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5146" b="1" dirty="0">
                <a:latin typeface="Arial" panose="020B0604020202020204" pitchFamily="34" charset="0"/>
                <a:cs typeface="Arial" panose="020B0604020202020204" pitchFamily="34" charset="0"/>
              </a:rPr>
              <a:t>HA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C2FFBE0D-CB73-3C6B-8852-0C3747B36D10}"/>
              </a:ext>
            </a:extLst>
          </p:cNvPr>
          <p:cNvSpPr txBox="1"/>
          <p:nvPr/>
        </p:nvSpPr>
        <p:spPr>
          <a:xfrm>
            <a:off x="30932436" y="30725601"/>
            <a:ext cx="1978426" cy="884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5146" b="1" dirty="0">
                <a:latin typeface="Arial" panose="020B0604020202020204" pitchFamily="34" charset="0"/>
                <a:cs typeface="Arial" panose="020B0604020202020204" pitchFamily="34" charset="0"/>
              </a:rPr>
              <a:t>FLAG</a:t>
            </a:r>
          </a:p>
        </p:txBody>
      </p: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F8836FD0-C585-6959-51BD-9FEA067F886C}"/>
              </a:ext>
            </a:extLst>
          </p:cNvPr>
          <p:cNvCxnSpPr>
            <a:cxnSpLocks/>
          </p:cNvCxnSpPr>
          <p:nvPr/>
        </p:nvCxnSpPr>
        <p:spPr>
          <a:xfrm>
            <a:off x="11419202" y="5801220"/>
            <a:ext cx="7642414" cy="0"/>
          </a:xfrm>
          <a:prstGeom prst="line">
            <a:avLst/>
          </a:prstGeom>
          <a:ln w="254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8" name="TextBox 57">
            <a:extLst>
              <a:ext uri="{FF2B5EF4-FFF2-40B4-BE49-F238E27FC236}">
                <a16:creationId xmlns:a16="http://schemas.microsoft.com/office/drawing/2014/main" id="{DBFE34F5-88E4-6DCC-B252-052197FBB967}"/>
              </a:ext>
            </a:extLst>
          </p:cNvPr>
          <p:cNvSpPr txBox="1"/>
          <p:nvPr/>
        </p:nvSpPr>
        <p:spPr>
          <a:xfrm>
            <a:off x="14043292" y="19031120"/>
            <a:ext cx="3004349" cy="884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5146" b="1" dirty="0">
                <a:latin typeface="Arial" panose="020B0604020202020204" pitchFamily="34" charset="0"/>
                <a:cs typeface="Arial" panose="020B0604020202020204" pitchFamily="34" charset="0"/>
              </a:rPr>
              <a:t>IP: FLAG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E61D4B3E-9BB2-1814-A845-EF3926C20F87}"/>
              </a:ext>
            </a:extLst>
          </p:cNvPr>
          <p:cNvSpPr txBox="1"/>
          <p:nvPr/>
        </p:nvSpPr>
        <p:spPr>
          <a:xfrm>
            <a:off x="14547950" y="33312531"/>
            <a:ext cx="2250488" cy="884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146" b="1" dirty="0">
                <a:latin typeface="Arial" panose="020B0604020202020204" pitchFamily="34" charset="0"/>
                <a:cs typeface="Arial" panose="020B0604020202020204" pitchFamily="34" charset="0"/>
              </a:rPr>
              <a:t>Lysate</a:t>
            </a:r>
          </a:p>
        </p:txBody>
      </p: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F9799004-BAB1-C728-F217-8DB0BC829445}"/>
              </a:ext>
            </a:extLst>
          </p:cNvPr>
          <p:cNvCxnSpPr>
            <a:cxnSpLocks/>
          </p:cNvCxnSpPr>
          <p:nvPr/>
        </p:nvCxnSpPr>
        <p:spPr>
          <a:xfrm>
            <a:off x="2177339" y="20267506"/>
            <a:ext cx="28274642" cy="0"/>
          </a:xfrm>
          <a:prstGeom prst="line">
            <a:avLst/>
          </a:prstGeom>
          <a:ln w="254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53B9B8A3-53F3-CAF1-7653-D8B2F32DEF4B}"/>
              </a:ext>
            </a:extLst>
          </p:cNvPr>
          <p:cNvCxnSpPr>
            <a:cxnSpLocks/>
          </p:cNvCxnSpPr>
          <p:nvPr/>
        </p:nvCxnSpPr>
        <p:spPr>
          <a:xfrm>
            <a:off x="2417792" y="34686653"/>
            <a:ext cx="28534447" cy="0"/>
          </a:xfrm>
          <a:prstGeom prst="line">
            <a:avLst/>
          </a:prstGeom>
          <a:ln w="254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64" name="Picture 63">
            <a:extLst>
              <a:ext uri="{FF2B5EF4-FFF2-40B4-BE49-F238E27FC236}">
                <a16:creationId xmlns:a16="http://schemas.microsoft.com/office/drawing/2014/main" id="{4CCDE315-4D53-04C5-6C4A-BEF1DEB5060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25000"/>
                    </a14:imgEffect>
                    <a14:imgEffect>
                      <a14:brightnessContrast bright="-2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4932029" y="23822364"/>
            <a:ext cx="4228933" cy="6151175"/>
          </a:xfrm>
          <a:prstGeom prst="rect">
            <a:avLst/>
          </a:prstGeom>
        </p:spPr>
      </p:pic>
      <p:pic>
        <p:nvPicPr>
          <p:cNvPr id="65" name="Picture 64">
            <a:extLst>
              <a:ext uri="{FF2B5EF4-FFF2-40B4-BE49-F238E27FC236}">
                <a16:creationId xmlns:a16="http://schemas.microsoft.com/office/drawing/2014/main" id="{8A901084-EDC1-D909-E591-AC578D50A6A5}"/>
              </a:ext>
            </a:extLst>
          </p:cNvPr>
          <p:cNvPicPr>
            <a:picLocks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4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8837770" y="23822364"/>
            <a:ext cx="4228933" cy="6151175"/>
          </a:xfrm>
          <a:prstGeom prst="rect">
            <a:avLst/>
          </a:prstGeom>
        </p:spPr>
      </p:pic>
      <p:pic>
        <p:nvPicPr>
          <p:cNvPr id="67" name="Picture 66">
            <a:extLst>
              <a:ext uri="{FF2B5EF4-FFF2-40B4-BE49-F238E27FC236}">
                <a16:creationId xmlns:a16="http://schemas.microsoft.com/office/drawing/2014/main" id="{6C95C78C-5136-6BEF-24E6-7A099932D687}"/>
              </a:ext>
            </a:extLst>
          </p:cNvPr>
          <p:cNvPicPr>
            <a:picLocks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-4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254490" y="23822364"/>
            <a:ext cx="4228933" cy="6151175"/>
          </a:xfrm>
          <a:prstGeom prst="rect">
            <a:avLst/>
          </a:prstGeom>
        </p:spPr>
      </p:pic>
      <p:sp>
        <p:nvSpPr>
          <p:cNvPr id="68" name="TextBox 67">
            <a:extLst>
              <a:ext uri="{FF2B5EF4-FFF2-40B4-BE49-F238E27FC236}">
                <a16:creationId xmlns:a16="http://schemas.microsoft.com/office/drawing/2014/main" id="{F350A62F-6407-A9E1-1C84-61806A3A4D7A}"/>
              </a:ext>
            </a:extLst>
          </p:cNvPr>
          <p:cNvSpPr txBox="1"/>
          <p:nvPr/>
        </p:nvSpPr>
        <p:spPr>
          <a:xfrm>
            <a:off x="2785933" y="47278101"/>
            <a:ext cx="2566728" cy="884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5146" b="1" dirty="0">
                <a:latin typeface="Arial" panose="020B0604020202020204" pitchFamily="34" charset="0"/>
                <a:cs typeface="Arial" panose="020B0604020202020204" pitchFamily="34" charset="0"/>
              </a:rPr>
              <a:t>GAPDH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E1C481AE-F22F-C6D0-FA83-D3C1E6DD88DD}"/>
              </a:ext>
            </a:extLst>
          </p:cNvPr>
          <p:cNvSpPr txBox="1"/>
          <p:nvPr/>
        </p:nvSpPr>
        <p:spPr>
          <a:xfrm>
            <a:off x="16570912" y="47209809"/>
            <a:ext cx="1686680" cy="884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5146" b="1" dirty="0">
                <a:latin typeface="Arial" panose="020B0604020202020204" pitchFamily="34" charset="0"/>
                <a:cs typeface="Arial" panose="020B0604020202020204" pitchFamily="34" charset="0"/>
              </a:rPr>
              <a:t>Rnr2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964380A6-814B-7D1C-350E-B52982500FC6}"/>
              </a:ext>
            </a:extLst>
          </p:cNvPr>
          <p:cNvSpPr txBox="1"/>
          <p:nvPr/>
        </p:nvSpPr>
        <p:spPr>
          <a:xfrm>
            <a:off x="10677315" y="47193950"/>
            <a:ext cx="1577676" cy="884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5146" b="1" dirty="0">
                <a:latin typeface="Arial" panose="020B0604020202020204" pitchFamily="34" charset="0"/>
                <a:cs typeface="Arial" panose="020B0604020202020204" pitchFamily="34" charset="0"/>
              </a:rPr>
              <a:t>Ydj1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A37989D3-735F-3AF4-6FF3-B651D4D40A3A}"/>
              </a:ext>
            </a:extLst>
          </p:cNvPr>
          <p:cNvSpPr txBox="1"/>
          <p:nvPr/>
        </p:nvSpPr>
        <p:spPr>
          <a:xfrm>
            <a:off x="24676664" y="47193950"/>
            <a:ext cx="1136850" cy="884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5146" b="1" dirty="0">
                <a:latin typeface="Arial" panose="020B0604020202020204" pitchFamily="34" charset="0"/>
                <a:cs typeface="Arial" panose="020B0604020202020204" pitchFamily="34" charset="0"/>
              </a:rPr>
              <a:t>HA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AD52A282-8868-2C95-859C-582FBF806897}"/>
              </a:ext>
            </a:extLst>
          </p:cNvPr>
          <p:cNvSpPr txBox="1"/>
          <p:nvPr/>
        </p:nvSpPr>
        <p:spPr>
          <a:xfrm>
            <a:off x="30945520" y="47215027"/>
            <a:ext cx="1978426" cy="884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5146" b="1" dirty="0">
                <a:latin typeface="Arial" panose="020B0604020202020204" pitchFamily="34" charset="0"/>
                <a:cs typeface="Arial" panose="020B0604020202020204" pitchFamily="34" charset="0"/>
              </a:rPr>
              <a:t>FLAG</a:t>
            </a:r>
          </a:p>
        </p:txBody>
      </p:sp>
      <p:pic>
        <p:nvPicPr>
          <p:cNvPr id="73" name="Picture 72">
            <a:extLst>
              <a:ext uri="{FF2B5EF4-FFF2-40B4-BE49-F238E27FC236}">
                <a16:creationId xmlns:a16="http://schemas.microsoft.com/office/drawing/2014/main" id="{5A1CA0ED-EE09-3B8F-90A2-63F0321B177C}"/>
              </a:ext>
            </a:extLst>
          </p:cNvPr>
          <p:cNvPicPr>
            <a:picLocks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-4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9508449" y="36903593"/>
            <a:ext cx="4228933" cy="8073418"/>
          </a:xfrm>
          <a:prstGeom prst="rect">
            <a:avLst/>
          </a:prstGeom>
        </p:spPr>
      </p:pic>
      <p:pic>
        <p:nvPicPr>
          <p:cNvPr id="74" name="Picture 73">
            <a:extLst>
              <a:ext uri="{FF2B5EF4-FFF2-40B4-BE49-F238E27FC236}">
                <a16:creationId xmlns:a16="http://schemas.microsoft.com/office/drawing/2014/main" id="{99D91114-CA02-F8B2-109B-D99D90C5407E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rightnessContrast bright="-4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289326" y="38047276"/>
            <a:ext cx="4975858" cy="7406057"/>
          </a:xfrm>
          <a:prstGeom prst="rect">
            <a:avLst/>
          </a:prstGeom>
        </p:spPr>
      </p:pic>
      <p:pic>
        <p:nvPicPr>
          <p:cNvPr id="75" name="Picture 74">
            <a:extLst>
              <a:ext uri="{FF2B5EF4-FFF2-40B4-BE49-F238E27FC236}">
                <a16:creationId xmlns:a16="http://schemas.microsoft.com/office/drawing/2014/main" id="{97992442-9899-6CD9-A34B-472606CF38CA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rightnessContrast bright="-4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flipH="1">
            <a:off x="23075208" y="36769919"/>
            <a:ext cx="4615454" cy="8073418"/>
          </a:xfrm>
          <a:prstGeom prst="rect">
            <a:avLst/>
          </a:prstGeom>
        </p:spPr>
      </p:pic>
      <p:pic>
        <p:nvPicPr>
          <p:cNvPr id="76" name="Picture 75">
            <a:extLst>
              <a:ext uri="{FF2B5EF4-FFF2-40B4-BE49-F238E27FC236}">
                <a16:creationId xmlns:a16="http://schemas.microsoft.com/office/drawing/2014/main" id="{62B0E37C-4F2B-D0A3-B4E4-D6CBD3DE2C60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brightnessContrast bright="-4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flipH="1">
            <a:off x="1760037" y="23395581"/>
            <a:ext cx="4975862" cy="6289020"/>
          </a:xfrm>
          <a:prstGeom prst="rect">
            <a:avLst/>
          </a:prstGeom>
        </p:spPr>
      </p:pic>
      <p:pic>
        <p:nvPicPr>
          <p:cNvPr id="77" name="Picture 76">
            <a:extLst>
              <a:ext uri="{FF2B5EF4-FFF2-40B4-BE49-F238E27FC236}">
                <a16:creationId xmlns:a16="http://schemas.microsoft.com/office/drawing/2014/main" id="{07BE109C-3584-A520-BC5E-8EE4714B6A20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BEBA8EAE-BF5A-486C-A8C5-ECC9F3942E4B}">
                <a14:imgProps xmlns:a14="http://schemas.microsoft.com/office/drawing/2010/main">
                  <a14:imgLayer r:embed="rId17">
                    <a14:imgEffect>
                      <a14:brightnessContrast bright="-4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flipH="1">
            <a:off x="7988746" y="36597884"/>
            <a:ext cx="5458575" cy="10661911"/>
          </a:xfrm>
          <a:prstGeom prst="rect">
            <a:avLst/>
          </a:prstGeom>
        </p:spPr>
      </p:pic>
      <p:pic>
        <p:nvPicPr>
          <p:cNvPr id="78" name="Picture 77">
            <a:extLst>
              <a:ext uri="{FF2B5EF4-FFF2-40B4-BE49-F238E27FC236}">
                <a16:creationId xmlns:a16="http://schemas.microsoft.com/office/drawing/2014/main" id="{D7B13617-AF13-E4A8-9FC0-C876FE45FFB6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BEBA8EAE-BF5A-486C-A8C5-ECC9F3942E4B}">
                <a14:imgProps xmlns:a14="http://schemas.microsoft.com/office/drawing/2010/main">
                  <a14:imgLayer r:embed="rId19">
                    <a14:imgEffect>
                      <a14:brightnessContrast bright="-4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flipH="1">
            <a:off x="14931341" y="36324553"/>
            <a:ext cx="6184815" cy="9995223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D81A2CDF-B342-8491-157B-595659205CBE}"/>
              </a:ext>
            </a:extLst>
          </p:cNvPr>
          <p:cNvPicPr>
            <a:picLocks noChangeAspect="1"/>
          </p:cNvPicPr>
          <p:nvPr/>
        </p:nvPicPr>
        <p:blipFill rotWithShape="1">
          <a:blip r:embed="rId20">
            <a:extLst>
              <a:ext uri="{BEBA8EAE-BF5A-486C-A8C5-ECC9F3942E4B}">
                <a14:imgProps xmlns:a14="http://schemas.microsoft.com/office/drawing/2010/main">
                  <a14:imgLayer r:embed="rId21">
                    <a14:imgEffect>
                      <a14:brightnessContrast bright="-20000" contrast="-40000"/>
                    </a14:imgEffect>
                  </a14:imgLayer>
                </a14:imgProps>
              </a:ext>
            </a:extLst>
          </a:blip>
          <a:srcRect l="19052" t="15336" r="51374" b="19002"/>
          <a:stretch/>
        </p:blipFill>
        <p:spPr>
          <a:xfrm>
            <a:off x="755893" y="6388363"/>
            <a:ext cx="4173139" cy="649028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BDACC94-AE26-901A-C658-6A8C6C466BAB}"/>
              </a:ext>
            </a:extLst>
          </p:cNvPr>
          <p:cNvPicPr>
            <a:picLocks noChangeAspect="1"/>
          </p:cNvPicPr>
          <p:nvPr/>
        </p:nvPicPr>
        <p:blipFill rotWithShape="1">
          <a:blip r:embed="rId22">
            <a:lum bright="-20000" contrast="-40000"/>
          </a:blip>
          <a:srcRect l="32472" t="19640" r="28057" b="9946"/>
          <a:stretch/>
        </p:blipFill>
        <p:spPr>
          <a:xfrm>
            <a:off x="5856564" y="6392581"/>
            <a:ext cx="4998004" cy="645330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1261852-6940-095D-5736-26796C05D14C}"/>
              </a:ext>
            </a:extLst>
          </p:cNvPr>
          <p:cNvSpPr txBox="1"/>
          <p:nvPr/>
        </p:nvSpPr>
        <p:spPr>
          <a:xfrm>
            <a:off x="7153205" y="12917289"/>
            <a:ext cx="3657600" cy="884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146" b="1" dirty="0">
                <a:latin typeface="Arial" panose="020B0604020202020204" pitchFamily="34" charset="0"/>
                <a:cs typeface="Arial" panose="020B0604020202020204" pitchFamily="34" charset="0"/>
              </a:rPr>
              <a:t> GFP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639D57D-8A96-DA19-9105-8BD44C896311}"/>
              </a:ext>
            </a:extLst>
          </p:cNvPr>
          <p:cNvPicPr>
            <a:picLocks noChangeAspect="1"/>
          </p:cNvPicPr>
          <p:nvPr/>
        </p:nvPicPr>
        <p:blipFill rotWithShape="1">
          <a:blip r:embed="rId23"/>
          <a:srcRect l="23531" t="10491" r="45559" b="17632"/>
          <a:stretch/>
        </p:blipFill>
        <p:spPr>
          <a:xfrm>
            <a:off x="11678514" y="6521464"/>
            <a:ext cx="3623062" cy="617232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E02BE1F-15D9-9746-C765-109B40B74A5E}"/>
              </a:ext>
            </a:extLst>
          </p:cNvPr>
          <p:cNvPicPr>
            <a:picLocks noChangeAspect="1"/>
          </p:cNvPicPr>
          <p:nvPr/>
        </p:nvPicPr>
        <p:blipFill rotWithShape="1">
          <a:blip r:embed="rId24">
            <a:extLst>
              <a:ext uri="{BEBA8EAE-BF5A-486C-A8C5-ECC9F3942E4B}">
                <a14:imgProps xmlns:a14="http://schemas.microsoft.com/office/drawing/2010/main">
                  <a14:imgLayer r:embed="rId25">
                    <a14:imgEffect>
                      <a14:brightnessContrast bright="-20000" contrast="-40000"/>
                    </a14:imgEffect>
                  </a14:imgLayer>
                </a14:imgProps>
              </a:ext>
            </a:extLst>
          </a:blip>
          <a:srcRect l="19473" t="36737" r="48650" b="7477"/>
          <a:stretch/>
        </p:blipFill>
        <p:spPr>
          <a:xfrm>
            <a:off x="15701958" y="6555028"/>
            <a:ext cx="4202380" cy="5151748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D001924C-DC36-D621-C121-F0DFA3002322}"/>
              </a:ext>
            </a:extLst>
          </p:cNvPr>
          <p:cNvSpPr txBox="1"/>
          <p:nvPr/>
        </p:nvSpPr>
        <p:spPr>
          <a:xfrm>
            <a:off x="16130995" y="11961079"/>
            <a:ext cx="3657600" cy="884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146" b="1" dirty="0">
                <a:latin typeface="Arial" panose="020B0604020202020204" pitchFamily="34" charset="0"/>
                <a:cs typeface="Arial" panose="020B0604020202020204" pitchFamily="34" charset="0"/>
              </a:rPr>
              <a:t> GFP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75B6F516-914E-1221-C97C-6167717B3173}"/>
              </a:ext>
            </a:extLst>
          </p:cNvPr>
          <p:cNvCxnSpPr>
            <a:cxnSpLocks/>
          </p:cNvCxnSpPr>
          <p:nvPr/>
        </p:nvCxnSpPr>
        <p:spPr>
          <a:xfrm>
            <a:off x="20592989" y="3342546"/>
            <a:ext cx="0" cy="16572790"/>
          </a:xfrm>
          <a:prstGeom prst="line">
            <a:avLst/>
          </a:prstGeom>
          <a:ln w="254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12E203A1-6031-E403-3F9D-4E9D6CCA8B19}"/>
              </a:ext>
            </a:extLst>
          </p:cNvPr>
          <p:cNvSpPr txBox="1"/>
          <p:nvPr/>
        </p:nvSpPr>
        <p:spPr>
          <a:xfrm>
            <a:off x="22303960" y="2865493"/>
            <a:ext cx="353494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600" b="1" dirty="0">
                <a:latin typeface="Arial" panose="020B0604020202020204" pitchFamily="34" charset="0"/>
                <a:cs typeface="Arial" panose="020B0604020202020204" pitchFamily="34" charset="0"/>
              </a:rPr>
              <a:t>Figure 2G</a:t>
            </a: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46679911-83DD-A2D6-56ED-9270A786CA37}"/>
              </a:ext>
            </a:extLst>
          </p:cNvPr>
          <p:cNvPicPr>
            <a:picLocks noChangeAspect="1"/>
          </p:cNvPicPr>
          <p:nvPr/>
        </p:nvPicPr>
        <p:blipFill rotWithShape="1">
          <a:blip r:embed="rId26">
            <a:alphaModFix/>
            <a:extLst>
              <a:ext uri="{BEBA8EAE-BF5A-486C-A8C5-ECC9F3942E4B}">
                <a14:imgProps xmlns:a14="http://schemas.microsoft.com/office/drawing/2010/main">
                  <a14:imgLayer r:embed="rId27">
                    <a14:imgEffect>
                      <a14:brightnessContrast bright="-20000" contrast="-40000"/>
                    </a14:imgEffect>
                  </a14:imgLayer>
                </a14:imgProps>
              </a:ext>
            </a:extLst>
          </a:blip>
          <a:srcRect l="5911" t="22788" r="17262" b="8043"/>
          <a:stretch/>
        </p:blipFill>
        <p:spPr>
          <a:xfrm flipH="1">
            <a:off x="21090625" y="4550586"/>
            <a:ext cx="5427900" cy="6201586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BACD33FF-1D7A-0E18-EE3D-B5CAAE88038E}"/>
              </a:ext>
            </a:extLst>
          </p:cNvPr>
          <p:cNvSpPr txBox="1"/>
          <p:nvPr/>
        </p:nvSpPr>
        <p:spPr>
          <a:xfrm>
            <a:off x="22537532" y="10951207"/>
            <a:ext cx="3657600" cy="884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146" b="1" dirty="0">
                <a:latin typeface="Arial" panose="020B0604020202020204" pitchFamily="34" charset="0"/>
                <a:cs typeface="Arial" panose="020B0604020202020204" pitchFamily="34" charset="0"/>
              </a:rPr>
              <a:t> HSP26</a:t>
            </a: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243A488A-51B4-1880-5FDC-FE97950B2E3D}"/>
              </a:ext>
            </a:extLst>
          </p:cNvPr>
          <p:cNvPicPr>
            <a:picLocks noChangeAspect="1"/>
          </p:cNvPicPr>
          <p:nvPr/>
        </p:nvPicPr>
        <p:blipFill rotWithShape="1">
          <a:blip r:embed="rId28">
            <a:alphaModFix/>
            <a:extLst>
              <a:ext uri="{BEBA8EAE-BF5A-486C-A8C5-ECC9F3942E4B}">
                <a14:imgProps xmlns:a14="http://schemas.microsoft.com/office/drawing/2010/main">
                  <a14:imgLayer r:embed="rId29">
                    <a14:imgEffect>
                      <a14:brightnessContrast bright="-20000" contrast="-40000"/>
                    </a14:imgEffect>
                  </a14:imgLayer>
                </a14:imgProps>
              </a:ext>
            </a:extLst>
          </a:blip>
          <a:srcRect l="28863" t="28246" r="42627" b="28438"/>
          <a:stretch/>
        </p:blipFill>
        <p:spPr>
          <a:xfrm>
            <a:off x="26814580" y="4462774"/>
            <a:ext cx="4980372" cy="5844999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74ADF370-FD28-57CE-2F94-251C0A7ECA1D}"/>
              </a:ext>
            </a:extLst>
          </p:cNvPr>
          <p:cNvSpPr txBox="1"/>
          <p:nvPr/>
        </p:nvSpPr>
        <p:spPr>
          <a:xfrm>
            <a:off x="27267410" y="10465189"/>
            <a:ext cx="3657600" cy="884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146" b="1" dirty="0">
                <a:latin typeface="Arial" panose="020B0604020202020204" pitchFamily="34" charset="0"/>
                <a:cs typeface="Arial" panose="020B0604020202020204" pitchFamily="34" charset="0"/>
              </a:rPr>
              <a:t> HSP42</a:t>
            </a:r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C3C03C8D-4034-1255-3D82-905CD6EB532F}"/>
              </a:ext>
            </a:extLst>
          </p:cNvPr>
          <p:cNvPicPr>
            <a:picLocks noChangeAspect="1"/>
          </p:cNvPicPr>
          <p:nvPr/>
        </p:nvPicPr>
        <p:blipFill rotWithShape="1">
          <a:blip r:embed="rId30">
            <a:extLst>
              <a:ext uri="{BEBA8EAE-BF5A-486C-A8C5-ECC9F3942E4B}">
                <a14:imgProps xmlns:a14="http://schemas.microsoft.com/office/drawing/2010/main">
                  <a14:imgLayer r:embed="rId31">
                    <a14:imgEffect>
                      <a14:brightnessContrast bright="-25000" contrast="-20000"/>
                    </a14:imgEffect>
                  </a14:imgLayer>
                </a14:imgProps>
              </a:ext>
            </a:extLst>
          </a:blip>
          <a:srcRect l="7445" t="13815" r="67233" b="25150"/>
          <a:stretch/>
        </p:blipFill>
        <p:spPr>
          <a:xfrm>
            <a:off x="21813489" y="12746948"/>
            <a:ext cx="4301391" cy="6362302"/>
          </a:xfrm>
          <a:prstGeom prst="rect">
            <a:avLst/>
          </a:pr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1E5E7A5C-92E6-86DD-6D0D-2BC60286639B}"/>
              </a:ext>
            </a:extLst>
          </p:cNvPr>
          <p:cNvSpPr txBox="1"/>
          <p:nvPr/>
        </p:nvSpPr>
        <p:spPr>
          <a:xfrm>
            <a:off x="22303960" y="19207205"/>
            <a:ext cx="3657600" cy="884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146" b="1" dirty="0">
                <a:latin typeface="Arial" panose="020B0604020202020204" pitchFamily="34" charset="0"/>
                <a:cs typeface="Arial" panose="020B0604020202020204" pitchFamily="34" charset="0"/>
              </a:rPr>
              <a:t>PGK1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2E60996-5379-35CF-0F60-CB3B48BEBDEE}"/>
              </a:ext>
            </a:extLst>
          </p:cNvPr>
          <p:cNvPicPr>
            <a:picLocks noChangeAspect="1"/>
          </p:cNvPicPr>
          <p:nvPr/>
        </p:nvPicPr>
        <p:blipFill>
          <a:blip r:embed="rId32">
            <a:extLst>
              <a:ext uri="{BEBA8EAE-BF5A-486C-A8C5-ECC9F3942E4B}">
                <a14:imgProps xmlns:a14="http://schemas.microsoft.com/office/drawing/2010/main">
                  <a14:imgLayer r:embed="rId33">
                    <a14:imgEffect>
                      <a14:brightnessContrast bright="-4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1390480" y="24035773"/>
            <a:ext cx="4724400" cy="60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96213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6086F2EF-A9DA-286D-7C71-44AFA068DA35}"/>
              </a:ext>
            </a:extLst>
          </p:cNvPr>
          <p:cNvSpPr txBox="1"/>
          <p:nvPr/>
        </p:nvSpPr>
        <p:spPr>
          <a:xfrm>
            <a:off x="1232773" y="12330329"/>
            <a:ext cx="1726756" cy="884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5146" b="1" dirty="0">
                <a:latin typeface="Arial" panose="020B0604020202020204" pitchFamily="34" charset="0"/>
                <a:cs typeface="Arial" panose="020B0604020202020204" pitchFamily="34" charset="0"/>
              </a:rPr>
              <a:t>Sse1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8CA6AAC-6E14-907A-E753-0120B33D36ED}"/>
              </a:ext>
            </a:extLst>
          </p:cNvPr>
          <p:cNvSpPr txBox="1"/>
          <p:nvPr/>
        </p:nvSpPr>
        <p:spPr>
          <a:xfrm>
            <a:off x="8456915" y="12604649"/>
            <a:ext cx="1726756" cy="884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5146" b="1" dirty="0">
                <a:latin typeface="Arial" panose="020B0604020202020204" pitchFamily="34" charset="0"/>
                <a:cs typeface="Arial" panose="020B0604020202020204" pitchFamily="34" charset="0"/>
              </a:rPr>
              <a:t>Ssa1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37ACC50-FF48-6AD6-8A38-227E79B58A83}"/>
              </a:ext>
            </a:extLst>
          </p:cNvPr>
          <p:cNvSpPr txBox="1"/>
          <p:nvPr/>
        </p:nvSpPr>
        <p:spPr>
          <a:xfrm>
            <a:off x="4420605" y="12330329"/>
            <a:ext cx="2164375" cy="884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5146" b="1" dirty="0">
                <a:latin typeface="Arial" panose="020B0604020202020204" pitchFamily="34" charset="0"/>
                <a:cs typeface="Arial" panose="020B0604020202020204" pitchFamily="34" charset="0"/>
              </a:rPr>
              <a:t>Hsp82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992345A-54BF-B699-7636-88F12D1FECFC}"/>
              </a:ext>
            </a:extLst>
          </p:cNvPr>
          <p:cNvSpPr txBox="1"/>
          <p:nvPr/>
        </p:nvSpPr>
        <p:spPr>
          <a:xfrm>
            <a:off x="11627787" y="12330329"/>
            <a:ext cx="1577676" cy="884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5146" b="1" dirty="0">
                <a:latin typeface="Arial" panose="020B0604020202020204" pitchFamily="34" charset="0"/>
                <a:cs typeface="Arial" panose="020B0604020202020204" pitchFamily="34" charset="0"/>
              </a:rPr>
              <a:t>Ydj1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3CDB5F9-6C22-9EC4-2385-209954EBC38C}"/>
              </a:ext>
            </a:extLst>
          </p:cNvPr>
          <p:cNvSpPr txBox="1"/>
          <p:nvPr/>
        </p:nvSpPr>
        <p:spPr>
          <a:xfrm>
            <a:off x="15455116" y="12330329"/>
            <a:ext cx="1136851" cy="884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5146" b="1" dirty="0">
                <a:latin typeface="Arial" panose="020B0604020202020204" pitchFamily="34" charset="0"/>
                <a:cs typeface="Arial" panose="020B0604020202020204" pitchFamily="34" charset="0"/>
              </a:rPr>
              <a:t>HA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3740155-7514-7FDA-93AD-3B21DDA65157}"/>
              </a:ext>
            </a:extLst>
          </p:cNvPr>
          <p:cNvSpPr txBox="1"/>
          <p:nvPr/>
        </p:nvSpPr>
        <p:spPr>
          <a:xfrm>
            <a:off x="6991451" y="3151699"/>
            <a:ext cx="2162772" cy="884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5146" b="1" dirty="0">
                <a:latin typeface="Arial" panose="020B0604020202020204" pitchFamily="34" charset="0"/>
                <a:cs typeface="Arial" panose="020B0604020202020204" pitchFamily="34" charset="0"/>
              </a:rPr>
              <a:t>IP: HA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F9E0FF7-0E6F-8535-C4B8-B8D4327D2AD8}"/>
              </a:ext>
            </a:extLst>
          </p:cNvPr>
          <p:cNvCxnSpPr>
            <a:cxnSpLocks/>
          </p:cNvCxnSpPr>
          <p:nvPr/>
        </p:nvCxnSpPr>
        <p:spPr>
          <a:xfrm>
            <a:off x="815742" y="4843108"/>
            <a:ext cx="16938119" cy="0"/>
          </a:xfrm>
          <a:prstGeom prst="line">
            <a:avLst/>
          </a:prstGeom>
          <a:ln w="4762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1E73FC9E-56F2-5D18-E96C-F4ACA659266B}"/>
              </a:ext>
            </a:extLst>
          </p:cNvPr>
          <p:cNvSpPr txBox="1"/>
          <p:nvPr/>
        </p:nvSpPr>
        <p:spPr>
          <a:xfrm>
            <a:off x="-4936" y="488932"/>
            <a:ext cx="3223961" cy="884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5146" b="1" dirty="0">
                <a:latin typeface="Arial" panose="020B0604020202020204" pitchFamily="34" charset="0"/>
                <a:cs typeface="Arial" panose="020B0604020202020204" pitchFamily="34" charset="0"/>
              </a:rPr>
              <a:t>Figure 3C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757AE639-81A2-3E07-1979-026AA867A4F3}"/>
              </a:ext>
            </a:extLst>
          </p:cNvPr>
          <p:cNvSpPr txBox="1"/>
          <p:nvPr/>
        </p:nvSpPr>
        <p:spPr>
          <a:xfrm>
            <a:off x="799771" y="2386777"/>
            <a:ext cx="1614545" cy="884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5146" b="1" dirty="0">
                <a:latin typeface="Arial" panose="020B0604020202020204" pitchFamily="34" charset="0"/>
                <a:cs typeface="Arial" panose="020B0604020202020204" pitchFamily="34" charset="0"/>
              </a:rPr>
              <a:t>Cct8</a:t>
            </a:r>
          </a:p>
        </p:txBody>
      </p:sp>
      <p:pic>
        <p:nvPicPr>
          <p:cNvPr id="33" name="Picture 32">
            <a:extLst>
              <a:ext uri="{FF2B5EF4-FFF2-40B4-BE49-F238E27FC236}">
                <a16:creationId xmlns:a16="http://schemas.microsoft.com/office/drawing/2014/main" id="{C04A49E6-F4E0-CD4A-0EB0-C6A08A0BFAC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4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3484044" y="5115900"/>
            <a:ext cx="3017520" cy="6858000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325D4B70-2184-1CA6-254F-3F7C0EA0CA08}"/>
              </a:ext>
            </a:extLst>
          </p:cNvPr>
          <p:cNvPicPr>
            <a:picLocks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4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flipH="1">
            <a:off x="27086017" y="5216017"/>
            <a:ext cx="3017520" cy="6858000"/>
          </a:xfrm>
          <a:prstGeom prst="rect">
            <a:avLst/>
          </a:prstGeom>
        </p:spPr>
      </p:pic>
      <p:sp>
        <p:nvSpPr>
          <p:cNvPr id="36" name="TextBox 35">
            <a:extLst>
              <a:ext uri="{FF2B5EF4-FFF2-40B4-BE49-F238E27FC236}">
                <a16:creationId xmlns:a16="http://schemas.microsoft.com/office/drawing/2014/main" id="{EB3BD054-35FA-B18F-A6D4-7F1B0C99DE2E}"/>
              </a:ext>
            </a:extLst>
          </p:cNvPr>
          <p:cNvSpPr txBox="1"/>
          <p:nvPr/>
        </p:nvSpPr>
        <p:spPr>
          <a:xfrm>
            <a:off x="20435173" y="13420841"/>
            <a:ext cx="1726756" cy="884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5146" b="1" dirty="0">
                <a:latin typeface="Arial" panose="020B0604020202020204" pitchFamily="34" charset="0"/>
                <a:cs typeface="Arial" panose="020B0604020202020204" pitchFamily="34" charset="0"/>
              </a:rPr>
              <a:t>Sse1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803753B-9D2B-EF8E-AE31-B855C636D9FA}"/>
              </a:ext>
            </a:extLst>
          </p:cNvPr>
          <p:cNvSpPr txBox="1"/>
          <p:nvPr/>
        </p:nvSpPr>
        <p:spPr>
          <a:xfrm>
            <a:off x="27659315" y="13420841"/>
            <a:ext cx="1726756" cy="884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5146" b="1" dirty="0">
                <a:latin typeface="Arial" panose="020B0604020202020204" pitchFamily="34" charset="0"/>
                <a:cs typeface="Arial" panose="020B0604020202020204" pitchFamily="34" charset="0"/>
              </a:rPr>
              <a:t>Ssa1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BC5EA186-2BAA-682B-7C32-FDBD76D675CA}"/>
              </a:ext>
            </a:extLst>
          </p:cNvPr>
          <p:cNvSpPr txBox="1"/>
          <p:nvPr/>
        </p:nvSpPr>
        <p:spPr>
          <a:xfrm>
            <a:off x="23623005" y="13420841"/>
            <a:ext cx="2164375" cy="884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5146" b="1" dirty="0">
                <a:latin typeface="Arial" panose="020B0604020202020204" pitchFamily="34" charset="0"/>
                <a:cs typeface="Arial" panose="020B0604020202020204" pitchFamily="34" charset="0"/>
              </a:rPr>
              <a:t>Hsp82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E10D2192-7F5D-00CE-9916-2B66DF7263FA}"/>
              </a:ext>
            </a:extLst>
          </p:cNvPr>
          <p:cNvSpPr txBox="1"/>
          <p:nvPr/>
        </p:nvSpPr>
        <p:spPr>
          <a:xfrm>
            <a:off x="30830187" y="13420841"/>
            <a:ext cx="1577676" cy="884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5146" b="1" dirty="0">
                <a:latin typeface="Arial" panose="020B0604020202020204" pitchFamily="34" charset="0"/>
                <a:cs typeface="Arial" panose="020B0604020202020204" pitchFamily="34" charset="0"/>
              </a:rPr>
              <a:t>Ydj1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CB551100-94F8-597C-1B3F-6DF6257BEA41}"/>
              </a:ext>
            </a:extLst>
          </p:cNvPr>
          <p:cNvSpPr txBox="1"/>
          <p:nvPr/>
        </p:nvSpPr>
        <p:spPr>
          <a:xfrm>
            <a:off x="34069687" y="13420841"/>
            <a:ext cx="1136851" cy="884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5146" b="1" dirty="0">
                <a:latin typeface="Arial" panose="020B0604020202020204" pitchFamily="34" charset="0"/>
                <a:cs typeface="Arial" panose="020B0604020202020204" pitchFamily="34" charset="0"/>
              </a:rPr>
              <a:t>HA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722A6719-C54E-50A7-142D-A379DB2636C2}"/>
              </a:ext>
            </a:extLst>
          </p:cNvPr>
          <p:cNvSpPr txBox="1"/>
          <p:nvPr/>
        </p:nvSpPr>
        <p:spPr>
          <a:xfrm>
            <a:off x="24821620" y="3151699"/>
            <a:ext cx="2250489" cy="884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5146" b="1" dirty="0">
                <a:latin typeface="Arial" panose="020B0604020202020204" pitchFamily="34" charset="0"/>
                <a:cs typeface="Arial" panose="020B0604020202020204" pitchFamily="34" charset="0"/>
              </a:rPr>
              <a:t>Lysate</a:t>
            </a:r>
          </a:p>
        </p:txBody>
      </p: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71D3B41C-5794-7F6F-DC6A-BFC81AA78CAB}"/>
              </a:ext>
            </a:extLst>
          </p:cNvPr>
          <p:cNvCxnSpPr>
            <a:cxnSpLocks/>
          </p:cNvCxnSpPr>
          <p:nvPr/>
        </p:nvCxnSpPr>
        <p:spPr>
          <a:xfrm>
            <a:off x="19497304" y="4283015"/>
            <a:ext cx="15012549" cy="0"/>
          </a:xfrm>
          <a:prstGeom prst="line">
            <a:avLst/>
          </a:prstGeom>
          <a:ln w="4762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43" name="Picture 42">
            <a:extLst>
              <a:ext uri="{FF2B5EF4-FFF2-40B4-BE49-F238E27FC236}">
                <a16:creationId xmlns:a16="http://schemas.microsoft.com/office/drawing/2014/main" id="{7561ED7D-6D2E-B8C0-A436-B64DE11DDA3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-4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15742" y="5115900"/>
            <a:ext cx="2726152" cy="6760387"/>
          </a:xfrm>
          <a:prstGeom prst="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id="{30E80A3F-91A5-4678-A23D-945D5CAB4518}"/>
              </a:ext>
            </a:extLst>
          </p:cNvPr>
          <p:cNvPicPr>
            <a:picLocks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-4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flipH="1">
            <a:off x="14736341" y="5179166"/>
            <a:ext cx="3017520" cy="6858000"/>
          </a:xfrm>
          <a:prstGeom prst="rect">
            <a:avLst/>
          </a:prstGeom>
        </p:spPr>
      </p:pic>
      <p:pic>
        <p:nvPicPr>
          <p:cNvPr id="48" name="Picture 47">
            <a:extLst>
              <a:ext uri="{FF2B5EF4-FFF2-40B4-BE49-F238E27FC236}">
                <a16:creationId xmlns:a16="http://schemas.microsoft.com/office/drawing/2014/main" id="{C43A61AB-E5ED-F9B0-6C55-CBDC047E4235}"/>
              </a:ext>
            </a:extLst>
          </p:cNvPr>
          <p:cNvPicPr>
            <a:picLocks/>
          </p:cNvPicPr>
          <p:nvPr/>
        </p:nvPicPr>
        <p:blipFill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rightnessContrast bright="-4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flipH="1">
            <a:off x="11246167" y="6063382"/>
            <a:ext cx="2668016" cy="4806389"/>
          </a:xfrm>
          <a:prstGeom prst="rect">
            <a:avLst/>
          </a:prstGeom>
        </p:spPr>
      </p:pic>
      <p:pic>
        <p:nvPicPr>
          <p:cNvPr id="49" name="Picture 48">
            <a:extLst>
              <a:ext uri="{FF2B5EF4-FFF2-40B4-BE49-F238E27FC236}">
                <a16:creationId xmlns:a16="http://schemas.microsoft.com/office/drawing/2014/main" id="{FF918B9B-9327-9F73-2811-6765B1AD1777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 flipH="1">
            <a:off x="4123065" y="6410905"/>
            <a:ext cx="3509377" cy="3271710"/>
          </a:xfrm>
          <a:prstGeom prst="rect">
            <a:avLst/>
          </a:prstGeom>
        </p:spPr>
      </p:pic>
      <p:pic>
        <p:nvPicPr>
          <p:cNvPr id="51" name="Picture 50">
            <a:extLst>
              <a:ext uri="{FF2B5EF4-FFF2-40B4-BE49-F238E27FC236}">
                <a16:creationId xmlns:a16="http://schemas.microsoft.com/office/drawing/2014/main" id="{F58989D0-6E73-9F1F-2448-A4DF2C3C9F99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rightnessContrast bright="-4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0025860" y="5055561"/>
            <a:ext cx="3017520" cy="7426906"/>
          </a:xfrm>
          <a:prstGeom prst="rect">
            <a:avLst/>
          </a:prstGeom>
        </p:spPr>
      </p:pic>
      <p:sp>
        <p:nvSpPr>
          <p:cNvPr id="52" name="TextBox 51">
            <a:extLst>
              <a:ext uri="{FF2B5EF4-FFF2-40B4-BE49-F238E27FC236}">
                <a16:creationId xmlns:a16="http://schemas.microsoft.com/office/drawing/2014/main" id="{08876DA1-5612-BEA0-C683-79E831BD06B1}"/>
              </a:ext>
            </a:extLst>
          </p:cNvPr>
          <p:cNvSpPr txBox="1"/>
          <p:nvPr/>
        </p:nvSpPr>
        <p:spPr>
          <a:xfrm>
            <a:off x="845602" y="24829130"/>
            <a:ext cx="1726756" cy="884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5146" b="1" dirty="0">
                <a:latin typeface="Arial" panose="020B0604020202020204" pitchFamily="34" charset="0"/>
                <a:cs typeface="Arial" panose="020B0604020202020204" pitchFamily="34" charset="0"/>
              </a:rPr>
              <a:t>Sse1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9F009CB0-E266-FC0F-FB7B-2371287564F5}"/>
              </a:ext>
            </a:extLst>
          </p:cNvPr>
          <p:cNvSpPr txBox="1"/>
          <p:nvPr/>
        </p:nvSpPr>
        <p:spPr>
          <a:xfrm>
            <a:off x="8069744" y="24829130"/>
            <a:ext cx="1726756" cy="884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5146" b="1" dirty="0">
                <a:latin typeface="Arial" panose="020B0604020202020204" pitchFamily="34" charset="0"/>
                <a:cs typeface="Arial" panose="020B0604020202020204" pitchFamily="34" charset="0"/>
              </a:rPr>
              <a:t>Ssa1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3F30D145-5AD8-D5F5-E3EC-86CD776F4741}"/>
              </a:ext>
            </a:extLst>
          </p:cNvPr>
          <p:cNvSpPr txBox="1"/>
          <p:nvPr/>
        </p:nvSpPr>
        <p:spPr>
          <a:xfrm>
            <a:off x="4033434" y="24829130"/>
            <a:ext cx="2164375" cy="884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5146" b="1" dirty="0">
                <a:latin typeface="Arial" panose="020B0604020202020204" pitchFamily="34" charset="0"/>
                <a:cs typeface="Arial" panose="020B0604020202020204" pitchFamily="34" charset="0"/>
              </a:rPr>
              <a:t>Hsp82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1DD348F4-56D8-59CF-AE5B-D40C31ECA30A}"/>
              </a:ext>
            </a:extLst>
          </p:cNvPr>
          <p:cNvSpPr txBox="1"/>
          <p:nvPr/>
        </p:nvSpPr>
        <p:spPr>
          <a:xfrm>
            <a:off x="11240616" y="24829130"/>
            <a:ext cx="1577676" cy="884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5146" b="1" dirty="0">
                <a:latin typeface="Arial" panose="020B0604020202020204" pitchFamily="34" charset="0"/>
                <a:cs typeface="Arial" panose="020B0604020202020204" pitchFamily="34" charset="0"/>
              </a:rPr>
              <a:t>Ydj1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475EB9EF-05CB-99DA-4EFD-1B7D091B2E97}"/>
              </a:ext>
            </a:extLst>
          </p:cNvPr>
          <p:cNvSpPr txBox="1"/>
          <p:nvPr/>
        </p:nvSpPr>
        <p:spPr>
          <a:xfrm>
            <a:off x="15067945" y="24829130"/>
            <a:ext cx="1136851" cy="884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5146" b="1" dirty="0">
                <a:latin typeface="Arial" panose="020B0604020202020204" pitchFamily="34" charset="0"/>
                <a:cs typeface="Arial" panose="020B0604020202020204" pitchFamily="34" charset="0"/>
              </a:rPr>
              <a:t>HA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603B78F1-F2AF-E545-6B27-40286E934CD5}"/>
              </a:ext>
            </a:extLst>
          </p:cNvPr>
          <p:cNvSpPr txBox="1"/>
          <p:nvPr/>
        </p:nvSpPr>
        <p:spPr>
          <a:xfrm>
            <a:off x="6604280" y="15650500"/>
            <a:ext cx="2162772" cy="884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5146" b="1" dirty="0">
                <a:latin typeface="Arial" panose="020B0604020202020204" pitchFamily="34" charset="0"/>
                <a:cs typeface="Arial" panose="020B0604020202020204" pitchFamily="34" charset="0"/>
              </a:rPr>
              <a:t>IP: HA</a:t>
            </a:r>
          </a:p>
        </p:txBody>
      </p: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FBA6B55C-9663-C28B-01D8-C79EF9D440A6}"/>
              </a:ext>
            </a:extLst>
          </p:cNvPr>
          <p:cNvCxnSpPr>
            <a:cxnSpLocks/>
          </p:cNvCxnSpPr>
          <p:nvPr/>
        </p:nvCxnSpPr>
        <p:spPr>
          <a:xfrm>
            <a:off x="428571" y="17341909"/>
            <a:ext cx="16938119" cy="0"/>
          </a:xfrm>
          <a:prstGeom prst="line">
            <a:avLst/>
          </a:prstGeom>
          <a:ln w="4762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9" name="TextBox 58">
            <a:extLst>
              <a:ext uri="{FF2B5EF4-FFF2-40B4-BE49-F238E27FC236}">
                <a16:creationId xmlns:a16="http://schemas.microsoft.com/office/drawing/2014/main" id="{C2688808-A683-4B7A-905A-F6ED7515F3E0}"/>
              </a:ext>
            </a:extLst>
          </p:cNvPr>
          <p:cNvSpPr txBox="1"/>
          <p:nvPr/>
        </p:nvSpPr>
        <p:spPr>
          <a:xfrm>
            <a:off x="1122215" y="14961696"/>
            <a:ext cx="1542410" cy="884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5146" b="1" dirty="0">
                <a:latin typeface="Arial" panose="020B0604020202020204" pitchFamily="34" charset="0"/>
                <a:cs typeface="Arial" panose="020B0604020202020204" pitchFamily="34" charset="0"/>
              </a:rPr>
              <a:t>Pcl7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91C7A60A-D438-5698-3219-227C64BC2D6E}"/>
              </a:ext>
            </a:extLst>
          </p:cNvPr>
          <p:cNvSpPr txBox="1"/>
          <p:nvPr/>
        </p:nvSpPr>
        <p:spPr>
          <a:xfrm>
            <a:off x="19983892" y="24865706"/>
            <a:ext cx="1726756" cy="884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5146" b="1" dirty="0">
                <a:latin typeface="Arial" panose="020B0604020202020204" pitchFamily="34" charset="0"/>
                <a:cs typeface="Arial" panose="020B0604020202020204" pitchFamily="34" charset="0"/>
              </a:rPr>
              <a:t>Sse1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CD1D2B69-7C54-64CC-A25B-A34148775275}"/>
              </a:ext>
            </a:extLst>
          </p:cNvPr>
          <p:cNvSpPr txBox="1"/>
          <p:nvPr/>
        </p:nvSpPr>
        <p:spPr>
          <a:xfrm>
            <a:off x="27208034" y="24865706"/>
            <a:ext cx="1726756" cy="884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5146" b="1" dirty="0">
                <a:latin typeface="Arial" panose="020B0604020202020204" pitchFamily="34" charset="0"/>
                <a:cs typeface="Arial" panose="020B0604020202020204" pitchFamily="34" charset="0"/>
              </a:rPr>
              <a:t>Ssa1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939404DC-4E76-E2FC-2D91-1F87D83B2BC5}"/>
              </a:ext>
            </a:extLst>
          </p:cNvPr>
          <p:cNvSpPr txBox="1"/>
          <p:nvPr/>
        </p:nvSpPr>
        <p:spPr>
          <a:xfrm>
            <a:off x="23171724" y="24865706"/>
            <a:ext cx="2164375" cy="884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5146" b="1" dirty="0">
                <a:latin typeface="Arial" panose="020B0604020202020204" pitchFamily="34" charset="0"/>
                <a:cs typeface="Arial" panose="020B0604020202020204" pitchFamily="34" charset="0"/>
              </a:rPr>
              <a:t>Hsp82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A2FF966D-DB71-EBFD-0322-7E6EFC95C6B7}"/>
              </a:ext>
            </a:extLst>
          </p:cNvPr>
          <p:cNvSpPr txBox="1"/>
          <p:nvPr/>
        </p:nvSpPr>
        <p:spPr>
          <a:xfrm>
            <a:off x="30378906" y="24865706"/>
            <a:ext cx="1577676" cy="884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5146" b="1" dirty="0">
                <a:latin typeface="Arial" panose="020B0604020202020204" pitchFamily="34" charset="0"/>
                <a:cs typeface="Arial" panose="020B0604020202020204" pitchFamily="34" charset="0"/>
              </a:rPr>
              <a:t>Ydj1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871A1D3E-37EE-6F36-42FC-E6CBE7B2EC40}"/>
              </a:ext>
            </a:extLst>
          </p:cNvPr>
          <p:cNvSpPr txBox="1"/>
          <p:nvPr/>
        </p:nvSpPr>
        <p:spPr>
          <a:xfrm>
            <a:off x="33618406" y="24865706"/>
            <a:ext cx="1136851" cy="884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5146" b="1" dirty="0">
                <a:latin typeface="Arial" panose="020B0604020202020204" pitchFamily="34" charset="0"/>
                <a:cs typeface="Arial" panose="020B0604020202020204" pitchFamily="34" charset="0"/>
              </a:rPr>
              <a:t>HA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D1840063-2D97-8B10-F375-8BB4C2FC8743}"/>
              </a:ext>
            </a:extLst>
          </p:cNvPr>
          <p:cNvSpPr txBox="1"/>
          <p:nvPr/>
        </p:nvSpPr>
        <p:spPr>
          <a:xfrm>
            <a:off x="24434449" y="15650500"/>
            <a:ext cx="2250489" cy="884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5146" b="1" dirty="0">
                <a:latin typeface="Arial" panose="020B0604020202020204" pitchFamily="34" charset="0"/>
                <a:cs typeface="Arial" panose="020B0604020202020204" pitchFamily="34" charset="0"/>
              </a:rPr>
              <a:t>Lysate</a:t>
            </a:r>
          </a:p>
        </p:txBody>
      </p: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79537CD0-4242-92BD-1BED-5612CB56D2A9}"/>
              </a:ext>
            </a:extLst>
          </p:cNvPr>
          <p:cNvCxnSpPr>
            <a:cxnSpLocks/>
          </p:cNvCxnSpPr>
          <p:nvPr/>
        </p:nvCxnSpPr>
        <p:spPr>
          <a:xfrm>
            <a:off x="18995289" y="17341909"/>
            <a:ext cx="15012549" cy="0"/>
          </a:xfrm>
          <a:prstGeom prst="line">
            <a:avLst/>
          </a:prstGeom>
          <a:ln w="4762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5" name="TextBox 74">
            <a:extLst>
              <a:ext uri="{FF2B5EF4-FFF2-40B4-BE49-F238E27FC236}">
                <a16:creationId xmlns:a16="http://schemas.microsoft.com/office/drawing/2014/main" id="{AC027B90-EEF8-F870-5218-2B61943F1D8B}"/>
              </a:ext>
            </a:extLst>
          </p:cNvPr>
          <p:cNvSpPr txBox="1"/>
          <p:nvPr/>
        </p:nvSpPr>
        <p:spPr>
          <a:xfrm>
            <a:off x="1193764" y="36225547"/>
            <a:ext cx="1726756" cy="884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5146" b="1" dirty="0">
                <a:latin typeface="Arial" panose="020B0604020202020204" pitchFamily="34" charset="0"/>
                <a:cs typeface="Arial" panose="020B0604020202020204" pitchFamily="34" charset="0"/>
              </a:rPr>
              <a:t>Sse1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290F39F8-F2EF-E413-BBDF-9C48ACCF4667}"/>
              </a:ext>
            </a:extLst>
          </p:cNvPr>
          <p:cNvSpPr txBox="1"/>
          <p:nvPr/>
        </p:nvSpPr>
        <p:spPr>
          <a:xfrm>
            <a:off x="8417906" y="36225547"/>
            <a:ext cx="1726756" cy="884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5146" b="1" dirty="0">
                <a:latin typeface="Arial" panose="020B0604020202020204" pitchFamily="34" charset="0"/>
                <a:cs typeface="Arial" panose="020B0604020202020204" pitchFamily="34" charset="0"/>
              </a:rPr>
              <a:t>Ssa1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BFB855B7-31C9-469C-3624-4303DD6D4898}"/>
              </a:ext>
            </a:extLst>
          </p:cNvPr>
          <p:cNvSpPr txBox="1"/>
          <p:nvPr/>
        </p:nvSpPr>
        <p:spPr>
          <a:xfrm>
            <a:off x="4381596" y="36225547"/>
            <a:ext cx="2164375" cy="884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5146" b="1" dirty="0">
                <a:latin typeface="Arial" panose="020B0604020202020204" pitchFamily="34" charset="0"/>
                <a:cs typeface="Arial" panose="020B0604020202020204" pitchFamily="34" charset="0"/>
              </a:rPr>
              <a:t>Hsp82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9457A869-41A4-CBA5-DABC-B027E20A11A4}"/>
              </a:ext>
            </a:extLst>
          </p:cNvPr>
          <p:cNvSpPr txBox="1"/>
          <p:nvPr/>
        </p:nvSpPr>
        <p:spPr>
          <a:xfrm>
            <a:off x="11588778" y="36225547"/>
            <a:ext cx="1577676" cy="884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5146" b="1" dirty="0">
                <a:latin typeface="Arial" panose="020B0604020202020204" pitchFamily="34" charset="0"/>
                <a:cs typeface="Arial" panose="020B0604020202020204" pitchFamily="34" charset="0"/>
              </a:rPr>
              <a:t>Ydj1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6D7DFE65-A157-1C2C-1C2E-38149756435D}"/>
              </a:ext>
            </a:extLst>
          </p:cNvPr>
          <p:cNvSpPr txBox="1"/>
          <p:nvPr/>
        </p:nvSpPr>
        <p:spPr>
          <a:xfrm>
            <a:off x="15416107" y="36225547"/>
            <a:ext cx="1136851" cy="884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5146" b="1" dirty="0">
                <a:latin typeface="Arial" panose="020B0604020202020204" pitchFamily="34" charset="0"/>
                <a:cs typeface="Arial" panose="020B0604020202020204" pitchFamily="34" charset="0"/>
              </a:rPr>
              <a:t>HA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EA23BC4D-AE58-60AC-22E0-30FA3E839BBE}"/>
              </a:ext>
            </a:extLst>
          </p:cNvPr>
          <p:cNvSpPr txBox="1"/>
          <p:nvPr/>
        </p:nvSpPr>
        <p:spPr>
          <a:xfrm>
            <a:off x="6952442" y="27046917"/>
            <a:ext cx="2162772" cy="884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5146" b="1" dirty="0">
                <a:latin typeface="Arial" panose="020B0604020202020204" pitchFamily="34" charset="0"/>
                <a:cs typeface="Arial" panose="020B0604020202020204" pitchFamily="34" charset="0"/>
              </a:rPr>
              <a:t>IP: HA</a:t>
            </a:r>
          </a:p>
        </p:txBody>
      </p:sp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8D632598-D1EB-0A22-E952-86412D9B91DC}"/>
              </a:ext>
            </a:extLst>
          </p:cNvPr>
          <p:cNvCxnSpPr>
            <a:cxnSpLocks/>
          </p:cNvCxnSpPr>
          <p:nvPr/>
        </p:nvCxnSpPr>
        <p:spPr>
          <a:xfrm>
            <a:off x="776733" y="28738326"/>
            <a:ext cx="16938119" cy="0"/>
          </a:xfrm>
          <a:prstGeom prst="line">
            <a:avLst/>
          </a:prstGeom>
          <a:ln w="4762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2" name="TextBox 81">
            <a:extLst>
              <a:ext uri="{FF2B5EF4-FFF2-40B4-BE49-F238E27FC236}">
                <a16:creationId xmlns:a16="http://schemas.microsoft.com/office/drawing/2014/main" id="{83796D53-C47B-21F5-2F53-FE0DAE46B930}"/>
              </a:ext>
            </a:extLst>
          </p:cNvPr>
          <p:cNvSpPr txBox="1"/>
          <p:nvPr/>
        </p:nvSpPr>
        <p:spPr>
          <a:xfrm>
            <a:off x="1361373" y="26358113"/>
            <a:ext cx="1651414" cy="884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5146" b="1" dirty="0">
                <a:latin typeface="Arial" panose="020B0604020202020204" pitchFamily="34" charset="0"/>
                <a:cs typeface="Arial" panose="020B0604020202020204" pitchFamily="34" charset="0"/>
              </a:rPr>
              <a:t>Ura8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51AA10A3-5907-3489-9E22-494C79F30667}"/>
              </a:ext>
            </a:extLst>
          </p:cNvPr>
          <p:cNvSpPr txBox="1"/>
          <p:nvPr/>
        </p:nvSpPr>
        <p:spPr>
          <a:xfrm>
            <a:off x="20332054" y="36262123"/>
            <a:ext cx="1726756" cy="884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5146" b="1" dirty="0">
                <a:latin typeface="Arial" panose="020B0604020202020204" pitchFamily="34" charset="0"/>
                <a:cs typeface="Arial" panose="020B0604020202020204" pitchFamily="34" charset="0"/>
              </a:rPr>
              <a:t>Sse1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BF6472BD-E973-0478-B558-332D623437A8}"/>
              </a:ext>
            </a:extLst>
          </p:cNvPr>
          <p:cNvSpPr txBox="1"/>
          <p:nvPr/>
        </p:nvSpPr>
        <p:spPr>
          <a:xfrm>
            <a:off x="27556196" y="36262123"/>
            <a:ext cx="1726756" cy="884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5146" b="1" dirty="0">
                <a:latin typeface="Arial" panose="020B0604020202020204" pitchFamily="34" charset="0"/>
                <a:cs typeface="Arial" panose="020B0604020202020204" pitchFamily="34" charset="0"/>
              </a:rPr>
              <a:t>Ssa1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9EBCA4B7-BEDF-AFF4-B119-95F2133D0742}"/>
              </a:ext>
            </a:extLst>
          </p:cNvPr>
          <p:cNvSpPr txBox="1"/>
          <p:nvPr/>
        </p:nvSpPr>
        <p:spPr>
          <a:xfrm>
            <a:off x="23519886" y="36262123"/>
            <a:ext cx="2164375" cy="884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5146" b="1" dirty="0">
                <a:latin typeface="Arial" panose="020B0604020202020204" pitchFamily="34" charset="0"/>
                <a:cs typeface="Arial" panose="020B0604020202020204" pitchFamily="34" charset="0"/>
              </a:rPr>
              <a:t>Hsp82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F8383F82-3EFB-F83D-BE88-A0E2BF917EFD}"/>
              </a:ext>
            </a:extLst>
          </p:cNvPr>
          <p:cNvSpPr txBox="1"/>
          <p:nvPr/>
        </p:nvSpPr>
        <p:spPr>
          <a:xfrm>
            <a:off x="30727068" y="36262123"/>
            <a:ext cx="1577676" cy="884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5146" b="1" dirty="0">
                <a:latin typeface="Arial" panose="020B0604020202020204" pitchFamily="34" charset="0"/>
                <a:cs typeface="Arial" panose="020B0604020202020204" pitchFamily="34" charset="0"/>
              </a:rPr>
              <a:t>Ydj1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1441DB6C-C753-CB97-F002-380A6495227F}"/>
              </a:ext>
            </a:extLst>
          </p:cNvPr>
          <p:cNvSpPr txBox="1"/>
          <p:nvPr/>
        </p:nvSpPr>
        <p:spPr>
          <a:xfrm>
            <a:off x="33966568" y="36262123"/>
            <a:ext cx="1136851" cy="884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5146" b="1" dirty="0">
                <a:latin typeface="Arial" panose="020B0604020202020204" pitchFamily="34" charset="0"/>
                <a:cs typeface="Arial" panose="020B0604020202020204" pitchFamily="34" charset="0"/>
              </a:rPr>
              <a:t>HA</a:t>
            </a: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38D3A501-CB02-A710-BD0A-63E173EE94EC}"/>
              </a:ext>
            </a:extLst>
          </p:cNvPr>
          <p:cNvSpPr txBox="1"/>
          <p:nvPr/>
        </p:nvSpPr>
        <p:spPr>
          <a:xfrm>
            <a:off x="24782611" y="27046917"/>
            <a:ext cx="2250489" cy="884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5146" b="1" dirty="0">
                <a:latin typeface="Arial" panose="020B0604020202020204" pitchFamily="34" charset="0"/>
                <a:cs typeface="Arial" panose="020B0604020202020204" pitchFamily="34" charset="0"/>
              </a:rPr>
              <a:t>Lysate</a:t>
            </a:r>
          </a:p>
        </p:txBody>
      </p:sp>
      <p:cxnSp>
        <p:nvCxnSpPr>
          <p:cNvPr id="89" name="Straight Connector 88">
            <a:extLst>
              <a:ext uri="{FF2B5EF4-FFF2-40B4-BE49-F238E27FC236}">
                <a16:creationId xmlns:a16="http://schemas.microsoft.com/office/drawing/2014/main" id="{6592E076-3EA1-0332-CFD0-7AB80CB2E523}"/>
              </a:ext>
            </a:extLst>
          </p:cNvPr>
          <p:cNvCxnSpPr>
            <a:cxnSpLocks/>
          </p:cNvCxnSpPr>
          <p:nvPr/>
        </p:nvCxnSpPr>
        <p:spPr>
          <a:xfrm>
            <a:off x="19343451" y="28738326"/>
            <a:ext cx="15012549" cy="0"/>
          </a:xfrm>
          <a:prstGeom prst="line">
            <a:avLst/>
          </a:prstGeom>
          <a:ln w="4762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0" name="TextBox 89">
            <a:extLst>
              <a:ext uri="{FF2B5EF4-FFF2-40B4-BE49-F238E27FC236}">
                <a16:creationId xmlns:a16="http://schemas.microsoft.com/office/drawing/2014/main" id="{42353F16-2E49-F51D-9C02-254C26D4A720}"/>
              </a:ext>
            </a:extLst>
          </p:cNvPr>
          <p:cNvSpPr txBox="1"/>
          <p:nvPr/>
        </p:nvSpPr>
        <p:spPr>
          <a:xfrm>
            <a:off x="1098410" y="49573787"/>
            <a:ext cx="1726756" cy="884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5146" b="1" dirty="0">
                <a:latin typeface="Arial" panose="020B0604020202020204" pitchFamily="34" charset="0"/>
                <a:cs typeface="Arial" panose="020B0604020202020204" pitchFamily="34" charset="0"/>
              </a:rPr>
              <a:t>Sse1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B318D2A0-8FFC-8CB7-9802-07CE9F6FA1A4}"/>
              </a:ext>
            </a:extLst>
          </p:cNvPr>
          <p:cNvSpPr txBox="1"/>
          <p:nvPr/>
        </p:nvSpPr>
        <p:spPr>
          <a:xfrm>
            <a:off x="9268444" y="49443037"/>
            <a:ext cx="1726756" cy="884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5146" b="1" dirty="0">
                <a:latin typeface="Arial" panose="020B0604020202020204" pitchFamily="34" charset="0"/>
                <a:cs typeface="Arial" panose="020B0604020202020204" pitchFamily="34" charset="0"/>
              </a:rPr>
              <a:t>Ssa1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E5B5C8C1-4D30-064D-0BE9-82740100B066}"/>
              </a:ext>
            </a:extLst>
          </p:cNvPr>
          <p:cNvSpPr txBox="1"/>
          <p:nvPr/>
        </p:nvSpPr>
        <p:spPr>
          <a:xfrm>
            <a:off x="5232134" y="49443037"/>
            <a:ext cx="2164375" cy="884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5146" b="1" dirty="0">
                <a:latin typeface="Arial" panose="020B0604020202020204" pitchFamily="34" charset="0"/>
                <a:cs typeface="Arial" panose="020B0604020202020204" pitchFamily="34" charset="0"/>
              </a:rPr>
              <a:t>Hsp82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686B5B4A-984A-8507-339A-059AE7C1FA84}"/>
              </a:ext>
            </a:extLst>
          </p:cNvPr>
          <p:cNvSpPr txBox="1"/>
          <p:nvPr/>
        </p:nvSpPr>
        <p:spPr>
          <a:xfrm>
            <a:off x="12439316" y="49443037"/>
            <a:ext cx="1577676" cy="884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5146" b="1" dirty="0">
                <a:latin typeface="Arial" panose="020B0604020202020204" pitchFamily="34" charset="0"/>
                <a:cs typeface="Arial" panose="020B0604020202020204" pitchFamily="34" charset="0"/>
              </a:rPr>
              <a:t>Ydj1</a:t>
            </a: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38036621-085A-0D13-713C-5205648DAEF7}"/>
              </a:ext>
            </a:extLst>
          </p:cNvPr>
          <p:cNvSpPr txBox="1"/>
          <p:nvPr/>
        </p:nvSpPr>
        <p:spPr>
          <a:xfrm>
            <a:off x="16266645" y="49443037"/>
            <a:ext cx="1136851" cy="884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5146" b="1" dirty="0">
                <a:latin typeface="Arial" panose="020B0604020202020204" pitchFamily="34" charset="0"/>
                <a:cs typeface="Arial" panose="020B0604020202020204" pitchFamily="34" charset="0"/>
              </a:rPr>
              <a:t>HA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B4664A7F-4A1F-8C8E-2FAC-A90284FC0FE3}"/>
              </a:ext>
            </a:extLst>
          </p:cNvPr>
          <p:cNvSpPr txBox="1"/>
          <p:nvPr/>
        </p:nvSpPr>
        <p:spPr>
          <a:xfrm>
            <a:off x="7802980" y="39088750"/>
            <a:ext cx="2162772" cy="884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5146" b="1" dirty="0">
                <a:latin typeface="Arial" panose="020B0604020202020204" pitchFamily="34" charset="0"/>
                <a:cs typeface="Arial" panose="020B0604020202020204" pitchFamily="34" charset="0"/>
              </a:rPr>
              <a:t>IP: HA</a:t>
            </a:r>
          </a:p>
        </p:txBody>
      </p:sp>
      <p:cxnSp>
        <p:nvCxnSpPr>
          <p:cNvPr id="96" name="Straight Connector 95">
            <a:extLst>
              <a:ext uri="{FF2B5EF4-FFF2-40B4-BE49-F238E27FC236}">
                <a16:creationId xmlns:a16="http://schemas.microsoft.com/office/drawing/2014/main" id="{AC40EF60-AA29-C455-C03C-E498A2B6B09D}"/>
              </a:ext>
            </a:extLst>
          </p:cNvPr>
          <p:cNvCxnSpPr>
            <a:cxnSpLocks/>
          </p:cNvCxnSpPr>
          <p:nvPr/>
        </p:nvCxnSpPr>
        <p:spPr>
          <a:xfrm>
            <a:off x="1627271" y="40780159"/>
            <a:ext cx="16938119" cy="0"/>
          </a:xfrm>
          <a:prstGeom prst="line">
            <a:avLst/>
          </a:prstGeom>
          <a:ln w="4762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7" name="TextBox 96">
            <a:extLst>
              <a:ext uri="{FF2B5EF4-FFF2-40B4-BE49-F238E27FC236}">
                <a16:creationId xmlns:a16="http://schemas.microsoft.com/office/drawing/2014/main" id="{93FFF6A2-6313-57C1-AE69-31D17763F735}"/>
              </a:ext>
            </a:extLst>
          </p:cNvPr>
          <p:cNvSpPr txBox="1"/>
          <p:nvPr/>
        </p:nvSpPr>
        <p:spPr>
          <a:xfrm>
            <a:off x="2136569" y="38399946"/>
            <a:ext cx="1726756" cy="884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5146" b="1" dirty="0">
                <a:latin typeface="Arial" panose="020B0604020202020204" pitchFamily="34" charset="0"/>
                <a:cs typeface="Arial" panose="020B0604020202020204" pitchFamily="34" charset="0"/>
              </a:rPr>
              <a:t>Sse1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11D0398A-33E2-F659-C773-CBB9456C077E}"/>
              </a:ext>
            </a:extLst>
          </p:cNvPr>
          <p:cNvSpPr txBox="1"/>
          <p:nvPr/>
        </p:nvSpPr>
        <p:spPr>
          <a:xfrm>
            <a:off x="21182592" y="49479613"/>
            <a:ext cx="1726756" cy="884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5146" b="1" dirty="0">
                <a:latin typeface="Arial" panose="020B0604020202020204" pitchFamily="34" charset="0"/>
                <a:cs typeface="Arial" panose="020B0604020202020204" pitchFamily="34" charset="0"/>
              </a:rPr>
              <a:t>Sse1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5FDC662C-A1E1-F2B0-4B00-285CFE0A7105}"/>
              </a:ext>
            </a:extLst>
          </p:cNvPr>
          <p:cNvSpPr txBox="1"/>
          <p:nvPr/>
        </p:nvSpPr>
        <p:spPr>
          <a:xfrm>
            <a:off x="28406734" y="49479613"/>
            <a:ext cx="1726756" cy="884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5146" b="1" dirty="0">
                <a:latin typeface="Arial" panose="020B0604020202020204" pitchFamily="34" charset="0"/>
                <a:cs typeface="Arial" panose="020B0604020202020204" pitchFamily="34" charset="0"/>
              </a:rPr>
              <a:t>Ssa1</a:t>
            </a: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EB4BA761-E512-90EB-62A4-C40EF0E0D9C5}"/>
              </a:ext>
            </a:extLst>
          </p:cNvPr>
          <p:cNvSpPr txBox="1"/>
          <p:nvPr/>
        </p:nvSpPr>
        <p:spPr>
          <a:xfrm>
            <a:off x="24370424" y="49479613"/>
            <a:ext cx="2164375" cy="884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5146" b="1" dirty="0">
                <a:latin typeface="Arial" panose="020B0604020202020204" pitchFamily="34" charset="0"/>
                <a:cs typeface="Arial" panose="020B0604020202020204" pitchFamily="34" charset="0"/>
              </a:rPr>
              <a:t>Hsp82</a:t>
            </a: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885A51CC-AD10-DDDE-0E29-047DC39F6A42}"/>
              </a:ext>
            </a:extLst>
          </p:cNvPr>
          <p:cNvSpPr txBox="1"/>
          <p:nvPr/>
        </p:nvSpPr>
        <p:spPr>
          <a:xfrm>
            <a:off x="32492006" y="49479613"/>
            <a:ext cx="1577676" cy="884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5146" b="1" dirty="0">
                <a:latin typeface="Arial" panose="020B0604020202020204" pitchFamily="34" charset="0"/>
                <a:cs typeface="Arial" panose="020B0604020202020204" pitchFamily="34" charset="0"/>
              </a:rPr>
              <a:t>Ydj1</a:t>
            </a: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D582A77C-03B5-7F56-4D1F-59EA347B8FD9}"/>
              </a:ext>
            </a:extLst>
          </p:cNvPr>
          <p:cNvSpPr txBox="1"/>
          <p:nvPr/>
        </p:nvSpPr>
        <p:spPr>
          <a:xfrm>
            <a:off x="36442706" y="49479613"/>
            <a:ext cx="1136851" cy="884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5146" b="1" dirty="0">
                <a:latin typeface="Arial" panose="020B0604020202020204" pitchFamily="34" charset="0"/>
                <a:cs typeface="Arial" panose="020B0604020202020204" pitchFamily="34" charset="0"/>
              </a:rPr>
              <a:t>HA</a:t>
            </a: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B2158A8C-982C-2B3E-B00F-2918387E8F65}"/>
              </a:ext>
            </a:extLst>
          </p:cNvPr>
          <p:cNvSpPr txBox="1"/>
          <p:nvPr/>
        </p:nvSpPr>
        <p:spPr>
          <a:xfrm>
            <a:off x="25633149" y="39088750"/>
            <a:ext cx="2250489" cy="884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5146" b="1" dirty="0">
                <a:latin typeface="Arial" panose="020B0604020202020204" pitchFamily="34" charset="0"/>
                <a:cs typeface="Arial" panose="020B0604020202020204" pitchFamily="34" charset="0"/>
              </a:rPr>
              <a:t>Lysate</a:t>
            </a:r>
          </a:p>
        </p:txBody>
      </p:sp>
      <p:cxnSp>
        <p:nvCxnSpPr>
          <p:cNvPr id="104" name="Straight Connector 103">
            <a:extLst>
              <a:ext uri="{FF2B5EF4-FFF2-40B4-BE49-F238E27FC236}">
                <a16:creationId xmlns:a16="http://schemas.microsoft.com/office/drawing/2014/main" id="{01541F6F-BF61-FCA1-F330-470693AC1D50}"/>
              </a:ext>
            </a:extLst>
          </p:cNvPr>
          <p:cNvCxnSpPr>
            <a:cxnSpLocks/>
          </p:cNvCxnSpPr>
          <p:nvPr/>
        </p:nvCxnSpPr>
        <p:spPr>
          <a:xfrm>
            <a:off x="20193989" y="40780159"/>
            <a:ext cx="15012549" cy="0"/>
          </a:xfrm>
          <a:prstGeom prst="line">
            <a:avLst/>
          </a:prstGeom>
          <a:ln w="4762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05" name="Picture 104">
            <a:extLst>
              <a:ext uri="{FF2B5EF4-FFF2-40B4-BE49-F238E27FC236}">
                <a16:creationId xmlns:a16="http://schemas.microsoft.com/office/drawing/2014/main" id="{2F6CC5A9-F8B0-7BC5-9A91-3852494FDA88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brightnessContrast bright="-4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flipH="1">
            <a:off x="14682970" y="29545520"/>
            <a:ext cx="2683720" cy="6181140"/>
          </a:xfrm>
          <a:prstGeom prst="rect">
            <a:avLst/>
          </a:prstGeom>
        </p:spPr>
      </p:pic>
      <p:pic>
        <p:nvPicPr>
          <p:cNvPr id="106" name="Picture 105">
            <a:extLst>
              <a:ext uri="{FF2B5EF4-FFF2-40B4-BE49-F238E27FC236}">
                <a16:creationId xmlns:a16="http://schemas.microsoft.com/office/drawing/2014/main" id="{6A8EF0EC-51D3-DC31-E342-9C972BFE1CC9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BEBA8EAE-BF5A-486C-A8C5-ECC9F3942E4B}">
                <a14:imgProps xmlns:a14="http://schemas.microsoft.com/office/drawing/2010/main">
                  <a14:imgLayer r:embed="rId18">
                    <a14:imgEffect>
                      <a14:brightnessContrast bright="-40000" contrast="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4373382" y="17779098"/>
            <a:ext cx="2974671" cy="7169839"/>
          </a:xfrm>
          <a:prstGeom prst="rect">
            <a:avLst/>
          </a:prstGeom>
        </p:spPr>
      </p:pic>
      <p:pic>
        <p:nvPicPr>
          <p:cNvPr id="107" name="Picture 106">
            <a:extLst>
              <a:ext uri="{FF2B5EF4-FFF2-40B4-BE49-F238E27FC236}">
                <a16:creationId xmlns:a16="http://schemas.microsoft.com/office/drawing/2014/main" id="{1F29E9FE-749F-CB84-E22D-C6706AAC4063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BEBA8EAE-BF5A-486C-A8C5-ECC9F3942E4B}">
                <a14:imgProps xmlns:a14="http://schemas.microsoft.com/office/drawing/2010/main">
                  <a14:imgLayer r:embed="rId20">
                    <a14:imgEffect>
                      <a14:brightnessContrast bright="-4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5050477" y="41231509"/>
            <a:ext cx="3445804" cy="7760178"/>
          </a:xfrm>
          <a:prstGeom prst="rect">
            <a:avLst/>
          </a:prstGeom>
        </p:spPr>
      </p:pic>
      <p:pic>
        <p:nvPicPr>
          <p:cNvPr id="108" name="Picture 107">
            <a:extLst>
              <a:ext uri="{FF2B5EF4-FFF2-40B4-BE49-F238E27FC236}">
                <a16:creationId xmlns:a16="http://schemas.microsoft.com/office/drawing/2014/main" id="{8466AAD5-8962-BD9D-EF73-13454BC57794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BEBA8EAE-BF5A-486C-A8C5-ECC9F3942E4B}">
                <a14:imgProps xmlns:a14="http://schemas.microsoft.com/office/drawing/2010/main">
                  <a14:imgLayer r:embed="rId22">
                    <a14:imgEffect>
                      <a14:brightnessContrast bright="-4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flipH="1">
            <a:off x="32974981" y="17844377"/>
            <a:ext cx="3193761" cy="6088666"/>
          </a:xfrm>
          <a:prstGeom prst="rect">
            <a:avLst/>
          </a:prstGeom>
        </p:spPr>
      </p:pic>
      <p:pic>
        <p:nvPicPr>
          <p:cNvPr id="109" name="Picture 108">
            <a:extLst>
              <a:ext uri="{FF2B5EF4-FFF2-40B4-BE49-F238E27FC236}">
                <a16:creationId xmlns:a16="http://schemas.microsoft.com/office/drawing/2014/main" id="{C7B9478F-605D-7FA4-6237-E65A4D3C97BE}"/>
              </a:ext>
            </a:extLst>
          </p:cNvPr>
          <p:cNvPicPr>
            <a:picLocks noChangeAspect="1"/>
          </p:cNvPicPr>
          <p:nvPr/>
        </p:nvPicPr>
        <p:blipFill>
          <a:blip r:embed="rId23">
            <a:extLst>
              <a:ext uri="{BEBA8EAE-BF5A-486C-A8C5-ECC9F3942E4B}">
                <a14:imgProps xmlns:a14="http://schemas.microsoft.com/office/drawing/2010/main">
                  <a14:imgLayer r:embed="rId24">
                    <a14:imgEffect>
                      <a14:brightnessContrast bright="-2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flipH="1">
            <a:off x="603922" y="29341267"/>
            <a:ext cx="3723497" cy="5594097"/>
          </a:xfrm>
          <a:prstGeom prst="rect">
            <a:avLst/>
          </a:prstGeom>
        </p:spPr>
      </p:pic>
      <p:pic>
        <p:nvPicPr>
          <p:cNvPr id="110" name="Picture 109">
            <a:extLst>
              <a:ext uri="{FF2B5EF4-FFF2-40B4-BE49-F238E27FC236}">
                <a16:creationId xmlns:a16="http://schemas.microsoft.com/office/drawing/2014/main" id="{C9B3D5D0-1DFA-31ED-B395-A96EC804ACA6}"/>
              </a:ext>
            </a:extLst>
          </p:cNvPr>
          <p:cNvPicPr>
            <a:picLocks noChangeAspect="1"/>
          </p:cNvPicPr>
          <p:nvPr/>
        </p:nvPicPr>
        <p:blipFill>
          <a:blip r:embed="rId25">
            <a:extLst>
              <a:ext uri="{BEBA8EAE-BF5A-486C-A8C5-ECC9F3942E4B}">
                <a14:imgProps xmlns:a14="http://schemas.microsoft.com/office/drawing/2010/main">
                  <a14:imgLayer r:embed="rId26">
                    <a14:imgEffect>
                      <a14:brightnessContrast bright="-4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flipH="1">
            <a:off x="26479083" y="29534558"/>
            <a:ext cx="2906987" cy="6374633"/>
          </a:xfrm>
          <a:prstGeom prst="rect">
            <a:avLst/>
          </a:prstGeom>
        </p:spPr>
      </p:pic>
      <p:pic>
        <p:nvPicPr>
          <p:cNvPr id="111" name="Picture 110">
            <a:extLst>
              <a:ext uri="{FF2B5EF4-FFF2-40B4-BE49-F238E27FC236}">
                <a16:creationId xmlns:a16="http://schemas.microsoft.com/office/drawing/2014/main" id="{2F6EB06E-8416-348E-3ECD-95A2342150B8}"/>
              </a:ext>
            </a:extLst>
          </p:cNvPr>
          <p:cNvPicPr>
            <a:picLocks noChangeAspect="1"/>
          </p:cNvPicPr>
          <p:nvPr/>
        </p:nvPicPr>
        <p:blipFill>
          <a:blip r:embed="rId27">
            <a:extLst>
              <a:ext uri="{BEBA8EAE-BF5A-486C-A8C5-ECC9F3942E4B}">
                <a14:imgProps xmlns:a14="http://schemas.microsoft.com/office/drawing/2010/main">
                  <a14:imgLayer r:embed="rId28">
                    <a14:imgEffect>
                      <a14:brightnessContrast bright="-4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flipH="1">
            <a:off x="4858032" y="29190841"/>
            <a:ext cx="2683722" cy="6435763"/>
          </a:xfrm>
          <a:prstGeom prst="rect">
            <a:avLst/>
          </a:prstGeom>
        </p:spPr>
      </p:pic>
      <p:pic>
        <p:nvPicPr>
          <p:cNvPr id="112" name="Picture 111">
            <a:extLst>
              <a:ext uri="{FF2B5EF4-FFF2-40B4-BE49-F238E27FC236}">
                <a16:creationId xmlns:a16="http://schemas.microsoft.com/office/drawing/2014/main" id="{959D242D-5F8E-9B13-4CFA-C539DEAA9617}"/>
              </a:ext>
            </a:extLst>
          </p:cNvPr>
          <p:cNvPicPr>
            <a:picLocks noChangeAspect="1"/>
          </p:cNvPicPr>
          <p:nvPr/>
        </p:nvPicPr>
        <p:blipFill>
          <a:blip r:embed="rId29"/>
          <a:stretch>
            <a:fillRect/>
          </a:stretch>
        </p:blipFill>
        <p:spPr>
          <a:xfrm flipH="1">
            <a:off x="19745480" y="17980809"/>
            <a:ext cx="2899904" cy="6088666"/>
          </a:xfrm>
          <a:prstGeom prst="rect">
            <a:avLst/>
          </a:prstGeom>
        </p:spPr>
      </p:pic>
      <p:pic>
        <p:nvPicPr>
          <p:cNvPr id="113" name="Picture 112">
            <a:extLst>
              <a:ext uri="{FF2B5EF4-FFF2-40B4-BE49-F238E27FC236}">
                <a16:creationId xmlns:a16="http://schemas.microsoft.com/office/drawing/2014/main" id="{3457FD75-A549-6E82-D2BC-3B90CC8C577F}"/>
              </a:ext>
            </a:extLst>
          </p:cNvPr>
          <p:cNvPicPr>
            <a:picLocks noChangeAspect="1"/>
          </p:cNvPicPr>
          <p:nvPr/>
        </p:nvPicPr>
        <p:blipFill>
          <a:blip r:embed="rId30">
            <a:extLst>
              <a:ext uri="{BEBA8EAE-BF5A-486C-A8C5-ECC9F3942E4B}">
                <a14:imgProps xmlns:a14="http://schemas.microsoft.com/office/drawing/2010/main">
                  <a14:imgLayer r:embed="rId31">
                    <a14:imgEffect>
                      <a14:brightnessContrast bright="-4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flipH="1">
            <a:off x="10862472" y="29190841"/>
            <a:ext cx="3279366" cy="6181140"/>
          </a:xfrm>
          <a:prstGeom prst="rect">
            <a:avLst/>
          </a:prstGeom>
        </p:spPr>
      </p:pic>
      <p:pic>
        <p:nvPicPr>
          <p:cNvPr id="114" name="Picture 113">
            <a:extLst>
              <a:ext uri="{FF2B5EF4-FFF2-40B4-BE49-F238E27FC236}">
                <a16:creationId xmlns:a16="http://schemas.microsoft.com/office/drawing/2014/main" id="{7F3D6E24-AB41-401B-8480-900226D7700A}"/>
              </a:ext>
            </a:extLst>
          </p:cNvPr>
          <p:cNvPicPr>
            <a:picLocks noChangeAspect="1"/>
          </p:cNvPicPr>
          <p:nvPr/>
        </p:nvPicPr>
        <p:blipFill>
          <a:blip r:embed="rId32">
            <a:extLst>
              <a:ext uri="{BEBA8EAE-BF5A-486C-A8C5-ECC9F3942E4B}">
                <a14:imgProps xmlns:a14="http://schemas.microsoft.com/office/drawing/2010/main">
                  <a14:imgLayer r:embed="rId33">
                    <a14:imgEffect>
                      <a14:brightnessContrast bright="-4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flipH="1">
            <a:off x="29523383" y="17680641"/>
            <a:ext cx="2956706" cy="6898982"/>
          </a:xfrm>
          <a:prstGeom prst="rect">
            <a:avLst/>
          </a:prstGeom>
        </p:spPr>
      </p:pic>
      <p:pic>
        <p:nvPicPr>
          <p:cNvPr id="116" name="Picture 115">
            <a:extLst>
              <a:ext uri="{FF2B5EF4-FFF2-40B4-BE49-F238E27FC236}">
                <a16:creationId xmlns:a16="http://schemas.microsoft.com/office/drawing/2014/main" id="{ABC3B7D1-3E0B-6839-A80E-5DB4DF7BF014}"/>
              </a:ext>
            </a:extLst>
          </p:cNvPr>
          <p:cNvPicPr>
            <a:picLocks noChangeAspect="1"/>
          </p:cNvPicPr>
          <p:nvPr/>
        </p:nvPicPr>
        <p:blipFill>
          <a:blip r:embed="rId34">
            <a:extLst>
              <a:ext uri="{BEBA8EAE-BF5A-486C-A8C5-ECC9F3942E4B}">
                <a14:imgProps xmlns:a14="http://schemas.microsoft.com/office/drawing/2010/main">
                  <a14:imgLayer r:embed="rId35">
                    <a14:imgEffect>
                      <a14:brightnessContrast bright="-4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flipH="1">
            <a:off x="27371144" y="41085998"/>
            <a:ext cx="3355924" cy="7515872"/>
          </a:xfrm>
          <a:prstGeom prst="rect">
            <a:avLst/>
          </a:prstGeom>
        </p:spPr>
      </p:pic>
      <p:pic>
        <p:nvPicPr>
          <p:cNvPr id="117" name="Picture 116">
            <a:extLst>
              <a:ext uri="{FF2B5EF4-FFF2-40B4-BE49-F238E27FC236}">
                <a16:creationId xmlns:a16="http://schemas.microsoft.com/office/drawing/2014/main" id="{9CAB2085-D8C1-080D-BE85-9A8FB9FC3EE9}"/>
              </a:ext>
            </a:extLst>
          </p:cNvPr>
          <p:cNvPicPr>
            <a:picLocks noChangeAspect="1"/>
          </p:cNvPicPr>
          <p:nvPr/>
        </p:nvPicPr>
        <p:blipFill>
          <a:blip r:embed="rId36">
            <a:extLst>
              <a:ext uri="{BEBA8EAE-BF5A-486C-A8C5-ECC9F3942E4B}">
                <a14:imgProps xmlns:a14="http://schemas.microsoft.com/office/drawing/2010/main">
                  <a14:imgLayer r:embed="rId37">
                    <a14:imgEffect>
                      <a14:brightnessContrast bright="-4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flipH="1">
            <a:off x="20332053" y="41772322"/>
            <a:ext cx="3355923" cy="5200400"/>
          </a:xfrm>
          <a:prstGeom prst="rect">
            <a:avLst/>
          </a:prstGeom>
        </p:spPr>
      </p:pic>
      <p:pic>
        <p:nvPicPr>
          <p:cNvPr id="120" name="Picture 119">
            <a:extLst>
              <a:ext uri="{FF2B5EF4-FFF2-40B4-BE49-F238E27FC236}">
                <a16:creationId xmlns:a16="http://schemas.microsoft.com/office/drawing/2014/main" id="{32234A71-4052-05A2-75D4-63962066B684}"/>
              </a:ext>
            </a:extLst>
          </p:cNvPr>
          <p:cNvPicPr>
            <a:picLocks noChangeAspect="1"/>
          </p:cNvPicPr>
          <p:nvPr/>
        </p:nvPicPr>
        <p:blipFill>
          <a:blip r:embed="rId38">
            <a:extLst>
              <a:ext uri="{BEBA8EAE-BF5A-486C-A8C5-ECC9F3942E4B}">
                <a14:imgProps xmlns:a14="http://schemas.microsoft.com/office/drawing/2010/main">
                  <a14:imgLayer r:embed="rId39">
                    <a14:imgEffect>
                      <a14:brightnessContrast bright="-4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3546768" y="29551942"/>
            <a:ext cx="3597178" cy="6174718"/>
          </a:xfrm>
          <a:prstGeom prst="rect">
            <a:avLst/>
          </a:prstGeom>
        </p:spPr>
      </p:pic>
      <p:pic>
        <p:nvPicPr>
          <p:cNvPr id="121" name="Picture 120">
            <a:extLst>
              <a:ext uri="{FF2B5EF4-FFF2-40B4-BE49-F238E27FC236}">
                <a16:creationId xmlns:a16="http://schemas.microsoft.com/office/drawing/2014/main" id="{05FA36A0-8666-6F00-0D26-049E13616BBF}"/>
              </a:ext>
            </a:extLst>
          </p:cNvPr>
          <p:cNvPicPr>
            <a:picLocks noChangeAspect="1"/>
          </p:cNvPicPr>
          <p:nvPr/>
        </p:nvPicPr>
        <p:blipFill>
          <a:blip r:embed="rId40">
            <a:extLst>
              <a:ext uri="{BEBA8EAE-BF5A-486C-A8C5-ECC9F3942E4B}">
                <a14:imgProps xmlns:a14="http://schemas.microsoft.com/office/drawing/2010/main">
                  <a14:imgLayer r:embed="rId41">
                    <a14:imgEffect>
                      <a14:brightnessContrast bright="-4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4500312" y="4970886"/>
            <a:ext cx="2562977" cy="8182224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37166290-AF4F-BCDE-D2BA-4A3177944F0E}"/>
              </a:ext>
            </a:extLst>
          </p:cNvPr>
          <p:cNvPicPr>
            <a:picLocks noChangeAspect="1"/>
          </p:cNvPicPr>
          <p:nvPr/>
        </p:nvPicPr>
        <p:blipFill>
          <a:blip r:embed="rId42">
            <a:extLst>
              <a:ext uri="{BEBA8EAE-BF5A-486C-A8C5-ECC9F3942E4B}">
                <a14:imgProps xmlns:a14="http://schemas.microsoft.com/office/drawing/2010/main">
                  <a14:imgLayer r:embed="rId43">
                    <a14:imgEffect>
                      <a14:brightnessContrast bright="-4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flipH="1">
            <a:off x="4130691" y="42163262"/>
            <a:ext cx="3337408" cy="513872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65501BD-D4D9-4FC0-C75C-62616F3D5795}"/>
              </a:ext>
            </a:extLst>
          </p:cNvPr>
          <p:cNvPicPr>
            <a:picLocks noChangeAspect="1"/>
          </p:cNvPicPr>
          <p:nvPr/>
        </p:nvPicPr>
        <p:blipFill>
          <a:blip r:embed="rId44">
            <a:extLst>
              <a:ext uri="{BEBA8EAE-BF5A-486C-A8C5-ECC9F3942E4B}">
                <a14:imgProps xmlns:a14="http://schemas.microsoft.com/office/drawing/2010/main">
                  <a14:imgLayer r:embed="rId45">
                    <a14:imgEffect>
                      <a14:brightnessContrast bright="-4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flipH="1">
            <a:off x="7846712" y="41872049"/>
            <a:ext cx="3109130" cy="5385816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01C5FB6C-079F-17A2-C19C-205CD4D84C2A}"/>
              </a:ext>
            </a:extLst>
          </p:cNvPr>
          <p:cNvPicPr>
            <a:picLocks noChangeAspect="1"/>
          </p:cNvPicPr>
          <p:nvPr/>
        </p:nvPicPr>
        <p:blipFill>
          <a:blip r:embed="rId46">
            <a:extLst>
              <a:ext uri="{BEBA8EAE-BF5A-486C-A8C5-ECC9F3942E4B}">
                <a14:imgProps xmlns:a14="http://schemas.microsoft.com/office/drawing/2010/main">
                  <a14:imgLayer r:embed="rId47">
                    <a14:imgEffect>
                      <a14:brightnessContrast bright="-4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flipH="1">
            <a:off x="11108337" y="42584335"/>
            <a:ext cx="3788320" cy="5054525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C9CF8EC1-46D5-1FA2-1FD4-646B5DCFFD1A}"/>
              </a:ext>
            </a:extLst>
          </p:cNvPr>
          <p:cNvPicPr>
            <a:picLocks noChangeAspect="1"/>
          </p:cNvPicPr>
          <p:nvPr/>
        </p:nvPicPr>
        <p:blipFill>
          <a:blip r:embed="rId48">
            <a:extLst>
              <a:ext uri="{BEBA8EAE-BF5A-486C-A8C5-ECC9F3942E4B}">
                <a14:imgProps xmlns:a14="http://schemas.microsoft.com/office/drawing/2010/main">
                  <a14:imgLayer r:embed="rId49">
                    <a14:imgEffect>
                      <a14:brightnessContrast bright="-4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flipH="1">
            <a:off x="35402501" y="40979349"/>
            <a:ext cx="2708680" cy="5342535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C77A4607-21A2-8E1A-4B9A-1E9BA97C91E5}"/>
              </a:ext>
            </a:extLst>
          </p:cNvPr>
          <p:cNvPicPr>
            <a:picLocks noChangeAspect="1"/>
          </p:cNvPicPr>
          <p:nvPr/>
        </p:nvPicPr>
        <p:blipFill>
          <a:blip r:embed="rId50">
            <a:extLst>
              <a:ext uri="{BEBA8EAE-BF5A-486C-A8C5-ECC9F3942E4B}">
                <a14:imgProps xmlns:a14="http://schemas.microsoft.com/office/drawing/2010/main">
                  <a14:imgLayer r:embed="rId51">
                    <a14:imgEffect>
                      <a14:brightnessContrast bright="-4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flipH="1">
            <a:off x="8050990" y="29183306"/>
            <a:ext cx="2760558" cy="595035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3B36A113-47E7-9EBF-A9C9-303A323AD2E2}"/>
              </a:ext>
            </a:extLst>
          </p:cNvPr>
          <p:cNvPicPr>
            <a:picLocks noChangeAspect="1"/>
          </p:cNvPicPr>
          <p:nvPr/>
        </p:nvPicPr>
        <p:blipFill>
          <a:blip r:embed="rId52">
            <a:extLst>
              <a:ext uri="{BEBA8EAE-BF5A-486C-A8C5-ECC9F3942E4B}">
                <a14:imgProps xmlns:a14="http://schemas.microsoft.com/office/drawing/2010/main">
                  <a14:imgLayer r:embed="rId53">
                    <a14:imgEffect>
                      <a14:brightnessContrast bright="-4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flipH="1">
            <a:off x="18946976" y="29614722"/>
            <a:ext cx="3913709" cy="507974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96D30856-EE1F-1182-8701-8770E72634FF}"/>
              </a:ext>
            </a:extLst>
          </p:cNvPr>
          <p:cNvPicPr>
            <a:picLocks noChangeAspect="1"/>
          </p:cNvPicPr>
          <p:nvPr/>
        </p:nvPicPr>
        <p:blipFill>
          <a:blip r:embed="rId54">
            <a:extLst>
              <a:ext uri="{BEBA8EAE-BF5A-486C-A8C5-ECC9F3942E4B}">
                <a14:imgProps xmlns:a14="http://schemas.microsoft.com/office/drawing/2010/main">
                  <a14:imgLayer r:embed="rId55">
                    <a14:imgEffect>
                      <a14:brightnessContrast bright="-4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flipH="1">
            <a:off x="23030053" y="30919537"/>
            <a:ext cx="3302000" cy="416560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32B787CB-48CF-49D8-4108-95F1DF860A6E}"/>
              </a:ext>
            </a:extLst>
          </p:cNvPr>
          <p:cNvPicPr>
            <a:picLocks noChangeAspect="1"/>
          </p:cNvPicPr>
          <p:nvPr/>
        </p:nvPicPr>
        <p:blipFill>
          <a:blip r:embed="rId56">
            <a:extLst>
              <a:ext uri="{BEBA8EAE-BF5A-486C-A8C5-ECC9F3942E4B}">
                <a14:imgProps xmlns:a14="http://schemas.microsoft.com/office/drawing/2010/main">
                  <a14:imgLayer r:embed="rId57">
                    <a14:imgEffect>
                      <a14:brightnessContrast bright="-4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flipH="1">
            <a:off x="23914044" y="42584335"/>
            <a:ext cx="3302000" cy="41656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50C51D3C-6AF1-4F7E-7204-46460D52ADC4}"/>
              </a:ext>
            </a:extLst>
          </p:cNvPr>
          <p:cNvPicPr>
            <a:picLocks noChangeAspect="1"/>
          </p:cNvPicPr>
          <p:nvPr/>
        </p:nvPicPr>
        <p:blipFill>
          <a:blip r:embed="rId58">
            <a:extLst>
              <a:ext uri="{BEBA8EAE-BF5A-486C-A8C5-ECC9F3942E4B}">
                <a14:imgProps xmlns:a14="http://schemas.microsoft.com/office/drawing/2010/main">
                  <a14:imgLayer r:embed="rId59">
                    <a14:imgEffect>
                      <a14:brightnessContrast bright="-4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flipH="1">
            <a:off x="23140276" y="17594182"/>
            <a:ext cx="2872616" cy="6015905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7A8D192E-EB2A-A3E2-03D9-99D8A91D5031}"/>
              </a:ext>
            </a:extLst>
          </p:cNvPr>
          <p:cNvPicPr>
            <a:picLocks noChangeAspect="1"/>
          </p:cNvPicPr>
          <p:nvPr/>
        </p:nvPicPr>
        <p:blipFill>
          <a:blip r:embed="rId60">
            <a:extLst>
              <a:ext uri="{BEBA8EAE-BF5A-486C-A8C5-ECC9F3942E4B}">
                <a14:imgProps xmlns:a14="http://schemas.microsoft.com/office/drawing/2010/main">
                  <a14:imgLayer r:embed="rId61">
                    <a14:imgEffect>
                      <a14:brightnessContrast bright="-4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flipH="1">
            <a:off x="7355899" y="17539519"/>
            <a:ext cx="2788763" cy="6910874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E823754D-216C-AA26-ACAF-AA5970DF1759}"/>
              </a:ext>
            </a:extLst>
          </p:cNvPr>
          <p:cNvPicPr>
            <a:picLocks noChangeAspect="1"/>
          </p:cNvPicPr>
          <p:nvPr/>
        </p:nvPicPr>
        <p:blipFill>
          <a:blip r:embed="rId62">
            <a:extLst>
              <a:ext uri="{BEBA8EAE-BF5A-486C-A8C5-ECC9F3942E4B}">
                <a14:imgProps xmlns:a14="http://schemas.microsoft.com/office/drawing/2010/main">
                  <a14:imgLayer r:embed="rId63">
                    <a14:imgEffect>
                      <a14:brightnessContrast bright="-4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flipH="1">
            <a:off x="477900" y="18484295"/>
            <a:ext cx="3422220" cy="4265793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DFEEFC2D-1591-C7D0-663F-134AA27CACBE}"/>
              </a:ext>
            </a:extLst>
          </p:cNvPr>
          <p:cNvPicPr>
            <a:picLocks noChangeAspect="1"/>
          </p:cNvPicPr>
          <p:nvPr/>
        </p:nvPicPr>
        <p:blipFill>
          <a:blip r:embed="rId64">
            <a:extLst>
              <a:ext uri="{BEBA8EAE-BF5A-486C-A8C5-ECC9F3942E4B}">
                <a14:imgProps xmlns:a14="http://schemas.microsoft.com/office/drawing/2010/main">
                  <a14:imgLayer r:embed="rId65">
                    <a14:imgEffect>
                      <a14:brightnessContrast bright="-4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flipH="1">
            <a:off x="10350166" y="17710144"/>
            <a:ext cx="3304987" cy="6690338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2656D277-E01E-3124-7F17-DE19D6B3237D}"/>
              </a:ext>
            </a:extLst>
          </p:cNvPr>
          <p:cNvPicPr>
            <a:picLocks noChangeAspect="1"/>
          </p:cNvPicPr>
          <p:nvPr/>
        </p:nvPicPr>
        <p:blipFill>
          <a:blip r:embed="rId66">
            <a:extLst>
              <a:ext uri="{BEBA8EAE-BF5A-486C-A8C5-ECC9F3942E4B}">
                <a14:imgProps xmlns:a14="http://schemas.microsoft.com/office/drawing/2010/main">
                  <a14:imgLayer r:embed="rId67">
                    <a14:imgEffect>
                      <a14:brightnessContrast bright="-4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flipH="1">
            <a:off x="3972671" y="17881403"/>
            <a:ext cx="3106692" cy="6299949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D752B39E-37C4-4E3D-013E-40803B7D46C3}"/>
              </a:ext>
            </a:extLst>
          </p:cNvPr>
          <p:cNvPicPr>
            <a:picLocks noChangeAspect="1"/>
          </p:cNvPicPr>
          <p:nvPr/>
        </p:nvPicPr>
        <p:blipFill>
          <a:blip r:embed="rId68">
            <a:extLst>
              <a:ext uri="{BEBA8EAE-BF5A-486C-A8C5-ECC9F3942E4B}">
                <a14:imgProps xmlns:a14="http://schemas.microsoft.com/office/drawing/2010/main">
                  <a14:imgLayer r:embed="rId69">
                    <a14:imgEffect>
                      <a14:brightnessContrast bright="-4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6538736" y="17836933"/>
            <a:ext cx="2689803" cy="6898982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F18F2B53-E8BC-5C58-415B-8209B2FE7E23}"/>
              </a:ext>
            </a:extLst>
          </p:cNvPr>
          <p:cNvPicPr>
            <a:picLocks noChangeAspect="1"/>
          </p:cNvPicPr>
          <p:nvPr/>
        </p:nvPicPr>
        <p:blipFill>
          <a:blip r:embed="rId70"/>
          <a:stretch>
            <a:fillRect/>
          </a:stretch>
        </p:blipFill>
        <p:spPr>
          <a:xfrm>
            <a:off x="30236624" y="8010671"/>
            <a:ext cx="4064000" cy="2832100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25EEAB95-3314-A032-7D5B-A52F37E7CD27}"/>
              </a:ext>
            </a:extLst>
          </p:cNvPr>
          <p:cNvPicPr>
            <a:picLocks noChangeAspect="1"/>
          </p:cNvPicPr>
          <p:nvPr/>
        </p:nvPicPr>
        <p:blipFill>
          <a:blip r:embed="rId71"/>
          <a:stretch>
            <a:fillRect/>
          </a:stretch>
        </p:blipFill>
        <p:spPr>
          <a:xfrm>
            <a:off x="29434419" y="30676748"/>
            <a:ext cx="4064000" cy="2832100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384D18E6-141E-2516-B04E-789BD9DB3F34}"/>
              </a:ext>
            </a:extLst>
          </p:cNvPr>
          <p:cNvPicPr>
            <a:picLocks noChangeAspect="1"/>
          </p:cNvPicPr>
          <p:nvPr/>
        </p:nvPicPr>
        <p:blipFill>
          <a:blip r:embed="rId72"/>
          <a:stretch>
            <a:fillRect/>
          </a:stretch>
        </p:blipFill>
        <p:spPr>
          <a:xfrm>
            <a:off x="30849476" y="42573382"/>
            <a:ext cx="4330700" cy="32512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DC17A1F-BDAE-7C37-1ED3-C732CCF60840}"/>
              </a:ext>
            </a:extLst>
          </p:cNvPr>
          <p:cNvPicPr>
            <a:picLocks noChangeAspect="1"/>
          </p:cNvPicPr>
          <p:nvPr/>
        </p:nvPicPr>
        <p:blipFill>
          <a:blip r:embed="rId73">
            <a:extLst>
              <a:ext uri="{BEBA8EAE-BF5A-486C-A8C5-ECC9F3942E4B}">
                <a14:imgProps xmlns:a14="http://schemas.microsoft.com/office/drawing/2010/main">
                  <a14:imgLayer r:embed="rId74">
                    <a14:imgEffect>
                      <a14:brightnessContrast bright="-4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750671" y="5220792"/>
            <a:ext cx="2940583" cy="7205472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36686A3-9806-2F65-091A-66A4D74ABF1B}"/>
              </a:ext>
            </a:extLst>
          </p:cNvPr>
          <p:cNvPicPr>
            <a:picLocks noChangeAspect="1"/>
          </p:cNvPicPr>
          <p:nvPr/>
        </p:nvPicPr>
        <p:blipFill>
          <a:blip r:embed="rId75">
            <a:extLst>
              <a:ext uri="{BEBA8EAE-BF5A-486C-A8C5-ECC9F3942E4B}">
                <a14:imgProps xmlns:a14="http://schemas.microsoft.com/office/drawing/2010/main">
                  <a14:imgLayer r:embed="rId76">
                    <a14:imgEffect>
                      <a14:brightnessContrast bright="-40000" contrast="-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flipH="1">
            <a:off x="381096" y="42889165"/>
            <a:ext cx="2991442" cy="4083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29897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" name="Picture 94">
            <a:extLst>
              <a:ext uri="{FF2B5EF4-FFF2-40B4-BE49-F238E27FC236}">
                <a16:creationId xmlns:a16="http://schemas.microsoft.com/office/drawing/2014/main" id="{0A3DC19C-4722-915E-FE82-6951F01E894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4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2677001" y="24414890"/>
            <a:ext cx="6680200" cy="4000500"/>
          </a:xfrm>
          <a:prstGeom prst="rect">
            <a:avLst/>
          </a:prstGeom>
        </p:spPr>
      </p:pic>
      <p:sp>
        <p:nvSpPr>
          <p:cNvPr id="35" name="TextBox 34">
            <a:extLst>
              <a:ext uri="{FF2B5EF4-FFF2-40B4-BE49-F238E27FC236}">
                <a16:creationId xmlns:a16="http://schemas.microsoft.com/office/drawing/2014/main" id="{2717DE75-7474-4045-AF25-DCF7BE4A7123}"/>
              </a:ext>
            </a:extLst>
          </p:cNvPr>
          <p:cNvSpPr txBox="1"/>
          <p:nvPr/>
        </p:nvSpPr>
        <p:spPr>
          <a:xfrm>
            <a:off x="1141052" y="2201169"/>
            <a:ext cx="704039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6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32E57E4-356D-592D-1504-CBA40F2D04B8}"/>
              </a:ext>
            </a:extLst>
          </p:cNvPr>
          <p:cNvSpPr txBox="1"/>
          <p:nvPr/>
        </p:nvSpPr>
        <p:spPr>
          <a:xfrm>
            <a:off x="471157" y="488932"/>
            <a:ext cx="2747868" cy="884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5146" b="1" dirty="0">
                <a:latin typeface="Arial" panose="020B0604020202020204" pitchFamily="34" charset="0"/>
                <a:cs typeface="Arial" panose="020B0604020202020204" pitchFamily="34" charset="0"/>
              </a:rPr>
              <a:t>Figure 4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79EE29D-9F29-7A67-6369-AF287CA15D7B}"/>
              </a:ext>
            </a:extLst>
          </p:cNvPr>
          <p:cNvSpPr txBox="1"/>
          <p:nvPr/>
        </p:nvSpPr>
        <p:spPr>
          <a:xfrm flipH="1">
            <a:off x="1385540" y="24337339"/>
            <a:ext cx="70403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600" b="1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478C069-EB6B-4546-1325-7BDC00E8D4CA}"/>
              </a:ext>
            </a:extLst>
          </p:cNvPr>
          <p:cNvSpPr txBox="1"/>
          <p:nvPr/>
        </p:nvSpPr>
        <p:spPr>
          <a:xfrm flipH="1">
            <a:off x="1496750" y="29844277"/>
            <a:ext cx="70403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600" b="1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77B85C4-D83B-356A-C816-1D85B685DB18}"/>
              </a:ext>
            </a:extLst>
          </p:cNvPr>
          <p:cNvSpPr txBox="1"/>
          <p:nvPr/>
        </p:nvSpPr>
        <p:spPr>
          <a:xfrm flipH="1">
            <a:off x="1113571" y="39637063"/>
            <a:ext cx="70403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600" b="1" dirty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FBB2686-1A75-AF9B-F2C9-FA03BFA91C89}"/>
              </a:ext>
            </a:extLst>
          </p:cNvPr>
          <p:cNvSpPr txBox="1"/>
          <p:nvPr/>
        </p:nvSpPr>
        <p:spPr>
          <a:xfrm>
            <a:off x="1232773" y="11141609"/>
            <a:ext cx="1726756" cy="884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5146" b="1" dirty="0">
                <a:latin typeface="Arial" panose="020B0604020202020204" pitchFamily="34" charset="0"/>
                <a:cs typeface="Arial" panose="020B0604020202020204" pitchFamily="34" charset="0"/>
              </a:rPr>
              <a:t>Sse1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E709DDE-7418-825C-88E2-55A8C1A542D5}"/>
              </a:ext>
            </a:extLst>
          </p:cNvPr>
          <p:cNvSpPr txBox="1"/>
          <p:nvPr/>
        </p:nvSpPr>
        <p:spPr>
          <a:xfrm>
            <a:off x="8456915" y="11141609"/>
            <a:ext cx="1726756" cy="884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5146" b="1" dirty="0">
                <a:latin typeface="Arial" panose="020B0604020202020204" pitchFamily="34" charset="0"/>
                <a:cs typeface="Arial" panose="020B0604020202020204" pitchFamily="34" charset="0"/>
              </a:rPr>
              <a:t>Ssa1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2A7BD74-835B-8FC4-6415-13EFEB664E1E}"/>
              </a:ext>
            </a:extLst>
          </p:cNvPr>
          <p:cNvSpPr txBox="1"/>
          <p:nvPr/>
        </p:nvSpPr>
        <p:spPr>
          <a:xfrm>
            <a:off x="4420605" y="11141609"/>
            <a:ext cx="2164375" cy="884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5146" b="1" dirty="0">
                <a:latin typeface="Arial" panose="020B0604020202020204" pitchFamily="34" charset="0"/>
                <a:cs typeface="Arial" panose="020B0604020202020204" pitchFamily="34" charset="0"/>
              </a:rPr>
              <a:t>Hsp82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6B4C73F-402B-5437-78AA-0DE670827221}"/>
              </a:ext>
            </a:extLst>
          </p:cNvPr>
          <p:cNvSpPr txBox="1"/>
          <p:nvPr/>
        </p:nvSpPr>
        <p:spPr>
          <a:xfrm>
            <a:off x="11627787" y="11141609"/>
            <a:ext cx="1577676" cy="884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5146" b="1" dirty="0">
                <a:latin typeface="Arial" panose="020B0604020202020204" pitchFamily="34" charset="0"/>
                <a:cs typeface="Arial" panose="020B0604020202020204" pitchFamily="34" charset="0"/>
              </a:rPr>
              <a:t>Ydj1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7B88BA1-7571-B3F6-A631-5EF392C381C8}"/>
              </a:ext>
            </a:extLst>
          </p:cNvPr>
          <p:cNvSpPr txBox="1"/>
          <p:nvPr/>
        </p:nvSpPr>
        <p:spPr>
          <a:xfrm>
            <a:off x="15455116" y="11141609"/>
            <a:ext cx="1136851" cy="884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5146" b="1" dirty="0">
                <a:latin typeface="Arial" panose="020B0604020202020204" pitchFamily="34" charset="0"/>
                <a:cs typeface="Arial" panose="020B0604020202020204" pitchFamily="34" charset="0"/>
              </a:rPr>
              <a:t>HA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E132BA8-ECCF-E64C-4D5D-77E6A8DBC47A}"/>
              </a:ext>
            </a:extLst>
          </p:cNvPr>
          <p:cNvSpPr txBox="1"/>
          <p:nvPr/>
        </p:nvSpPr>
        <p:spPr>
          <a:xfrm>
            <a:off x="6991451" y="1962979"/>
            <a:ext cx="2162772" cy="884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5146" b="1" dirty="0">
                <a:latin typeface="Arial" panose="020B0604020202020204" pitchFamily="34" charset="0"/>
                <a:cs typeface="Arial" panose="020B0604020202020204" pitchFamily="34" charset="0"/>
              </a:rPr>
              <a:t>IP: HA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2AA4ED5F-8798-A6E2-5FAA-A7B32037273A}"/>
              </a:ext>
            </a:extLst>
          </p:cNvPr>
          <p:cNvCxnSpPr>
            <a:cxnSpLocks/>
          </p:cNvCxnSpPr>
          <p:nvPr/>
        </p:nvCxnSpPr>
        <p:spPr>
          <a:xfrm>
            <a:off x="815742" y="3654388"/>
            <a:ext cx="16938119" cy="0"/>
          </a:xfrm>
          <a:prstGeom prst="line">
            <a:avLst/>
          </a:prstGeom>
          <a:ln w="4762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E3FEA5A3-C5FF-EA68-F5DD-D1DD1F02AC47}"/>
              </a:ext>
            </a:extLst>
          </p:cNvPr>
          <p:cNvSpPr txBox="1"/>
          <p:nvPr/>
        </p:nvSpPr>
        <p:spPr>
          <a:xfrm>
            <a:off x="3070615" y="2021499"/>
            <a:ext cx="1467069" cy="884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5146" b="1" dirty="0">
                <a:latin typeface="Arial" panose="020B0604020202020204" pitchFamily="34" charset="0"/>
                <a:cs typeface="Arial" panose="020B0604020202020204" pitchFamily="34" charset="0"/>
              </a:rPr>
              <a:t>Hir1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8651F98-7DCB-9626-A3F2-51E80C7A24A5}"/>
              </a:ext>
            </a:extLst>
          </p:cNvPr>
          <p:cNvSpPr txBox="1"/>
          <p:nvPr/>
        </p:nvSpPr>
        <p:spPr>
          <a:xfrm>
            <a:off x="24821620" y="1962979"/>
            <a:ext cx="2250489" cy="884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5146" b="1" dirty="0">
                <a:latin typeface="Arial" panose="020B0604020202020204" pitchFamily="34" charset="0"/>
                <a:cs typeface="Arial" panose="020B0604020202020204" pitchFamily="34" charset="0"/>
              </a:rPr>
              <a:t>Lysate</a:t>
            </a: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BD37D5E1-FFFE-A7A7-8F25-DB3AB2176C08}"/>
              </a:ext>
            </a:extLst>
          </p:cNvPr>
          <p:cNvCxnSpPr>
            <a:cxnSpLocks/>
          </p:cNvCxnSpPr>
          <p:nvPr/>
        </p:nvCxnSpPr>
        <p:spPr>
          <a:xfrm>
            <a:off x="19497304" y="3094295"/>
            <a:ext cx="15012549" cy="0"/>
          </a:xfrm>
          <a:prstGeom prst="line">
            <a:avLst/>
          </a:prstGeom>
          <a:ln w="4762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856EBFCB-C8D0-B2CB-A483-4A7A89864249}"/>
              </a:ext>
            </a:extLst>
          </p:cNvPr>
          <p:cNvSpPr txBox="1"/>
          <p:nvPr/>
        </p:nvSpPr>
        <p:spPr>
          <a:xfrm>
            <a:off x="19856053" y="11294009"/>
            <a:ext cx="1726756" cy="884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5146" b="1" dirty="0">
                <a:latin typeface="Arial" panose="020B0604020202020204" pitchFamily="34" charset="0"/>
                <a:cs typeface="Arial" panose="020B0604020202020204" pitchFamily="34" charset="0"/>
              </a:rPr>
              <a:t>Sse1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BF11B47-76B8-8EAD-BF6D-D8DA4BCD364F}"/>
              </a:ext>
            </a:extLst>
          </p:cNvPr>
          <p:cNvSpPr txBox="1"/>
          <p:nvPr/>
        </p:nvSpPr>
        <p:spPr>
          <a:xfrm>
            <a:off x="27080195" y="11294009"/>
            <a:ext cx="1726756" cy="884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5146" b="1" dirty="0">
                <a:latin typeface="Arial" panose="020B0604020202020204" pitchFamily="34" charset="0"/>
                <a:cs typeface="Arial" panose="020B0604020202020204" pitchFamily="34" charset="0"/>
              </a:rPr>
              <a:t>Ssa1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37519A95-5162-2E6C-64E1-456F919CD575}"/>
              </a:ext>
            </a:extLst>
          </p:cNvPr>
          <p:cNvSpPr txBox="1"/>
          <p:nvPr/>
        </p:nvSpPr>
        <p:spPr>
          <a:xfrm>
            <a:off x="23043885" y="11294009"/>
            <a:ext cx="2164375" cy="884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5146" b="1" dirty="0">
                <a:latin typeface="Arial" panose="020B0604020202020204" pitchFamily="34" charset="0"/>
                <a:cs typeface="Arial" panose="020B0604020202020204" pitchFamily="34" charset="0"/>
              </a:rPr>
              <a:t>Hsp82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7121F5F5-F6E7-A69C-C3A7-073551F5A266}"/>
              </a:ext>
            </a:extLst>
          </p:cNvPr>
          <p:cNvSpPr txBox="1"/>
          <p:nvPr/>
        </p:nvSpPr>
        <p:spPr>
          <a:xfrm>
            <a:off x="30251067" y="11294009"/>
            <a:ext cx="1577676" cy="884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5146" b="1" dirty="0">
                <a:latin typeface="Arial" panose="020B0604020202020204" pitchFamily="34" charset="0"/>
                <a:cs typeface="Arial" panose="020B0604020202020204" pitchFamily="34" charset="0"/>
              </a:rPr>
              <a:t>Ydj1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BDCCB3FE-B640-3392-BD9A-D43A631BDB10}"/>
              </a:ext>
            </a:extLst>
          </p:cNvPr>
          <p:cNvSpPr txBox="1"/>
          <p:nvPr/>
        </p:nvSpPr>
        <p:spPr>
          <a:xfrm>
            <a:off x="34078396" y="11294009"/>
            <a:ext cx="1136851" cy="884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5146" b="1" dirty="0">
                <a:latin typeface="Arial" panose="020B0604020202020204" pitchFamily="34" charset="0"/>
                <a:cs typeface="Arial" panose="020B0604020202020204" pitchFamily="34" charset="0"/>
              </a:rPr>
              <a:t>HA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A89CB41-C22C-1D03-351B-91793A97B76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2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flipH="1">
            <a:off x="14561786" y="5583024"/>
            <a:ext cx="2628766" cy="3137559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E44885AB-12B3-DC5C-92F3-DF4DAE37C7E3}"/>
              </a:ext>
            </a:extLst>
          </p:cNvPr>
          <p:cNvPicPr>
            <a:picLocks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-4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878499" y="24542611"/>
            <a:ext cx="5486400" cy="5486400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A139E1FC-19AC-31D1-0685-BA96C34FB81A}"/>
              </a:ext>
            </a:extLst>
          </p:cNvPr>
          <p:cNvPicPr>
            <a:picLocks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-4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096763" y="24542611"/>
            <a:ext cx="5486400" cy="5486400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57A39F18-85C1-855A-BCB4-0A8CAD5811F4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rightnessContrast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flipH="1">
            <a:off x="1251190" y="4686644"/>
            <a:ext cx="1511300" cy="5410200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id="{D6D878EE-7E12-127B-6F08-E32C65B16DF1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 flipH="1">
            <a:off x="22720642" y="3957812"/>
            <a:ext cx="3107354" cy="6588102"/>
          </a:xfrm>
          <a:prstGeom prst="rect">
            <a:avLst/>
          </a:prstGeom>
        </p:spPr>
      </p:pic>
      <p:pic>
        <p:nvPicPr>
          <p:cNvPr id="44" name="Picture 43">
            <a:extLst>
              <a:ext uri="{FF2B5EF4-FFF2-40B4-BE49-F238E27FC236}">
                <a16:creationId xmlns:a16="http://schemas.microsoft.com/office/drawing/2014/main" id="{F94CD895-3371-0D8C-CA0E-A75548AF193E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rightnessContrast bright="-40000" contrast="-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flipH="1">
            <a:off x="26389896" y="3949017"/>
            <a:ext cx="2417055" cy="6588102"/>
          </a:xfrm>
          <a:prstGeom prst="rect">
            <a:avLst/>
          </a:prstGeom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id="{538132DB-45B4-F210-8A0C-4B59F17CAD4B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brightnessContrast bright="-40000" contrast="-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flipH="1">
            <a:off x="29368850" y="3900104"/>
            <a:ext cx="3144788" cy="6592824"/>
          </a:xfrm>
          <a:prstGeom prst="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id="{164D72DD-9CC2-4B6C-7E81-565B0AC3C653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 flipH="1">
            <a:off x="19868134" y="4023820"/>
            <a:ext cx="2419386" cy="4877483"/>
          </a:xfrm>
          <a:prstGeom prst="rect">
            <a:avLst/>
          </a:prstGeom>
        </p:spPr>
      </p:pic>
      <p:pic>
        <p:nvPicPr>
          <p:cNvPr id="47" name="Picture 46">
            <a:extLst>
              <a:ext uri="{FF2B5EF4-FFF2-40B4-BE49-F238E27FC236}">
                <a16:creationId xmlns:a16="http://schemas.microsoft.com/office/drawing/2014/main" id="{D7A56DAE-73C0-0AA6-6912-FA1227AE7815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BEBA8EAE-BF5A-486C-A8C5-ECC9F3942E4B}">
                <a14:imgProps xmlns:a14="http://schemas.microsoft.com/office/drawing/2010/main">
                  <a14:imgLayer r:embed="rId19">
                    <a14:imgEffect>
                      <a14:brightnessContrast bright="-40000" contrast="-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flipH="1">
            <a:off x="7939057" y="4661522"/>
            <a:ext cx="2628766" cy="5884392"/>
          </a:xfrm>
          <a:prstGeom prst="rect">
            <a:avLst/>
          </a:prstGeom>
        </p:spPr>
      </p:pic>
      <p:pic>
        <p:nvPicPr>
          <p:cNvPr id="48" name="Picture 47">
            <a:extLst>
              <a:ext uri="{FF2B5EF4-FFF2-40B4-BE49-F238E27FC236}">
                <a16:creationId xmlns:a16="http://schemas.microsoft.com/office/drawing/2014/main" id="{7B71CC90-96AD-B647-7E72-D071D4243589}"/>
              </a:ext>
            </a:extLst>
          </p:cNvPr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 flipH="1">
            <a:off x="3668662" y="4471316"/>
            <a:ext cx="2916318" cy="5982618"/>
          </a:xfrm>
          <a:prstGeom prst="rect">
            <a:avLst/>
          </a:prstGeom>
        </p:spPr>
      </p:pic>
      <p:pic>
        <p:nvPicPr>
          <p:cNvPr id="49" name="Picture 48">
            <a:extLst>
              <a:ext uri="{FF2B5EF4-FFF2-40B4-BE49-F238E27FC236}">
                <a16:creationId xmlns:a16="http://schemas.microsoft.com/office/drawing/2014/main" id="{6A4D9FD1-D92B-FCAE-B981-17520CDFDA1F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BEBA8EAE-BF5A-486C-A8C5-ECC9F3942E4B}">
                <a14:imgProps xmlns:a14="http://schemas.microsoft.com/office/drawing/2010/main">
                  <a14:imgLayer r:embed="rId22">
                    <a14:imgEffect>
                      <a14:brightnessContrast bright="2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flipH="1">
            <a:off x="33282327" y="4023820"/>
            <a:ext cx="3341645" cy="5995305"/>
          </a:xfrm>
          <a:prstGeom prst="rect">
            <a:avLst/>
          </a:prstGeom>
        </p:spPr>
      </p:pic>
      <p:sp>
        <p:nvSpPr>
          <p:cNvPr id="50" name="TextBox 49">
            <a:extLst>
              <a:ext uri="{FF2B5EF4-FFF2-40B4-BE49-F238E27FC236}">
                <a16:creationId xmlns:a16="http://schemas.microsoft.com/office/drawing/2014/main" id="{32265270-9D30-869B-551C-B2D035DDCD78}"/>
              </a:ext>
            </a:extLst>
          </p:cNvPr>
          <p:cNvSpPr txBox="1"/>
          <p:nvPr/>
        </p:nvSpPr>
        <p:spPr>
          <a:xfrm>
            <a:off x="1380051" y="12701880"/>
            <a:ext cx="704039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6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04F2EBB6-3285-CCD6-EFCA-72231DF5CD80}"/>
              </a:ext>
            </a:extLst>
          </p:cNvPr>
          <p:cNvSpPr txBox="1"/>
          <p:nvPr/>
        </p:nvSpPr>
        <p:spPr>
          <a:xfrm>
            <a:off x="1471772" y="21642320"/>
            <a:ext cx="1726756" cy="884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5146" b="1" dirty="0">
                <a:latin typeface="Arial" panose="020B0604020202020204" pitchFamily="34" charset="0"/>
                <a:cs typeface="Arial" panose="020B0604020202020204" pitchFamily="34" charset="0"/>
              </a:rPr>
              <a:t>Sse1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64926FB2-B674-24AE-D07F-646C40240272}"/>
              </a:ext>
            </a:extLst>
          </p:cNvPr>
          <p:cNvSpPr txBox="1"/>
          <p:nvPr/>
        </p:nvSpPr>
        <p:spPr>
          <a:xfrm>
            <a:off x="8695914" y="21642320"/>
            <a:ext cx="1726756" cy="884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5146" b="1" dirty="0">
                <a:latin typeface="Arial" panose="020B0604020202020204" pitchFamily="34" charset="0"/>
                <a:cs typeface="Arial" panose="020B0604020202020204" pitchFamily="34" charset="0"/>
              </a:rPr>
              <a:t>Ssa1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377C9FA6-0237-A062-2C6C-4C6E1BEE39EE}"/>
              </a:ext>
            </a:extLst>
          </p:cNvPr>
          <p:cNvSpPr txBox="1"/>
          <p:nvPr/>
        </p:nvSpPr>
        <p:spPr>
          <a:xfrm>
            <a:off x="4659604" y="21642320"/>
            <a:ext cx="2164375" cy="884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5146" b="1" dirty="0">
                <a:latin typeface="Arial" panose="020B0604020202020204" pitchFamily="34" charset="0"/>
                <a:cs typeface="Arial" panose="020B0604020202020204" pitchFamily="34" charset="0"/>
              </a:rPr>
              <a:t>Hsp82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A395AC18-3972-2E5C-FB24-700E86EDF2B4}"/>
              </a:ext>
            </a:extLst>
          </p:cNvPr>
          <p:cNvSpPr txBox="1"/>
          <p:nvPr/>
        </p:nvSpPr>
        <p:spPr>
          <a:xfrm>
            <a:off x="11866786" y="21642320"/>
            <a:ext cx="1577676" cy="884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5146" b="1" dirty="0">
                <a:latin typeface="Arial" panose="020B0604020202020204" pitchFamily="34" charset="0"/>
                <a:cs typeface="Arial" panose="020B0604020202020204" pitchFamily="34" charset="0"/>
              </a:rPr>
              <a:t>Ydj1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CDE54678-12B4-59F6-42F5-EEACF052F86B}"/>
              </a:ext>
            </a:extLst>
          </p:cNvPr>
          <p:cNvSpPr txBox="1"/>
          <p:nvPr/>
        </p:nvSpPr>
        <p:spPr>
          <a:xfrm>
            <a:off x="15694115" y="21642320"/>
            <a:ext cx="1136851" cy="884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5146" b="1" dirty="0">
                <a:latin typeface="Arial" panose="020B0604020202020204" pitchFamily="34" charset="0"/>
                <a:cs typeface="Arial" panose="020B0604020202020204" pitchFamily="34" charset="0"/>
              </a:rPr>
              <a:t>HA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CF803AF3-144E-D214-DBC2-8F14101FBA5E}"/>
              </a:ext>
            </a:extLst>
          </p:cNvPr>
          <p:cNvSpPr txBox="1"/>
          <p:nvPr/>
        </p:nvSpPr>
        <p:spPr>
          <a:xfrm>
            <a:off x="7230450" y="12463690"/>
            <a:ext cx="2162772" cy="884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5146" b="1" dirty="0">
                <a:latin typeface="Arial" panose="020B0604020202020204" pitchFamily="34" charset="0"/>
                <a:cs typeface="Arial" panose="020B0604020202020204" pitchFamily="34" charset="0"/>
              </a:rPr>
              <a:t>IP: HA</a:t>
            </a:r>
          </a:p>
        </p:txBody>
      </p: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2639C24A-B0AB-D1E1-B285-7C6614D16F24}"/>
              </a:ext>
            </a:extLst>
          </p:cNvPr>
          <p:cNvCxnSpPr>
            <a:cxnSpLocks/>
          </p:cNvCxnSpPr>
          <p:nvPr/>
        </p:nvCxnSpPr>
        <p:spPr>
          <a:xfrm>
            <a:off x="1054741" y="14155099"/>
            <a:ext cx="16938119" cy="0"/>
          </a:xfrm>
          <a:prstGeom prst="line">
            <a:avLst/>
          </a:prstGeom>
          <a:ln w="4762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8" name="TextBox 57">
            <a:extLst>
              <a:ext uri="{FF2B5EF4-FFF2-40B4-BE49-F238E27FC236}">
                <a16:creationId xmlns:a16="http://schemas.microsoft.com/office/drawing/2014/main" id="{9F92803E-1B7F-7C80-8905-361C465C4B72}"/>
              </a:ext>
            </a:extLst>
          </p:cNvPr>
          <p:cNvSpPr txBox="1"/>
          <p:nvPr/>
        </p:nvSpPr>
        <p:spPr>
          <a:xfrm>
            <a:off x="3304669" y="12702191"/>
            <a:ext cx="1467069" cy="884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5146" b="1" dirty="0">
                <a:latin typeface="Arial" panose="020B0604020202020204" pitchFamily="34" charset="0"/>
                <a:cs typeface="Arial" panose="020B0604020202020204" pitchFamily="34" charset="0"/>
              </a:rPr>
              <a:t>Hir2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AC65728B-C91F-7210-70DB-3122CCC048CD}"/>
              </a:ext>
            </a:extLst>
          </p:cNvPr>
          <p:cNvSpPr txBox="1"/>
          <p:nvPr/>
        </p:nvSpPr>
        <p:spPr>
          <a:xfrm>
            <a:off x="25060619" y="12463690"/>
            <a:ext cx="2250489" cy="884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5146" b="1" dirty="0">
                <a:latin typeface="Arial" panose="020B0604020202020204" pitchFamily="34" charset="0"/>
                <a:cs typeface="Arial" panose="020B0604020202020204" pitchFamily="34" charset="0"/>
              </a:rPr>
              <a:t>Lysate</a:t>
            </a:r>
          </a:p>
        </p:txBody>
      </p: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C0A04FC1-253D-BD45-A5E3-078ED98D312C}"/>
              </a:ext>
            </a:extLst>
          </p:cNvPr>
          <p:cNvCxnSpPr>
            <a:cxnSpLocks/>
          </p:cNvCxnSpPr>
          <p:nvPr/>
        </p:nvCxnSpPr>
        <p:spPr>
          <a:xfrm>
            <a:off x="19736303" y="13595006"/>
            <a:ext cx="15012549" cy="0"/>
          </a:xfrm>
          <a:prstGeom prst="line">
            <a:avLst/>
          </a:prstGeom>
          <a:ln w="4762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1" name="TextBox 60">
            <a:extLst>
              <a:ext uri="{FF2B5EF4-FFF2-40B4-BE49-F238E27FC236}">
                <a16:creationId xmlns:a16="http://schemas.microsoft.com/office/drawing/2014/main" id="{ECEE70AA-2DC0-454D-AFF8-680EE6159449}"/>
              </a:ext>
            </a:extLst>
          </p:cNvPr>
          <p:cNvSpPr txBox="1"/>
          <p:nvPr/>
        </p:nvSpPr>
        <p:spPr>
          <a:xfrm>
            <a:off x="20095052" y="21794720"/>
            <a:ext cx="1726756" cy="884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5146" b="1" dirty="0">
                <a:latin typeface="Arial" panose="020B0604020202020204" pitchFamily="34" charset="0"/>
                <a:cs typeface="Arial" panose="020B0604020202020204" pitchFamily="34" charset="0"/>
              </a:rPr>
              <a:t>Sse1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FC762BE7-1A17-75E0-EEEE-80FFC36B8F4D}"/>
              </a:ext>
            </a:extLst>
          </p:cNvPr>
          <p:cNvSpPr txBox="1"/>
          <p:nvPr/>
        </p:nvSpPr>
        <p:spPr>
          <a:xfrm>
            <a:off x="26799519" y="21873205"/>
            <a:ext cx="1726756" cy="884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5146" b="1" dirty="0">
                <a:latin typeface="Arial" panose="020B0604020202020204" pitchFamily="34" charset="0"/>
                <a:cs typeface="Arial" panose="020B0604020202020204" pitchFamily="34" charset="0"/>
              </a:rPr>
              <a:t>Ssa1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E0164DDD-C838-BF37-6876-844D74FBD187}"/>
              </a:ext>
            </a:extLst>
          </p:cNvPr>
          <p:cNvSpPr txBox="1"/>
          <p:nvPr/>
        </p:nvSpPr>
        <p:spPr>
          <a:xfrm>
            <a:off x="23282884" y="21794720"/>
            <a:ext cx="2164375" cy="884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5146" b="1" dirty="0">
                <a:latin typeface="Arial" panose="020B0604020202020204" pitchFamily="34" charset="0"/>
                <a:cs typeface="Arial" panose="020B0604020202020204" pitchFamily="34" charset="0"/>
              </a:rPr>
              <a:t>Hsp82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E3641FDD-1156-A399-B1AF-8839054713C5}"/>
              </a:ext>
            </a:extLst>
          </p:cNvPr>
          <p:cNvSpPr txBox="1"/>
          <p:nvPr/>
        </p:nvSpPr>
        <p:spPr>
          <a:xfrm>
            <a:off x="30490066" y="21794720"/>
            <a:ext cx="1577676" cy="884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5146" b="1" dirty="0">
                <a:latin typeface="Arial" panose="020B0604020202020204" pitchFamily="34" charset="0"/>
                <a:cs typeface="Arial" panose="020B0604020202020204" pitchFamily="34" charset="0"/>
              </a:rPr>
              <a:t>Ydj1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DB248982-1BD6-2605-7E3E-C69FAE575546}"/>
              </a:ext>
            </a:extLst>
          </p:cNvPr>
          <p:cNvSpPr txBox="1"/>
          <p:nvPr/>
        </p:nvSpPr>
        <p:spPr>
          <a:xfrm>
            <a:off x="34317395" y="21794720"/>
            <a:ext cx="1136851" cy="884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5146" b="1" dirty="0">
                <a:latin typeface="Arial" panose="020B0604020202020204" pitchFamily="34" charset="0"/>
                <a:cs typeface="Arial" panose="020B0604020202020204" pitchFamily="34" charset="0"/>
              </a:rPr>
              <a:t>HA</a:t>
            </a:r>
          </a:p>
        </p:txBody>
      </p:sp>
      <p:pic>
        <p:nvPicPr>
          <p:cNvPr id="77" name="Picture 76">
            <a:extLst>
              <a:ext uri="{FF2B5EF4-FFF2-40B4-BE49-F238E27FC236}">
                <a16:creationId xmlns:a16="http://schemas.microsoft.com/office/drawing/2014/main" id="{5560F8D1-AC43-CEF3-929C-B2B1460D4C2F}"/>
              </a:ext>
            </a:extLst>
          </p:cNvPr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 flipH="1">
            <a:off x="8246416" y="16430690"/>
            <a:ext cx="2236965" cy="4185289"/>
          </a:xfrm>
          <a:prstGeom prst="rect">
            <a:avLst/>
          </a:prstGeom>
        </p:spPr>
      </p:pic>
      <p:pic>
        <p:nvPicPr>
          <p:cNvPr id="78" name="Picture 77">
            <a:extLst>
              <a:ext uri="{FF2B5EF4-FFF2-40B4-BE49-F238E27FC236}">
                <a16:creationId xmlns:a16="http://schemas.microsoft.com/office/drawing/2014/main" id="{74A78A59-E6CD-235B-3AF0-5FD2C30F2C76}"/>
              </a:ext>
            </a:extLst>
          </p:cNvPr>
          <p:cNvPicPr>
            <a:picLocks noChangeAspect="1"/>
          </p:cNvPicPr>
          <p:nvPr/>
        </p:nvPicPr>
        <p:blipFill>
          <a:blip r:embed="rId24">
            <a:extLst>
              <a:ext uri="{BEBA8EAE-BF5A-486C-A8C5-ECC9F3942E4B}">
                <a14:imgProps xmlns:a14="http://schemas.microsoft.com/office/drawing/2010/main">
                  <a14:imgLayer r:embed="rId25">
                    <a14:imgEffect>
                      <a14:brightnessContrast bright="-40000" contrast="-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flipH="1">
            <a:off x="15261541" y="15697998"/>
            <a:ext cx="1929011" cy="5770958"/>
          </a:xfrm>
          <a:prstGeom prst="rect">
            <a:avLst/>
          </a:prstGeom>
        </p:spPr>
      </p:pic>
      <p:pic>
        <p:nvPicPr>
          <p:cNvPr id="80" name="Picture 79">
            <a:extLst>
              <a:ext uri="{FF2B5EF4-FFF2-40B4-BE49-F238E27FC236}">
                <a16:creationId xmlns:a16="http://schemas.microsoft.com/office/drawing/2014/main" id="{EA8BC72D-439E-4C3E-214F-3782BE731182}"/>
              </a:ext>
            </a:extLst>
          </p:cNvPr>
          <p:cNvPicPr>
            <a:picLocks noChangeAspect="1"/>
          </p:cNvPicPr>
          <p:nvPr/>
        </p:nvPicPr>
        <p:blipFill>
          <a:blip r:embed="rId26">
            <a:extLst>
              <a:ext uri="{BEBA8EAE-BF5A-486C-A8C5-ECC9F3942E4B}">
                <a14:imgProps xmlns:a14="http://schemas.microsoft.com/office/drawing/2010/main">
                  <a14:imgLayer r:embed="rId27">
                    <a14:imgEffect>
                      <a14:brightnessContrast bright="-2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flipH="1">
            <a:off x="33577714" y="14446577"/>
            <a:ext cx="2616212" cy="7348143"/>
          </a:xfrm>
          <a:prstGeom prst="rect">
            <a:avLst/>
          </a:prstGeom>
        </p:spPr>
      </p:pic>
      <p:pic>
        <p:nvPicPr>
          <p:cNvPr id="81" name="Picture 80">
            <a:extLst>
              <a:ext uri="{FF2B5EF4-FFF2-40B4-BE49-F238E27FC236}">
                <a16:creationId xmlns:a16="http://schemas.microsoft.com/office/drawing/2014/main" id="{17D8FFA6-1DF7-FC97-F98C-6149D42D55BD}"/>
              </a:ext>
            </a:extLst>
          </p:cNvPr>
          <p:cNvPicPr>
            <a:picLocks noChangeAspect="1"/>
          </p:cNvPicPr>
          <p:nvPr/>
        </p:nvPicPr>
        <p:blipFill>
          <a:blip r:embed="rId28"/>
          <a:stretch>
            <a:fillRect/>
          </a:stretch>
        </p:blipFill>
        <p:spPr>
          <a:xfrm flipH="1">
            <a:off x="830813" y="14775251"/>
            <a:ext cx="3072529" cy="6532352"/>
          </a:xfrm>
          <a:prstGeom prst="rect">
            <a:avLst/>
          </a:prstGeom>
        </p:spPr>
      </p:pic>
      <p:pic>
        <p:nvPicPr>
          <p:cNvPr id="83" name="Picture 82">
            <a:extLst>
              <a:ext uri="{FF2B5EF4-FFF2-40B4-BE49-F238E27FC236}">
                <a16:creationId xmlns:a16="http://schemas.microsoft.com/office/drawing/2014/main" id="{78FC628C-B7DD-E171-7182-1A512D2FCA5E}"/>
              </a:ext>
            </a:extLst>
          </p:cNvPr>
          <p:cNvPicPr>
            <a:picLocks noChangeAspect="1"/>
          </p:cNvPicPr>
          <p:nvPr/>
        </p:nvPicPr>
        <p:blipFill>
          <a:blip r:embed="rId29"/>
          <a:stretch>
            <a:fillRect/>
          </a:stretch>
        </p:blipFill>
        <p:spPr>
          <a:xfrm flipH="1">
            <a:off x="11653424" y="15980131"/>
            <a:ext cx="2635719" cy="4752596"/>
          </a:xfrm>
          <a:prstGeom prst="rect">
            <a:avLst/>
          </a:prstGeom>
        </p:spPr>
      </p:pic>
      <p:pic>
        <p:nvPicPr>
          <p:cNvPr id="85" name="Picture 84">
            <a:extLst>
              <a:ext uri="{FF2B5EF4-FFF2-40B4-BE49-F238E27FC236}">
                <a16:creationId xmlns:a16="http://schemas.microsoft.com/office/drawing/2014/main" id="{70E03B2F-8138-48FE-AF3C-F66602C4751A}"/>
              </a:ext>
            </a:extLst>
          </p:cNvPr>
          <p:cNvPicPr>
            <a:picLocks noChangeAspect="1"/>
          </p:cNvPicPr>
          <p:nvPr/>
        </p:nvPicPr>
        <p:blipFill>
          <a:blip r:embed="rId30">
            <a:extLst>
              <a:ext uri="{BEBA8EAE-BF5A-486C-A8C5-ECC9F3942E4B}">
                <a14:imgProps xmlns:a14="http://schemas.microsoft.com/office/drawing/2010/main">
                  <a14:imgLayer r:embed="rId31">
                    <a14:imgEffect>
                      <a14:brightnessContrast bright="4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flipH="1">
            <a:off x="23132821" y="14144225"/>
            <a:ext cx="2522000" cy="7608034"/>
          </a:xfrm>
          <a:prstGeom prst="rect">
            <a:avLst/>
          </a:prstGeom>
        </p:spPr>
      </p:pic>
      <p:pic>
        <p:nvPicPr>
          <p:cNvPr id="86" name="Picture 85">
            <a:extLst>
              <a:ext uri="{FF2B5EF4-FFF2-40B4-BE49-F238E27FC236}">
                <a16:creationId xmlns:a16="http://schemas.microsoft.com/office/drawing/2014/main" id="{0D81760F-1730-2AA2-9D5A-FD39886A943B}"/>
              </a:ext>
            </a:extLst>
          </p:cNvPr>
          <p:cNvPicPr>
            <a:picLocks noChangeAspect="1"/>
          </p:cNvPicPr>
          <p:nvPr/>
        </p:nvPicPr>
        <p:blipFill>
          <a:blip r:embed="rId32">
            <a:extLst>
              <a:ext uri="{BEBA8EAE-BF5A-486C-A8C5-ECC9F3942E4B}">
                <a14:imgProps xmlns:a14="http://schemas.microsoft.com/office/drawing/2010/main">
                  <a14:imgLayer r:embed="rId33">
                    <a14:imgEffect>
                      <a14:brightnessContrast bright="-40000" contrast="-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flipH="1">
            <a:off x="29416714" y="14618991"/>
            <a:ext cx="3406014" cy="6993302"/>
          </a:xfrm>
          <a:prstGeom prst="rect">
            <a:avLst/>
          </a:prstGeom>
        </p:spPr>
      </p:pic>
      <p:pic>
        <p:nvPicPr>
          <p:cNvPr id="88" name="Picture 87">
            <a:extLst>
              <a:ext uri="{FF2B5EF4-FFF2-40B4-BE49-F238E27FC236}">
                <a16:creationId xmlns:a16="http://schemas.microsoft.com/office/drawing/2014/main" id="{862A84CC-C325-4C14-F500-7C6D510B2762}"/>
              </a:ext>
            </a:extLst>
          </p:cNvPr>
          <p:cNvPicPr>
            <a:picLocks noChangeAspect="1"/>
          </p:cNvPicPr>
          <p:nvPr/>
        </p:nvPicPr>
        <p:blipFill>
          <a:blip r:embed="rId34"/>
          <a:stretch>
            <a:fillRect/>
          </a:stretch>
        </p:blipFill>
        <p:spPr>
          <a:xfrm flipH="1">
            <a:off x="19581258" y="14367356"/>
            <a:ext cx="2621662" cy="7348143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03DC8C0D-8930-637F-2B93-5402F74ED82A}"/>
              </a:ext>
            </a:extLst>
          </p:cNvPr>
          <p:cNvPicPr>
            <a:picLocks noChangeAspect="1"/>
          </p:cNvPicPr>
          <p:nvPr/>
        </p:nvPicPr>
        <p:blipFill>
          <a:blip r:embed="rId35"/>
          <a:stretch>
            <a:fillRect/>
          </a:stretch>
        </p:blipFill>
        <p:spPr>
          <a:xfrm flipH="1">
            <a:off x="26580133" y="33092000"/>
            <a:ext cx="2465817" cy="4404813"/>
          </a:xfrm>
          <a:prstGeom prst="rect">
            <a:avLst/>
          </a:prstGeom>
        </p:spPr>
      </p:pic>
      <p:sp>
        <p:nvSpPr>
          <p:cNvPr id="66" name="TextBox 65">
            <a:extLst>
              <a:ext uri="{FF2B5EF4-FFF2-40B4-BE49-F238E27FC236}">
                <a16:creationId xmlns:a16="http://schemas.microsoft.com/office/drawing/2014/main" id="{DC7A0E33-457E-3B0E-DE52-65A56F422F58}"/>
              </a:ext>
            </a:extLst>
          </p:cNvPr>
          <p:cNvSpPr txBox="1"/>
          <p:nvPr/>
        </p:nvSpPr>
        <p:spPr>
          <a:xfrm>
            <a:off x="581565" y="37964360"/>
            <a:ext cx="2495043" cy="884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5146" b="1" dirty="0">
                <a:latin typeface="Arial" panose="020B0604020202020204" pitchFamily="34" charset="0"/>
                <a:cs typeface="Arial" panose="020B0604020202020204" pitchFamily="34" charset="0"/>
              </a:rPr>
              <a:t>Hsp110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993B2A4E-B488-6ED0-8003-9455205EF9AB}"/>
              </a:ext>
            </a:extLst>
          </p:cNvPr>
          <p:cNvSpPr txBox="1"/>
          <p:nvPr/>
        </p:nvSpPr>
        <p:spPr>
          <a:xfrm>
            <a:off x="8171641" y="37964360"/>
            <a:ext cx="2129109" cy="884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5146" b="1" dirty="0">
                <a:latin typeface="Arial" panose="020B0604020202020204" pitchFamily="34" charset="0"/>
                <a:cs typeface="Arial" panose="020B0604020202020204" pitchFamily="34" charset="0"/>
              </a:rPr>
              <a:t>Hsc70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EB45F956-F474-A70B-56F2-46DAB49104C7}"/>
              </a:ext>
            </a:extLst>
          </p:cNvPr>
          <p:cNvSpPr txBox="1"/>
          <p:nvPr/>
        </p:nvSpPr>
        <p:spPr>
          <a:xfrm>
            <a:off x="4537684" y="37964360"/>
            <a:ext cx="2164375" cy="884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5146" b="1" dirty="0">
                <a:latin typeface="Arial" panose="020B0604020202020204" pitchFamily="34" charset="0"/>
                <a:cs typeface="Arial" panose="020B0604020202020204" pitchFamily="34" charset="0"/>
              </a:rPr>
              <a:t>Hsp90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AF411312-7027-EC5C-CA25-42F148145A8E}"/>
              </a:ext>
            </a:extLst>
          </p:cNvPr>
          <p:cNvSpPr txBox="1"/>
          <p:nvPr/>
        </p:nvSpPr>
        <p:spPr>
          <a:xfrm>
            <a:off x="10975425" y="37964360"/>
            <a:ext cx="2347117" cy="884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5146" b="1" dirty="0">
                <a:latin typeface="Arial" panose="020B0604020202020204" pitchFamily="34" charset="0"/>
                <a:cs typeface="Arial" panose="020B0604020202020204" pitchFamily="34" charset="0"/>
              </a:rPr>
              <a:t>Dnaja1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6F952DFA-5BFE-3C8C-16BD-299CB6394801}"/>
              </a:ext>
            </a:extLst>
          </p:cNvPr>
          <p:cNvSpPr txBox="1"/>
          <p:nvPr/>
        </p:nvSpPr>
        <p:spPr>
          <a:xfrm>
            <a:off x="15572195" y="37964360"/>
            <a:ext cx="1136851" cy="884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5146" b="1" dirty="0">
                <a:latin typeface="Arial" panose="020B0604020202020204" pitchFamily="34" charset="0"/>
                <a:cs typeface="Arial" panose="020B0604020202020204" pitchFamily="34" charset="0"/>
              </a:rPr>
              <a:t>HA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6861972E-B5E1-C6A9-148B-8ADE48AC4A09}"/>
              </a:ext>
            </a:extLst>
          </p:cNvPr>
          <p:cNvSpPr txBox="1"/>
          <p:nvPr/>
        </p:nvSpPr>
        <p:spPr>
          <a:xfrm>
            <a:off x="19204845" y="37964360"/>
            <a:ext cx="2495043" cy="884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5146" b="1" dirty="0">
                <a:latin typeface="Arial" panose="020B0604020202020204" pitchFamily="34" charset="0"/>
                <a:cs typeface="Arial" panose="020B0604020202020204" pitchFamily="34" charset="0"/>
              </a:rPr>
              <a:t>Hsp110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1E82129D-051E-7542-5448-27C8A9D6D6F7}"/>
              </a:ext>
            </a:extLst>
          </p:cNvPr>
          <p:cNvSpPr txBox="1"/>
          <p:nvPr/>
        </p:nvSpPr>
        <p:spPr>
          <a:xfrm>
            <a:off x="26794921" y="37964360"/>
            <a:ext cx="2129109" cy="884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5146" b="1" dirty="0">
                <a:latin typeface="Arial" panose="020B0604020202020204" pitchFamily="34" charset="0"/>
                <a:cs typeface="Arial" panose="020B0604020202020204" pitchFamily="34" charset="0"/>
              </a:rPr>
              <a:t>Hsc70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7FF1E61B-5C53-1A61-7588-92B978A4D5F0}"/>
              </a:ext>
            </a:extLst>
          </p:cNvPr>
          <p:cNvSpPr txBox="1"/>
          <p:nvPr/>
        </p:nvSpPr>
        <p:spPr>
          <a:xfrm>
            <a:off x="23160964" y="37964360"/>
            <a:ext cx="2164375" cy="884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5146" b="1" dirty="0">
                <a:latin typeface="Arial" panose="020B0604020202020204" pitchFamily="34" charset="0"/>
                <a:cs typeface="Arial" panose="020B0604020202020204" pitchFamily="34" charset="0"/>
              </a:rPr>
              <a:t>Hsp90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B897CCAA-DC85-86F1-1C51-7232F1E2AE0B}"/>
              </a:ext>
            </a:extLst>
          </p:cNvPr>
          <p:cNvSpPr txBox="1"/>
          <p:nvPr/>
        </p:nvSpPr>
        <p:spPr>
          <a:xfrm>
            <a:off x="29598705" y="37964360"/>
            <a:ext cx="2347117" cy="884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5146" b="1" dirty="0">
                <a:latin typeface="Arial" panose="020B0604020202020204" pitchFamily="34" charset="0"/>
                <a:cs typeface="Arial" panose="020B0604020202020204" pitchFamily="34" charset="0"/>
              </a:rPr>
              <a:t>Dnaja1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9DF9D6C9-FEAC-B043-748F-09B53D919E2D}"/>
              </a:ext>
            </a:extLst>
          </p:cNvPr>
          <p:cNvSpPr txBox="1"/>
          <p:nvPr/>
        </p:nvSpPr>
        <p:spPr>
          <a:xfrm>
            <a:off x="34195475" y="37964360"/>
            <a:ext cx="1136851" cy="884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5146" b="1" dirty="0">
                <a:latin typeface="Arial" panose="020B0604020202020204" pitchFamily="34" charset="0"/>
                <a:cs typeface="Arial" panose="020B0604020202020204" pitchFamily="34" charset="0"/>
              </a:rPr>
              <a:t>HA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04862A68-16AA-D64D-8503-E129DF6AD0F9}"/>
              </a:ext>
            </a:extLst>
          </p:cNvPr>
          <p:cNvPicPr>
            <a:picLocks noChangeAspect="1"/>
          </p:cNvPicPr>
          <p:nvPr/>
        </p:nvPicPr>
        <p:blipFill>
          <a:blip r:embed="rId36"/>
          <a:stretch>
            <a:fillRect/>
          </a:stretch>
        </p:blipFill>
        <p:spPr>
          <a:xfrm>
            <a:off x="8312712" y="32311840"/>
            <a:ext cx="2493159" cy="5486400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C5729BD4-0FBA-5A76-7993-65BC533C39CC}"/>
              </a:ext>
            </a:extLst>
          </p:cNvPr>
          <p:cNvPicPr>
            <a:picLocks noChangeAspect="1"/>
          </p:cNvPicPr>
          <p:nvPr/>
        </p:nvPicPr>
        <p:blipFill>
          <a:blip r:embed="rId37">
            <a:extLst>
              <a:ext uri="{BEBA8EAE-BF5A-486C-A8C5-ECC9F3942E4B}">
                <a14:imgProps xmlns:a14="http://schemas.microsoft.com/office/drawing/2010/main">
                  <a14:imgLayer r:embed="rId38">
                    <a14:imgEffect>
                      <a14:brightnessContrast bright="-4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flipH="1">
            <a:off x="3304669" y="45082695"/>
            <a:ext cx="4868137" cy="3530205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D560BE07-64BF-F4E6-EAEA-8E22D418CCA4}"/>
              </a:ext>
            </a:extLst>
          </p:cNvPr>
          <p:cNvPicPr>
            <a:picLocks noChangeAspect="1"/>
          </p:cNvPicPr>
          <p:nvPr/>
        </p:nvPicPr>
        <p:blipFill>
          <a:blip r:embed="rId39"/>
          <a:stretch>
            <a:fillRect/>
          </a:stretch>
        </p:blipFill>
        <p:spPr>
          <a:xfrm flipH="1">
            <a:off x="18268481" y="32463128"/>
            <a:ext cx="3932948" cy="4602167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ADE06D4D-3C1F-CEE8-4BF3-9BF78259A58F}"/>
              </a:ext>
            </a:extLst>
          </p:cNvPr>
          <p:cNvPicPr>
            <a:picLocks noChangeAspect="1"/>
          </p:cNvPicPr>
          <p:nvPr/>
        </p:nvPicPr>
        <p:blipFill>
          <a:blip r:embed="rId40"/>
          <a:stretch>
            <a:fillRect/>
          </a:stretch>
        </p:blipFill>
        <p:spPr>
          <a:xfrm flipH="1">
            <a:off x="22928861" y="31394424"/>
            <a:ext cx="2872420" cy="6403816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42BA9A00-ED5F-8719-DB9C-E7906643E65D}"/>
              </a:ext>
            </a:extLst>
          </p:cNvPr>
          <p:cNvPicPr>
            <a:picLocks noChangeAspect="1"/>
          </p:cNvPicPr>
          <p:nvPr/>
        </p:nvPicPr>
        <p:blipFill>
          <a:blip r:embed="rId41"/>
          <a:stretch>
            <a:fillRect/>
          </a:stretch>
        </p:blipFill>
        <p:spPr>
          <a:xfrm>
            <a:off x="29465615" y="31023326"/>
            <a:ext cx="2602127" cy="6307965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A5F59DAD-758C-360C-73AF-41BF9BD2C123}"/>
              </a:ext>
            </a:extLst>
          </p:cNvPr>
          <p:cNvPicPr>
            <a:picLocks noChangeAspect="1"/>
          </p:cNvPicPr>
          <p:nvPr/>
        </p:nvPicPr>
        <p:blipFill>
          <a:blip r:embed="rId42">
            <a:extLst>
              <a:ext uri="{BEBA8EAE-BF5A-486C-A8C5-ECC9F3942E4B}">
                <a14:imgProps xmlns:a14="http://schemas.microsoft.com/office/drawing/2010/main">
                  <a14:imgLayer r:embed="rId43">
                    <a14:imgEffect>
                      <a14:brightnessContrast bright="-4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flipH="1">
            <a:off x="2961661" y="41188319"/>
            <a:ext cx="5350175" cy="3530201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5732FB0C-7744-E360-05E5-6BE3B911665F}"/>
              </a:ext>
            </a:extLst>
          </p:cNvPr>
          <p:cNvPicPr>
            <a:picLocks noChangeAspect="1"/>
          </p:cNvPicPr>
          <p:nvPr/>
        </p:nvPicPr>
        <p:blipFill>
          <a:blip r:embed="rId44"/>
          <a:stretch>
            <a:fillRect/>
          </a:stretch>
        </p:blipFill>
        <p:spPr>
          <a:xfrm>
            <a:off x="14332272" y="32754565"/>
            <a:ext cx="3382537" cy="4429282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14D2356C-AC82-5BCA-E52E-717E2BCEB05A}"/>
              </a:ext>
            </a:extLst>
          </p:cNvPr>
          <p:cNvPicPr>
            <a:picLocks noChangeAspect="1"/>
          </p:cNvPicPr>
          <p:nvPr/>
        </p:nvPicPr>
        <p:blipFill>
          <a:blip r:embed="rId45"/>
          <a:stretch>
            <a:fillRect/>
          </a:stretch>
        </p:blipFill>
        <p:spPr>
          <a:xfrm>
            <a:off x="10945219" y="33067531"/>
            <a:ext cx="3213991" cy="4429282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57EBF0D9-A174-80AE-0F97-8046C422521F}"/>
              </a:ext>
            </a:extLst>
          </p:cNvPr>
          <p:cNvPicPr>
            <a:picLocks noChangeAspect="1"/>
          </p:cNvPicPr>
          <p:nvPr/>
        </p:nvPicPr>
        <p:blipFill>
          <a:blip r:embed="rId46"/>
          <a:stretch>
            <a:fillRect/>
          </a:stretch>
        </p:blipFill>
        <p:spPr>
          <a:xfrm>
            <a:off x="4151336" y="31812875"/>
            <a:ext cx="3403330" cy="6204301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6F88C35A-8143-8FC8-1818-42C57EA614E6}"/>
              </a:ext>
            </a:extLst>
          </p:cNvPr>
          <p:cNvPicPr>
            <a:picLocks noChangeAspect="1"/>
          </p:cNvPicPr>
          <p:nvPr/>
        </p:nvPicPr>
        <p:blipFill>
          <a:blip r:embed="rId47"/>
          <a:stretch>
            <a:fillRect/>
          </a:stretch>
        </p:blipFill>
        <p:spPr>
          <a:xfrm flipH="1">
            <a:off x="323484" y="32248190"/>
            <a:ext cx="3438426" cy="4896829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3EC216DB-1EF5-8112-B074-394639A8F81D}"/>
              </a:ext>
            </a:extLst>
          </p:cNvPr>
          <p:cNvPicPr>
            <a:picLocks noChangeAspect="1"/>
          </p:cNvPicPr>
          <p:nvPr/>
        </p:nvPicPr>
        <p:blipFill>
          <a:blip r:embed="rId48"/>
          <a:stretch>
            <a:fillRect/>
          </a:stretch>
        </p:blipFill>
        <p:spPr>
          <a:xfrm>
            <a:off x="31566767" y="47646664"/>
            <a:ext cx="4720251" cy="3530205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id="{1661D226-246B-8A67-5373-DBFA8CB9414B}"/>
              </a:ext>
            </a:extLst>
          </p:cNvPr>
          <p:cNvPicPr>
            <a:picLocks noChangeAspect="1"/>
          </p:cNvPicPr>
          <p:nvPr/>
        </p:nvPicPr>
        <p:blipFill>
          <a:blip r:embed="rId49"/>
          <a:stretch>
            <a:fillRect/>
          </a:stretch>
        </p:blipFill>
        <p:spPr>
          <a:xfrm>
            <a:off x="31476679" y="39085090"/>
            <a:ext cx="4503561" cy="3796196"/>
          </a:xfrm>
          <a:prstGeom prst="rect">
            <a:avLst/>
          </a:prstGeom>
        </p:spPr>
      </p:pic>
      <p:pic>
        <p:nvPicPr>
          <p:cNvPr id="76" name="Picture 75">
            <a:extLst>
              <a:ext uri="{FF2B5EF4-FFF2-40B4-BE49-F238E27FC236}">
                <a16:creationId xmlns:a16="http://schemas.microsoft.com/office/drawing/2014/main" id="{01575DE1-A544-9306-5CD5-7F5C9A9FF207}"/>
              </a:ext>
            </a:extLst>
          </p:cNvPr>
          <p:cNvPicPr>
            <a:picLocks noChangeAspect="1"/>
          </p:cNvPicPr>
          <p:nvPr/>
        </p:nvPicPr>
        <p:blipFill>
          <a:blip r:embed="rId50">
            <a:extLst>
              <a:ext uri="{BEBA8EAE-BF5A-486C-A8C5-ECC9F3942E4B}">
                <a14:imgProps xmlns:a14="http://schemas.microsoft.com/office/drawing/2010/main">
                  <a14:imgLayer r:embed="rId51">
                    <a14:imgEffect>
                      <a14:brightnessContrast bright="-4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5988193" y="47808346"/>
            <a:ext cx="4906709" cy="3444968"/>
          </a:xfrm>
          <a:prstGeom prst="rect">
            <a:avLst/>
          </a:prstGeom>
        </p:spPr>
      </p:pic>
      <p:pic>
        <p:nvPicPr>
          <p:cNvPr id="79" name="Picture 78">
            <a:extLst>
              <a:ext uri="{FF2B5EF4-FFF2-40B4-BE49-F238E27FC236}">
                <a16:creationId xmlns:a16="http://schemas.microsoft.com/office/drawing/2014/main" id="{0131C0EC-EE5B-28F7-32B7-5E9138FA097D}"/>
              </a:ext>
            </a:extLst>
          </p:cNvPr>
          <p:cNvPicPr>
            <a:picLocks noChangeAspect="1"/>
          </p:cNvPicPr>
          <p:nvPr/>
        </p:nvPicPr>
        <p:blipFill>
          <a:blip r:embed="rId52"/>
          <a:stretch>
            <a:fillRect/>
          </a:stretch>
        </p:blipFill>
        <p:spPr>
          <a:xfrm flipH="1">
            <a:off x="31647515" y="43221654"/>
            <a:ext cx="4411704" cy="4084642"/>
          </a:xfrm>
          <a:prstGeom prst="rect">
            <a:avLst/>
          </a:prstGeom>
        </p:spPr>
      </p:pic>
      <p:pic>
        <p:nvPicPr>
          <p:cNvPr id="84" name="Picture 83">
            <a:extLst>
              <a:ext uri="{FF2B5EF4-FFF2-40B4-BE49-F238E27FC236}">
                <a16:creationId xmlns:a16="http://schemas.microsoft.com/office/drawing/2014/main" id="{A3ADF34D-E738-0C1E-700D-DAEA32BE5F47}"/>
              </a:ext>
            </a:extLst>
          </p:cNvPr>
          <p:cNvPicPr>
            <a:picLocks noChangeAspect="1"/>
          </p:cNvPicPr>
          <p:nvPr/>
        </p:nvPicPr>
        <p:blipFill>
          <a:blip r:embed="rId53"/>
          <a:stretch>
            <a:fillRect/>
          </a:stretch>
        </p:blipFill>
        <p:spPr>
          <a:xfrm flipH="1">
            <a:off x="16140620" y="43003341"/>
            <a:ext cx="4656798" cy="4805005"/>
          </a:xfrm>
          <a:prstGeom prst="rect">
            <a:avLst/>
          </a:prstGeom>
        </p:spPr>
      </p:pic>
      <p:pic>
        <p:nvPicPr>
          <p:cNvPr id="87" name="Picture 86">
            <a:extLst>
              <a:ext uri="{FF2B5EF4-FFF2-40B4-BE49-F238E27FC236}">
                <a16:creationId xmlns:a16="http://schemas.microsoft.com/office/drawing/2014/main" id="{8A719877-6276-2964-2C87-F49B8C347485}"/>
              </a:ext>
            </a:extLst>
          </p:cNvPr>
          <p:cNvPicPr>
            <a:picLocks noChangeAspect="1"/>
          </p:cNvPicPr>
          <p:nvPr/>
        </p:nvPicPr>
        <p:blipFill>
          <a:blip r:embed="rId54"/>
          <a:stretch>
            <a:fillRect/>
          </a:stretch>
        </p:blipFill>
        <p:spPr>
          <a:xfrm>
            <a:off x="15936834" y="38856675"/>
            <a:ext cx="4656799" cy="4067734"/>
          </a:xfrm>
          <a:prstGeom prst="rect">
            <a:avLst/>
          </a:prstGeom>
        </p:spPr>
      </p:pic>
      <p:pic>
        <p:nvPicPr>
          <p:cNvPr id="89" name="Picture 88">
            <a:extLst>
              <a:ext uri="{FF2B5EF4-FFF2-40B4-BE49-F238E27FC236}">
                <a16:creationId xmlns:a16="http://schemas.microsoft.com/office/drawing/2014/main" id="{EE8F5A71-6955-D64C-7501-92FEB060AE70}"/>
              </a:ext>
            </a:extLst>
          </p:cNvPr>
          <p:cNvPicPr>
            <a:picLocks noChangeAspect="1"/>
          </p:cNvPicPr>
          <p:nvPr/>
        </p:nvPicPr>
        <p:blipFill>
          <a:blip r:embed="rId55">
            <a:extLst>
              <a:ext uri="{BEBA8EAE-BF5A-486C-A8C5-ECC9F3942E4B}">
                <a14:imgProps xmlns:a14="http://schemas.microsoft.com/office/drawing/2010/main">
                  <a14:imgLayer r:embed="rId56">
                    <a14:imgEffect>
                      <a14:brightnessContrast bright="-4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2968926" y="30357923"/>
            <a:ext cx="3559851" cy="6915448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B943D3C0-2D41-0C1C-BCE6-442716B347AF}"/>
              </a:ext>
            </a:extLst>
          </p:cNvPr>
          <p:cNvSpPr txBox="1"/>
          <p:nvPr/>
        </p:nvSpPr>
        <p:spPr>
          <a:xfrm>
            <a:off x="22677001" y="25021382"/>
            <a:ext cx="6680200" cy="98539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1" name="Picture 40">
            <a:extLst>
              <a:ext uri="{FF2B5EF4-FFF2-40B4-BE49-F238E27FC236}">
                <a16:creationId xmlns:a16="http://schemas.microsoft.com/office/drawing/2014/main" id="{82C95E4C-99B6-58DC-32E6-DA9552AEC7DB}"/>
              </a:ext>
            </a:extLst>
          </p:cNvPr>
          <p:cNvPicPr>
            <a:picLocks noChangeAspect="1"/>
          </p:cNvPicPr>
          <p:nvPr/>
        </p:nvPicPr>
        <p:blipFill>
          <a:blip r:embed="rId57">
            <a:extLst>
              <a:ext uri="{BEBA8EAE-BF5A-486C-A8C5-ECC9F3942E4B}">
                <a14:imgProps xmlns:a14="http://schemas.microsoft.com/office/drawing/2010/main">
                  <a14:imgLayer r:embed="rId58">
                    <a14:imgEffect>
                      <a14:brightnessContrast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1250476" y="4753225"/>
            <a:ext cx="2810296" cy="5933588"/>
          </a:xfrm>
          <a:prstGeom prst="rect">
            <a:avLst/>
          </a:prstGeom>
        </p:spPr>
      </p:pic>
      <p:pic>
        <p:nvPicPr>
          <p:cNvPr id="90" name="Picture 89">
            <a:extLst>
              <a:ext uri="{FF2B5EF4-FFF2-40B4-BE49-F238E27FC236}">
                <a16:creationId xmlns:a16="http://schemas.microsoft.com/office/drawing/2014/main" id="{50BE9F85-7734-8B11-FA5E-E84CC078109D}"/>
              </a:ext>
            </a:extLst>
          </p:cNvPr>
          <p:cNvPicPr>
            <a:picLocks noChangeAspect="1"/>
          </p:cNvPicPr>
          <p:nvPr/>
        </p:nvPicPr>
        <p:blipFill>
          <a:blip r:embed="rId59"/>
          <a:stretch>
            <a:fillRect/>
          </a:stretch>
        </p:blipFill>
        <p:spPr>
          <a:xfrm>
            <a:off x="4472596" y="14820291"/>
            <a:ext cx="2843919" cy="6532352"/>
          </a:xfrm>
          <a:prstGeom prst="rect">
            <a:avLst/>
          </a:prstGeom>
        </p:spPr>
      </p:pic>
      <p:pic>
        <p:nvPicPr>
          <p:cNvPr id="91" name="Picture 90">
            <a:extLst>
              <a:ext uri="{FF2B5EF4-FFF2-40B4-BE49-F238E27FC236}">
                <a16:creationId xmlns:a16="http://schemas.microsoft.com/office/drawing/2014/main" id="{5E58F97C-486B-EA44-51BF-FB6A6FA917BF}"/>
              </a:ext>
            </a:extLst>
          </p:cNvPr>
          <p:cNvPicPr>
            <a:picLocks noChangeAspect="1"/>
          </p:cNvPicPr>
          <p:nvPr/>
        </p:nvPicPr>
        <p:blipFill>
          <a:blip r:embed="rId60">
            <a:extLst>
              <a:ext uri="{BEBA8EAE-BF5A-486C-A8C5-ECC9F3942E4B}">
                <a14:imgProps xmlns:a14="http://schemas.microsoft.com/office/drawing/2010/main">
                  <a14:imgLayer r:embed="rId61">
                    <a14:imgEffect>
                      <a14:brightnessContrast bright="-4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5753459" y="15486432"/>
            <a:ext cx="3178844" cy="4673939"/>
          </a:xfrm>
          <a:prstGeom prst="rect">
            <a:avLst/>
          </a:prstGeom>
        </p:spPr>
      </p:pic>
      <p:pic>
        <p:nvPicPr>
          <p:cNvPr id="93" name="Picture 92">
            <a:extLst>
              <a:ext uri="{FF2B5EF4-FFF2-40B4-BE49-F238E27FC236}">
                <a16:creationId xmlns:a16="http://schemas.microsoft.com/office/drawing/2014/main" id="{F153752A-3471-198F-0F02-F5E24914845B}"/>
              </a:ext>
            </a:extLst>
          </p:cNvPr>
          <p:cNvPicPr>
            <a:picLocks noChangeAspect="1"/>
          </p:cNvPicPr>
          <p:nvPr/>
        </p:nvPicPr>
        <p:blipFill>
          <a:blip r:embed="rId62">
            <a:extLst>
              <a:ext uri="{BEBA8EAE-BF5A-486C-A8C5-ECC9F3942E4B}">
                <a14:imgProps xmlns:a14="http://schemas.microsoft.com/office/drawing/2010/main">
                  <a14:imgLayer r:embed="rId63">
                    <a14:imgEffect>
                      <a14:brightnessContrast bright="-4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6166278" y="24416800"/>
            <a:ext cx="5927608" cy="5084064"/>
          </a:xfrm>
          <a:prstGeom prst="rect">
            <a:avLst/>
          </a:prstGeom>
        </p:spPr>
      </p:pic>
      <p:sp>
        <p:nvSpPr>
          <p:cNvPr id="94" name="TextBox 93">
            <a:extLst>
              <a:ext uri="{FF2B5EF4-FFF2-40B4-BE49-F238E27FC236}">
                <a16:creationId xmlns:a16="http://schemas.microsoft.com/office/drawing/2014/main" id="{987F308D-2F9F-F24A-C82C-764A65772F84}"/>
              </a:ext>
            </a:extLst>
          </p:cNvPr>
          <p:cNvSpPr txBox="1"/>
          <p:nvPr/>
        </p:nvSpPr>
        <p:spPr>
          <a:xfrm>
            <a:off x="16139848" y="26572567"/>
            <a:ext cx="6008702" cy="75897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49255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6264267-DBBD-E969-B58A-7222743DACA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4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265971" y="43848152"/>
            <a:ext cx="8272234" cy="569926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06EEA13-82D4-1709-0E1B-4F631F0E187D}"/>
              </a:ext>
            </a:extLst>
          </p:cNvPr>
          <p:cNvSpPr txBox="1"/>
          <p:nvPr/>
        </p:nvSpPr>
        <p:spPr>
          <a:xfrm flipH="1">
            <a:off x="702721" y="42804575"/>
            <a:ext cx="70403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600" b="1" dirty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DAA4286-942F-6E67-FB80-85937BE09B8E}"/>
              </a:ext>
            </a:extLst>
          </p:cNvPr>
          <p:cNvSpPr txBox="1"/>
          <p:nvPr/>
        </p:nvSpPr>
        <p:spPr>
          <a:xfrm flipH="1">
            <a:off x="1265971" y="1658983"/>
            <a:ext cx="70403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6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9CBE6C8-8A4E-9634-3FBC-7DDC8355CAFA}"/>
              </a:ext>
            </a:extLst>
          </p:cNvPr>
          <p:cNvSpPr txBox="1"/>
          <p:nvPr/>
        </p:nvSpPr>
        <p:spPr>
          <a:xfrm flipH="1">
            <a:off x="20469589" y="26020085"/>
            <a:ext cx="70403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600" b="1" dirty="0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1EDB948-357B-3588-161D-D621124BF038}"/>
              </a:ext>
            </a:extLst>
          </p:cNvPr>
          <p:cNvSpPr txBox="1"/>
          <p:nvPr/>
        </p:nvSpPr>
        <p:spPr>
          <a:xfrm>
            <a:off x="1232773" y="11141609"/>
            <a:ext cx="1726756" cy="884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5146" b="1" dirty="0">
                <a:latin typeface="Arial" panose="020B0604020202020204" pitchFamily="34" charset="0"/>
                <a:cs typeface="Arial" panose="020B0604020202020204" pitchFamily="34" charset="0"/>
              </a:rPr>
              <a:t>Sse1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BE604EE-0116-3D35-3F26-739C8ECA303F}"/>
              </a:ext>
            </a:extLst>
          </p:cNvPr>
          <p:cNvSpPr txBox="1"/>
          <p:nvPr/>
        </p:nvSpPr>
        <p:spPr>
          <a:xfrm>
            <a:off x="8456915" y="11141609"/>
            <a:ext cx="1726756" cy="884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5146" b="1" dirty="0">
                <a:latin typeface="Arial" panose="020B0604020202020204" pitchFamily="34" charset="0"/>
                <a:cs typeface="Arial" panose="020B0604020202020204" pitchFamily="34" charset="0"/>
              </a:rPr>
              <a:t>Ssa1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94B3A17-87F1-EE15-A674-4E61FAFDFDC3}"/>
              </a:ext>
            </a:extLst>
          </p:cNvPr>
          <p:cNvSpPr txBox="1"/>
          <p:nvPr/>
        </p:nvSpPr>
        <p:spPr>
          <a:xfrm>
            <a:off x="4420605" y="11141609"/>
            <a:ext cx="2164375" cy="884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5146" b="1" dirty="0">
                <a:latin typeface="Arial" panose="020B0604020202020204" pitchFamily="34" charset="0"/>
                <a:cs typeface="Arial" panose="020B0604020202020204" pitchFamily="34" charset="0"/>
              </a:rPr>
              <a:t>Hsp82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128F1AF-0F16-7D26-7FAA-CCF63EFBB2B0}"/>
              </a:ext>
            </a:extLst>
          </p:cNvPr>
          <p:cNvSpPr txBox="1"/>
          <p:nvPr/>
        </p:nvSpPr>
        <p:spPr>
          <a:xfrm>
            <a:off x="11627787" y="11141609"/>
            <a:ext cx="1577676" cy="884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5146" b="1" dirty="0">
                <a:latin typeface="Arial" panose="020B0604020202020204" pitchFamily="34" charset="0"/>
                <a:cs typeface="Arial" panose="020B0604020202020204" pitchFamily="34" charset="0"/>
              </a:rPr>
              <a:t>Ydj1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EA72DCA-4A2E-E9FF-F0B8-238A9EDB899E}"/>
              </a:ext>
            </a:extLst>
          </p:cNvPr>
          <p:cNvSpPr txBox="1"/>
          <p:nvPr/>
        </p:nvSpPr>
        <p:spPr>
          <a:xfrm>
            <a:off x="16195111" y="11261957"/>
            <a:ext cx="1394933" cy="884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5146" b="1" dirty="0" err="1">
                <a:latin typeface="Arial" panose="020B0604020202020204" pitchFamily="34" charset="0"/>
                <a:cs typeface="Arial" panose="020B0604020202020204" pitchFamily="34" charset="0"/>
              </a:rPr>
              <a:t>Pim</a:t>
            </a:r>
            <a:endParaRPr lang="en-US" sz="5146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E0289E7-3AE7-26E6-ED7E-606F0E7AEBD9}"/>
              </a:ext>
            </a:extLst>
          </p:cNvPr>
          <p:cNvSpPr txBox="1"/>
          <p:nvPr/>
        </p:nvSpPr>
        <p:spPr>
          <a:xfrm>
            <a:off x="6587494" y="1962979"/>
            <a:ext cx="2566729" cy="884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5146" b="1" dirty="0">
                <a:latin typeface="Arial" panose="020B0604020202020204" pitchFamily="34" charset="0"/>
                <a:cs typeface="Arial" panose="020B0604020202020204" pitchFamily="34" charset="0"/>
              </a:rPr>
              <a:t>IP: GFP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97795326-3E8C-F54D-BC81-1C1B1CC33B03}"/>
              </a:ext>
            </a:extLst>
          </p:cNvPr>
          <p:cNvCxnSpPr>
            <a:cxnSpLocks/>
          </p:cNvCxnSpPr>
          <p:nvPr/>
        </p:nvCxnSpPr>
        <p:spPr>
          <a:xfrm>
            <a:off x="815742" y="3105748"/>
            <a:ext cx="16938119" cy="0"/>
          </a:xfrm>
          <a:prstGeom prst="line">
            <a:avLst/>
          </a:prstGeom>
          <a:ln w="4762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8B3E1822-B280-9396-7206-663BE36485E4}"/>
              </a:ext>
            </a:extLst>
          </p:cNvPr>
          <p:cNvSpPr txBox="1"/>
          <p:nvPr/>
        </p:nvSpPr>
        <p:spPr>
          <a:xfrm>
            <a:off x="2775662" y="2021499"/>
            <a:ext cx="1762022" cy="884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5146" b="1" dirty="0">
                <a:latin typeface="Arial" panose="020B0604020202020204" pitchFamily="34" charset="0"/>
                <a:cs typeface="Arial" panose="020B0604020202020204" pitchFamily="34" charset="0"/>
              </a:rPr>
              <a:t>Pim1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63ED249-064D-3C7E-622E-B602EA12F49F}"/>
              </a:ext>
            </a:extLst>
          </p:cNvPr>
          <p:cNvSpPr txBox="1"/>
          <p:nvPr/>
        </p:nvSpPr>
        <p:spPr>
          <a:xfrm>
            <a:off x="24821620" y="1962979"/>
            <a:ext cx="2250489" cy="884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5146" b="1" dirty="0">
                <a:latin typeface="Arial" panose="020B0604020202020204" pitchFamily="34" charset="0"/>
                <a:cs typeface="Arial" panose="020B0604020202020204" pitchFamily="34" charset="0"/>
              </a:rPr>
              <a:t>Lysate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EE380949-8DDC-58E3-3F10-9BA7651D0529}"/>
              </a:ext>
            </a:extLst>
          </p:cNvPr>
          <p:cNvCxnSpPr>
            <a:cxnSpLocks/>
          </p:cNvCxnSpPr>
          <p:nvPr/>
        </p:nvCxnSpPr>
        <p:spPr>
          <a:xfrm>
            <a:off x="19497304" y="3094295"/>
            <a:ext cx="15012549" cy="0"/>
          </a:xfrm>
          <a:prstGeom prst="line">
            <a:avLst/>
          </a:prstGeom>
          <a:ln w="4762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5408E094-BA3E-DB4B-376C-BA5DF18A6441}"/>
              </a:ext>
            </a:extLst>
          </p:cNvPr>
          <p:cNvSpPr txBox="1"/>
          <p:nvPr/>
        </p:nvSpPr>
        <p:spPr>
          <a:xfrm>
            <a:off x="19856053" y="11294009"/>
            <a:ext cx="1726756" cy="884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5146" b="1" dirty="0">
                <a:latin typeface="Arial" panose="020B0604020202020204" pitchFamily="34" charset="0"/>
                <a:cs typeface="Arial" panose="020B0604020202020204" pitchFamily="34" charset="0"/>
              </a:rPr>
              <a:t>Sse1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7516ED4-A1A8-B304-5F36-B94ED6A1DC34}"/>
              </a:ext>
            </a:extLst>
          </p:cNvPr>
          <p:cNvSpPr txBox="1"/>
          <p:nvPr/>
        </p:nvSpPr>
        <p:spPr>
          <a:xfrm>
            <a:off x="27080195" y="11294009"/>
            <a:ext cx="1726756" cy="884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5146" b="1" dirty="0">
                <a:latin typeface="Arial" panose="020B0604020202020204" pitchFamily="34" charset="0"/>
                <a:cs typeface="Arial" panose="020B0604020202020204" pitchFamily="34" charset="0"/>
              </a:rPr>
              <a:t>Ssa1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4042368-6066-8C77-3FD8-1F507F3479E0}"/>
              </a:ext>
            </a:extLst>
          </p:cNvPr>
          <p:cNvSpPr txBox="1"/>
          <p:nvPr/>
        </p:nvSpPr>
        <p:spPr>
          <a:xfrm>
            <a:off x="23043885" y="11294009"/>
            <a:ext cx="2164375" cy="884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5146" b="1" dirty="0">
                <a:latin typeface="Arial" panose="020B0604020202020204" pitchFamily="34" charset="0"/>
                <a:cs typeface="Arial" panose="020B0604020202020204" pitchFamily="34" charset="0"/>
              </a:rPr>
              <a:t>Hsp82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CDE63FC-D99F-62F2-AA07-D20496979361}"/>
              </a:ext>
            </a:extLst>
          </p:cNvPr>
          <p:cNvSpPr txBox="1"/>
          <p:nvPr/>
        </p:nvSpPr>
        <p:spPr>
          <a:xfrm>
            <a:off x="30742146" y="11354278"/>
            <a:ext cx="1577676" cy="884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5146" b="1" dirty="0">
                <a:latin typeface="Arial" panose="020B0604020202020204" pitchFamily="34" charset="0"/>
                <a:cs typeface="Arial" panose="020B0604020202020204" pitchFamily="34" charset="0"/>
              </a:rPr>
              <a:t>Ydj1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2877B8E-443B-59A1-E9A8-9526E6E6D46F}"/>
              </a:ext>
            </a:extLst>
          </p:cNvPr>
          <p:cNvSpPr txBox="1"/>
          <p:nvPr/>
        </p:nvSpPr>
        <p:spPr>
          <a:xfrm>
            <a:off x="35089178" y="11410160"/>
            <a:ext cx="1762021" cy="884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5146" b="1" dirty="0">
                <a:latin typeface="Arial" panose="020B0604020202020204" pitchFamily="34" charset="0"/>
                <a:cs typeface="Arial" panose="020B0604020202020204" pitchFamily="34" charset="0"/>
              </a:rPr>
              <a:t>Pim1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44539F18-0C60-0D4C-DCAE-776E81166627}"/>
              </a:ext>
            </a:extLst>
          </p:cNvPr>
          <p:cNvSpPr txBox="1"/>
          <p:nvPr/>
        </p:nvSpPr>
        <p:spPr>
          <a:xfrm>
            <a:off x="1380051" y="12701880"/>
            <a:ext cx="704039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600" b="1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0B6EF864-6122-B83B-6DF6-830404BE56DA}"/>
              </a:ext>
            </a:extLst>
          </p:cNvPr>
          <p:cNvSpPr txBox="1"/>
          <p:nvPr/>
        </p:nvSpPr>
        <p:spPr>
          <a:xfrm>
            <a:off x="6828096" y="12463690"/>
            <a:ext cx="2565126" cy="884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5146" b="1" dirty="0">
                <a:latin typeface="Arial" panose="020B0604020202020204" pitchFamily="34" charset="0"/>
                <a:cs typeface="Arial" panose="020B0604020202020204" pitchFamily="34" charset="0"/>
              </a:rPr>
              <a:t>IP: Flag</a:t>
            </a:r>
          </a:p>
        </p:txBody>
      </p: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D461B74E-FDCB-3A7D-0DD9-A22FF097F55B}"/>
              </a:ext>
            </a:extLst>
          </p:cNvPr>
          <p:cNvCxnSpPr>
            <a:cxnSpLocks/>
          </p:cNvCxnSpPr>
          <p:nvPr/>
        </p:nvCxnSpPr>
        <p:spPr>
          <a:xfrm>
            <a:off x="1054741" y="14155099"/>
            <a:ext cx="16938119" cy="0"/>
          </a:xfrm>
          <a:prstGeom prst="line">
            <a:avLst/>
          </a:prstGeom>
          <a:ln w="4762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3" name="TextBox 42">
            <a:extLst>
              <a:ext uri="{FF2B5EF4-FFF2-40B4-BE49-F238E27FC236}">
                <a16:creationId xmlns:a16="http://schemas.microsoft.com/office/drawing/2014/main" id="{7829463E-E66E-46A6-6E2B-5DAD77CE5239}"/>
              </a:ext>
            </a:extLst>
          </p:cNvPr>
          <p:cNvSpPr txBox="1"/>
          <p:nvPr/>
        </p:nvSpPr>
        <p:spPr>
          <a:xfrm>
            <a:off x="2168140" y="12702191"/>
            <a:ext cx="2603598" cy="884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5146" b="1" dirty="0">
                <a:latin typeface="Arial" panose="020B0604020202020204" pitchFamily="34" charset="0"/>
                <a:cs typeface="Arial" panose="020B0604020202020204" pitchFamily="34" charset="0"/>
              </a:rPr>
              <a:t>LONP-1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F5C7B612-D194-FC10-DD48-9633CFFE7001}"/>
              </a:ext>
            </a:extLst>
          </p:cNvPr>
          <p:cNvSpPr txBox="1"/>
          <p:nvPr/>
        </p:nvSpPr>
        <p:spPr>
          <a:xfrm>
            <a:off x="25060619" y="12463690"/>
            <a:ext cx="2250489" cy="884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5146" b="1" dirty="0">
                <a:latin typeface="Arial" panose="020B0604020202020204" pitchFamily="34" charset="0"/>
                <a:cs typeface="Arial" panose="020B0604020202020204" pitchFamily="34" charset="0"/>
              </a:rPr>
              <a:t>Lysate</a:t>
            </a:r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F6534589-F550-C05B-CA03-C53C4398E895}"/>
              </a:ext>
            </a:extLst>
          </p:cNvPr>
          <p:cNvCxnSpPr>
            <a:cxnSpLocks/>
          </p:cNvCxnSpPr>
          <p:nvPr/>
        </p:nvCxnSpPr>
        <p:spPr>
          <a:xfrm>
            <a:off x="19715227" y="14247223"/>
            <a:ext cx="15012549" cy="0"/>
          </a:xfrm>
          <a:prstGeom prst="line">
            <a:avLst/>
          </a:prstGeom>
          <a:ln w="4762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5" name="TextBox 64">
            <a:extLst>
              <a:ext uri="{FF2B5EF4-FFF2-40B4-BE49-F238E27FC236}">
                <a16:creationId xmlns:a16="http://schemas.microsoft.com/office/drawing/2014/main" id="{24471705-48BA-174D-CCF0-97BC3E88EDB8}"/>
              </a:ext>
            </a:extLst>
          </p:cNvPr>
          <p:cNvSpPr txBox="1"/>
          <p:nvPr/>
        </p:nvSpPr>
        <p:spPr>
          <a:xfrm>
            <a:off x="1532451" y="25290120"/>
            <a:ext cx="663964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600" b="1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</a:p>
        </p:txBody>
      </p:sp>
      <p:pic>
        <p:nvPicPr>
          <p:cNvPr id="67" name="Picture 66">
            <a:extLst>
              <a:ext uri="{FF2B5EF4-FFF2-40B4-BE49-F238E27FC236}">
                <a16:creationId xmlns:a16="http://schemas.microsoft.com/office/drawing/2014/main" id="{2C73C927-76EB-EE0A-F8F8-D34FE2FB24C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4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3828443" y="4883998"/>
            <a:ext cx="3487060" cy="5922637"/>
          </a:xfrm>
          <a:prstGeom prst="rect">
            <a:avLst/>
          </a:prstGeom>
        </p:spPr>
      </p:pic>
      <p:pic>
        <p:nvPicPr>
          <p:cNvPr id="68" name="Picture 67">
            <a:extLst>
              <a:ext uri="{FF2B5EF4-FFF2-40B4-BE49-F238E27FC236}">
                <a16:creationId xmlns:a16="http://schemas.microsoft.com/office/drawing/2014/main" id="{ED5FB756-29BD-B7B3-C545-054B7460EFA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-4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877200" y="3777545"/>
            <a:ext cx="3251112" cy="7404074"/>
          </a:xfrm>
          <a:prstGeom prst="rect">
            <a:avLst/>
          </a:prstGeom>
        </p:spPr>
      </p:pic>
      <p:pic>
        <p:nvPicPr>
          <p:cNvPr id="69" name="Picture 68">
            <a:extLst>
              <a:ext uri="{FF2B5EF4-FFF2-40B4-BE49-F238E27FC236}">
                <a16:creationId xmlns:a16="http://schemas.microsoft.com/office/drawing/2014/main" id="{155AC54D-76A4-3178-5734-EB25573221D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-4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4669064" y="3768125"/>
            <a:ext cx="3323795" cy="5244210"/>
          </a:xfrm>
          <a:prstGeom prst="rect">
            <a:avLst/>
          </a:prstGeom>
        </p:spPr>
      </p:pic>
      <p:pic>
        <p:nvPicPr>
          <p:cNvPr id="70" name="Picture 69">
            <a:extLst>
              <a:ext uri="{FF2B5EF4-FFF2-40B4-BE49-F238E27FC236}">
                <a16:creationId xmlns:a16="http://schemas.microsoft.com/office/drawing/2014/main" id="{5AF4652E-9BF0-80B8-50CD-A33DE62E10E1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rightnessContrast bright="-4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1635316" y="32952322"/>
            <a:ext cx="4615444" cy="283958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46D3649-9EBE-DEAF-FCD6-F986DA09561B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rightnessContrast bright="-4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flipH="1">
            <a:off x="7571885" y="4856464"/>
            <a:ext cx="2990475" cy="408882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CE6FB56-7498-8C00-0F20-7715DD90C70F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brightnessContrast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6311227" y="5301707"/>
            <a:ext cx="3287533" cy="4355751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FE7EAF7A-03F5-EC0A-4C91-61E4670A631D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BEBA8EAE-BF5A-486C-A8C5-ECC9F3942E4B}">
                <a14:imgProps xmlns:a14="http://schemas.microsoft.com/office/drawing/2010/main">
                  <a14:imgLayer r:embed="rId17">
                    <a14:imgEffect>
                      <a14:brightnessContrast bright="-2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157941" y="4246907"/>
            <a:ext cx="3143568" cy="5436171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8D77CCCD-8C00-2E4A-E4EA-827743578497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BEBA8EAE-BF5A-486C-A8C5-ECC9F3942E4B}">
                <a14:imgProps xmlns:a14="http://schemas.microsoft.com/office/drawing/2010/main">
                  <a14:imgLayer r:embed="rId19">
                    <a14:imgEffect>
                      <a14:brightnessContrast bright="-4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3043885" y="3689206"/>
            <a:ext cx="2714366" cy="7262483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752BED81-6CA5-7894-6DB8-0A86543B293A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BEBA8EAE-BF5A-486C-A8C5-ECC9F3942E4B}">
                <a14:imgProps xmlns:a14="http://schemas.microsoft.com/office/drawing/2010/main">
                  <a14:imgLayer r:embed="rId21">
                    <a14:imgEffect>
                      <a14:brightnessContrast bright="-4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9987934" y="4991344"/>
            <a:ext cx="3086100" cy="5041900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8D1069B8-9D0C-10E3-BCC0-BC0E9FF664F0}"/>
              </a:ext>
            </a:extLst>
          </p:cNvPr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894133" y="3597515"/>
            <a:ext cx="2921098" cy="7354174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5FB403AB-B438-FF4F-D488-0B68E4684F3D}"/>
              </a:ext>
            </a:extLst>
          </p:cNvPr>
          <p:cNvPicPr>
            <a:picLocks noChangeAspect="1"/>
          </p:cNvPicPr>
          <p:nvPr/>
        </p:nvPicPr>
        <p:blipFill>
          <a:blip r:embed="rId23">
            <a:extLst>
              <a:ext uri="{BEBA8EAE-BF5A-486C-A8C5-ECC9F3942E4B}">
                <a14:imgProps xmlns:a14="http://schemas.microsoft.com/office/drawing/2010/main">
                  <a14:imgLayer r:embed="rId24">
                    <a14:imgEffect>
                      <a14:brightnessContrast bright="-4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flipH="1">
            <a:off x="19011188" y="4215415"/>
            <a:ext cx="3728998" cy="5736043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811FEAEB-13E0-D503-BF74-6A223DF9CDDF}"/>
              </a:ext>
            </a:extLst>
          </p:cNvPr>
          <p:cNvPicPr>
            <a:picLocks noChangeAspect="1"/>
          </p:cNvPicPr>
          <p:nvPr/>
        </p:nvPicPr>
        <p:blipFill>
          <a:blip r:embed="rId25">
            <a:extLst>
              <a:ext uri="{BEBA8EAE-BF5A-486C-A8C5-ECC9F3942E4B}">
                <a14:imgProps xmlns:a14="http://schemas.microsoft.com/office/drawing/2010/main">
                  <a14:imgLayer r:embed="rId26">
                    <a14:imgEffect>
                      <a14:brightnessContrast bright="-4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1635316" y="36357395"/>
            <a:ext cx="4720895" cy="2594619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7941126C-B031-AA7D-210D-24FB89C5CF7A}"/>
              </a:ext>
            </a:extLst>
          </p:cNvPr>
          <p:cNvPicPr>
            <a:picLocks noChangeAspect="1"/>
          </p:cNvPicPr>
          <p:nvPr/>
        </p:nvPicPr>
        <p:blipFill>
          <a:blip r:embed="rId27">
            <a:extLst>
              <a:ext uri="{BEBA8EAE-BF5A-486C-A8C5-ECC9F3942E4B}">
                <a14:imgProps xmlns:a14="http://schemas.microsoft.com/office/drawing/2010/main">
                  <a14:imgLayer r:embed="rId28">
                    <a14:imgEffect>
                      <a14:brightnessContrast bright="-4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4813557" y="30296666"/>
            <a:ext cx="4420462" cy="2594619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6B364EAA-CC5D-E0EC-9E58-738EEE85B585}"/>
              </a:ext>
            </a:extLst>
          </p:cNvPr>
          <p:cNvPicPr>
            <a:picLocks noChangeAspect="1"/>
          </p:cNvPicPr>
          <p:nvPr/>
        </p:nvPicPr>
        <p:blipFill>
          <a:blip r:embed="rId29"/>
          <a:stretch>
            <a:fillRect/>
          </a:stretch>
        </p:blipFill>
        <p:spPr>
          <a:xfrm flipH="1">
            <a:off x="24770862" y="36833662"/>
            <a:ext cx="4420462" cy="2253232"/>
          </a:xfrm>
          <a:prstGeom prst="rect">
            <a:avLst/>
          </a:prstGeom>
        </p:spPr>
      </p:pic>
      <p:sp>
        <p:nvSpPr>
          <p:cNvPr id="71" name="TextBox 70">
            <a:extLst>
              <a:ext uri="{FF2B5EF4-FFF2-40B4-BE49-F238E27FC236}">
                <a16:creationId xmlns:a16="http://schemas.microsoft.com/office/drawing/2014/main" id="{08EFC461-41E5-76B8-5369-75343457F9B0}"/>
              </a:ext>
            </a:extLst>
          </p:cNvPr>
          <p:cNvSpPr txBox="1"/>
          <p:nvPr/>
        </p:nvSpPr>
        <p:spPr>
          <a:xfrm>
            <a:off x="22018993" y="37235266"/>
            <a:ext cx="2164375" cy="884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5146" b="1" dirty="0">
                <a:latin typeface="Arial" panose="020B0604020202020204" pitchFamily="34" charset="0"/>
                <a:cs typeface="Arial" panose="020B0604020202020204" pitchFamily="34" charset="0"/>
              </a:rPr>
              <a:t>Ydj1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D14EF244-EBDE-DB56-9034-9F80D26951E1}"/>
              </a:ext>
            </a:extLst>
          </p:cNvPr>
          <p:cNvSpPr txBox="1"/>
          <p:nvPr/>
        </p:nvSpPr>
        <p:spPr>
          <a:xfrm>
            <a:off x="22018993" y="30893236"/>
            <a:ext cx="2164375" cy="884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5146" b="1" dirty="0">
                <a:latin typeface="Arial" panose="020B0604020202020204" pitchFamily="34" charset="0"/>
                <a:cs typeface="Arial" panose="020B0604020202020204" pitchFamily="34" charset="0"/>
              </a:rPr>
              <a:t>Ssa1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255671B9-B4A8-1110-8D05-DB1884E3B245}"/>
              </a:ext>
            </a:extLst>
          </p:cNvPr>
          <p:cNvSpPr txBox="1"/>
          <p:nvPr/>
        </p:nvSpPr>
        <p:spPr>
          <a:xfrm>
            <a:off x="22018993" y="34063024"/>
            <a:ext cx="2164375" cy="884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5146" b="1" dirty="0">
                <a:latin typeface="Arial" panose="020B0604020202020204" pitchFamily="34" charset="0"/>
                <a:cs typeface="Arial" panose="020B0604020202020204" pitchFamily="34" charset="0"/>
              </a:rPr>
              <a:t>Hsp82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05A5A6BA-4CB8-9B36-9A72-1FF62CEBEE62}"/>
              </a:ext>
            </a:extLst>
          </p:cNvPr>
          <p:cNvSpPr txBox="1"/>
          <p:nvPr/>
        </p:nvSpPr>
        <p:spPr>
          <a:xfrm>
            <a:off x="22018993" y="27458061"/>
            <a:ext cx="2164375" cy="884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5146" b="1" dirty="0">
                <a:latin typeface="Arial" panose="020B0604020202020204" pitchFamily="34" charset="0"/>
                <a:cs typeface="Arial" panose="020B0604020202020204" pitchFamily="34" charset="0"/>
              </a:rPr>
              <a:t>GFP</a:t>
            </a:r>
          </a:p>
        </p:txBody>
      </p:sp>
      <p:pic>
        <p:nvPicPr>
          <p:cNvPr id="34" name="Picture 33">
            <a:extLst>
              <a:ext uri="{FF2B5EF4-FFF2-40B4-BE49-F238E27FC236}">
                <a16:creationId xmlns:a16="http://schemas.microsoft.com/office/drawing/2014/main" id="{44740158-5FDD-C5D6-A384-4F9CD4FA8271}"/>
              </a:ext>
            </a:extLst>
          </p:cNvPr>
          <p:cNvPicPr>
            <a:picLocks noChangeAspect="1"/>
          </p:cNvPicPr>
          <p:nvPr/>
        </p:nvPicPr>
        <p:blipFill>
          <a:blip r:embed="rId30">
            <a:extLst>
              <a:ext uri="{BEBA8EAE-BF5A-486C-A8C5-ECC9F3942E4B}">
                <a14:imgProps xmlns:a14="http://schemas.microsoft.com/office/drawing/2010/main">
                  <a14:imgLayer r:embed="rId31">
                    <a14:imgEffect>
                      <a14:brightnessContrast bright="-4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flipH="1">
            <a:off x="24995347" y="25918818"/>
            <a:ext cx="3633318" cy="4050659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602A66EB-C684-8B25-4D67-0D03542A9D06}"/>
              </a:ext>
            </a:extLst>
          </p:cNvPr>
          <p:cNvPicPr>
            <a:picLocks noChangeAspect="1"/>
          </p:cNvPicPr>
          <p:nvPr/>
        </p:nvPicPr>
        <p:blipFill>
          <a:blip r:embed="rId32">
            <a:extLst>
              <a:ext uri="{BEBA8EAE-BF5A-486C-A8C5-ECC9F3942E4B}">
                <a14:imgProps xmlns:a14="http://schemas.microsoft.com/office/drawing/2010/main">
                  <a14:imgLayer r:embed="rId33">
                    <a14:imgEffect>
                      <a14:brightnessContrast bright="-4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1916436" y="30305147"/>
            <a:ext cx="4122395" cy="2253232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50C5A004-F2EA-B9D8-22AA-1605D3DB301F}"/>
              </a:ext>
            </a:extLst>
          </p:cNvPr>
          <p:cNvPicPr>
            <a:picLocks noChangeAspect="1"/>
          </p:cNvPicPr>
          <p:nvPr/>
        </p:nvPicPr>
        <p:blipFill>
          <a:blip r:embed="rId34"/>
          <a:stretch>
            <a:fillRect/>
          </a:stretch>
        </p:blipFill>
        <p:spPr>
          <a:xfrm>
            <a:off x="24902781" y="33028780"/>
            <a:ext cx="3564914" cy="3152445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6D17F539-DC82-4FAB-4746-67B1B6357C3C}"/>
              </a:ext>
            </a:extLst>
          </p:cNvPr>
          <p:cNvPicPr>
            <a:picLocks noChangeAspect="1"/>
          </p:cNvPicPr>
          <p:nvPr/>
        </p:nvPicPr>
        <p:blipFill>
          <a:blip r:embed="rId35"/>
          <a:stretch>
            <a:fillRect/>
          </a:stretch>
        </p:blipFill>
        <p:spPr>
          <a:xfrm flipH="1">
            <a:off x="936548" y="27880731"/>
            <a:ext cx="4184931" cy="3538935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74DC173C-7C5A-67AE-A0BC-5E43F2C2EE21}"/>
              </a:ext>
            </a:extLst>
          </p:cNvPr>
          <p:cNvPicPr>
            <a:picLocks noChangeAspect="1"/>
          </p:cNvPicPr>
          <p:nvPr/>
        </p:nvPicPr>
        <p:blipFill>
          <a:blip r:embed="rId36">
            <a:extLst>
              <a:ext uri="{BEBA8EAE-BF5A-486C-A8C5-ECC9F3942E4B}">
                <a14:imgProps xmlns:a14="http://schemas.microsoft.com/office/drawing/2010/main">
                  <a14:imgLayer r:embed="rId37">
                    <a14:imgEffect>
                      <a14:brightnessContrast bright="2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flipH="1">
            <a:off x="5655192" y="28129718"/>
            <a:ext cx="5320288" cy="2886347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027A7A4B-DDFD-FE81-59AD-7B5796BDE8BA}"/>
              </a:ext>
            </a:extLst>
          </p:cNvPr>
          <p:cNvPicPr>
            <a:picLocks noChangeAspect="1"/>
          </p:cNvPicPr>
          <p:nvPr/>
        </p:nvPicPr>
        <p:blipFill>
          <a:blip r:embed="rId38">
            <a:extLst>
              <a:ext uri="{BEBA8EAE-BF5A-486C-A8C5-ECC9F3942E4B}">
                <a14:imgProps xmlns:a14="http://schemas.microsoft.com/office/drawing/2010/main">
                  <a14:imgLayer r:embed="rId39">
                    <a14:imgEffect>
                      <a14:brightnessContrast bright="4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flipH="1">
            <a:off x="11884691" y="27757019"/>
            <a:ext cx="5320289" cy="3299331"/>
          </a:xfrm>
          <a:prstGeom prst="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id="{2AF64F6E-0E87-3D76-E202-D2C4D96D074B}"/>
              </a:ext>
            </a:extLst>
          </p:cNvPr>
          <p:cNvPicPr>
            <a:picLocks noChangeAspect="1"/>
          </p:cNvPicPr>
          <p:nvPr/>
        </p:nvPicPr>
        <p:blipFill>
          <a:blip r:embed="rId40">
            <a:extLst>
              <a:ext uri="{BEBA8EAE-BF5A-486C-A8C5-ECC9F3942E4B}">
                <a14:imgProps xmlns:a14="http://schemas.microsoft.com/office/drawing/2010/main">
                  <a14:imgLayer r:embed="rId41">
                    <a14:imgEffect>
                      <a14:brightnessContrast bright="-4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flipH="1">
            <a:off x="1280831" y="33435762"/>
            <a:ext cx="3994053" cy="2329316"/>
          </a:xfrm>
          <a:prstGeom prst="rect">
            <a:avLst/>
          </a:prstGeom>
        </p:spPr>
      </p:pic>
      <p:pic>
        <p:nvPicPr>
          <p:cNvPr id="47" name="Picture 46">
            <a:extLst>
              <a:ext uri="{FF2B5EF4-FFF2-40B4-BE49-F238E27FC236}">
                <a16:creationId xmlns:a16="http://schemas.microsoft.com/office/drawing/2014/main" id="{34025417-E092-DF04-263D-35CD3D9D3CF3}"/>
              </a:ext>
            </a:extLst>
          </p:cNvPr>
          <p:cNvPicPr>
            <a:picLocks noChangeAspect="1"/>
          </p:cNvPicPr>
          <p:nvPr/>
        </p:nvPicPr>
        <p:blipFill>
          <a:blip r:embed="rId42">
            <a:extLst>
              <a:ext uri="{BEBA8EAE-BF5A-486C-A8C5-ECC9F3942E4B}">
                <a14:imgProps xmlns:a14="http://schemas.microsoft.com/office/drawing/2010/main">
                  <a14:imgLayer r:embed="rId43">
                    <a14:imgEffect>
                      <a14:brightnessContrast bright="-4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flipH="1">
            <a:off x="5810089" y="33168868"/>
            <a:ext cx="5644987" cy="3085051"/>
          </a:xfrm>
          <a:prstGeom prst="rect">
            <a:avLst/>
          </a:prstGeom>
        </p:spPr>
      </p:pic>
      <p:pic>
        <p:nvPicPr>
          <p:cNvPr id="48" name="Picture 47">
            <a:extLst>
              <a:ext uri="{FF2B5EF4-FFF2-40B4-BE49-F238E27FC236}">
                <a16:creationId xmlns:a16="http://schemas.microsoft.com/office/drawing/2014/main" id="{E9FF6CC2-187D-1EE9-B70A-BA077C313D07}"/>
              </a:ext>
            </a:extLst>
          </p:cNvPr>
          <p:cNvPicPr>
            <a:picLocks noChangeAspect="1"/>
          </p:cNvPicPr>
          <p:nvPr/>
        </p:nvPicPr>
        <p:blipFill>
          <a:blip r:embed="rId44">
            <a:extLst>
              <a:ext uri="{BEBA8EAE-BF5A-486C-A8C5-ECC9F3942E4B}">
                <a14:imgProps xmlns:a14="http://schemas.microsoft.com/office/drawing/2010/main">
                  <a14:imgLayer r:embed="rId45">
                    <a14:imgEffect>
                      <a14:brightnessContrast bright="-4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flipH="1">
            <a:off x="12098982" y="33052708"/>
            <a:ext cx="5443653" cy="3085051"/>
          </a:xfrm>
          <a:prstGeom prst="rect">
            <a:avLst/>
          </a:prstGeom>
        </p:spPr>
      </p:pic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32AE7934-957E-F0BE-1351-52147C28E20F}"/>
              </a:ext>
            </a:extLst>
          </p:cNvPr>
          <p:cNvCxnSpPr>
            <a:cxnSpLocks/>
          </p:cNvCxnSpPr>
          <p:nvPr/>
        </p:nvCxnSpPr>
        <p:spPr>
          <a:xfrm>
            <a:off x="390225" y="24781535"/>
            <a:ext cx="35979292" cy="0"/>
          </a:xfrm>
          <a:prstGeom prst="line">
            <a:avLst/>
          </a:prstGeom>
          <a:ln w="4762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6" name="TextBox 75">
            <a:extLst>
              <a:ext uri="{FF2B5EF4-FFF2-40B4-BE49-F238E27FC236}">
                <a16:creationId xmlns:a16="http://schemas.microsoft.com/office/drawing/2014/main" id="{7072EF13-6B52-4910-8EB8-C3FFC5C6D2C2}"/>
              </a:ext>
            </a:extLst>
          </p:cNvPr>
          <p:cNvSpPr txBox="1"/>
          <p:nvPr/>
        </p:nvSpPr>
        <p:spPr>
          <a:xfrm>
            <a:off x="7571885" y="27049133"/>
            <a:ext cx="22042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Arial" panose="020B0604020202020204" pitchFamily="34" charset="0"/>
                <a:cs typeface="Arial" panose="020B0604020202020204" pitchFamily="34" charset="0"/>
              </a:rPr>
              <a:t>Lonp-1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E0C0F74C-BE17-A282-007E-89F1F11FC236}"/>
              </a:ext>
            </a:extLst>
          </p:cNvPr>
          <p:cNvSpPr txBox="1"/>
          <p:nvPr/>
        </p:nvSpPr>
        <p:spPr>
          <a:xfrm>
            <a:off x="7914819" y="31984995"/>
            <a:ext cx="22042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Arial" panose="020B0604020202020204" pitchFamily="34" charset="0"/>
                <a:cs typeface="Arial" panose="020B0604020202020204" pitchFamily="34" charset="0"/>
              </a:rPr>
              <a:t>Actin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DBD2C696-46E2-2348-586B-43A229085647}"/>
              </a:ext>
            </a:extLst>
          </p:cNvPr>
          <p:cNvSpPr txBox="1"/>
          <p:nvPr/>
        </p:nvSpPr>
        <p:spPr>
          <a:xfrm>
            <a:off x="10119071" y="36463895"/>
            <a:ext cx="22042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Arial" panose="020B0604020202020204" pitchFamily="34" charset="0"/>
                <a:cs typeface="Arial" panose="020B0604020202020204" pitchFamily="34" charset="0"/>
              </a:rPr>
              <a:t>HSC70</a:t>
            </a:r>
          </a:p>
        </p:txBody>
      </p:sp>
      <p:pic>
        <p:nvPicPr>
          <p:cNvPr id="80" name="Picture 79">
            <a:extLst>
              <a:ext uri="{FF2B5EF4-FFF2-40B4-BE49-F238E27FC236}">
                <a16:creationId xmlns:a16="http://schemas.microsoft.com/office/drawing/2014/main" id="{C7FA2F13-AB9A-C6EF-A27A-D2B71EF3DE92}"/>
              </a:ext>
            </a:extLst>
          </p:cNvPr>
          <p:cNvPicPr>
            <a:picLocks noChangeAspect="1"/>
          </p:cNvPicPr>
          <p:nvPr/>
        </p:nvPicPr>
        <p:blipFill rotWithShape="1">
          <a:blip r:embed="rId46">
            <a:extLst>
              <a:ext uri="{BEBA8EAE-BF5A-486C-A8C5-ECC9F3942E4B}">
                <a14:imgProps xmlns:a14="http://schemas.microsoft.com/office/drawing/2010/main">
                  <a14:imgLayer r:embed="rId47">
                    <a14:imgEffect>
                      <a14:brightnessContrast bright="-40000" contrast="-40000"/>
                    </a14:imgEffect>
                  </a14:imgLayer>
                </a14:imgProps>
              </a:ext>
            </a:extLst>
          </a:blip>
          <a:srcRect r="3507"/>
          <a:stretch/>
        </p:blipFill>
        <p:spPr>
          <a:xfrm>
            <a:off x="10183671" y="44215768"/>
            <a:ext cx="6625727" cy="5331649"/>
          </a:xfrm>
          <a:prstGeom prst="rect">
            <a:avLst/>
          </a:prstGeom>
        </p:spPr>
      </p:pic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DC40ADEC-961F-3901-6B6E-2121E61F0AD5}"/>
              </a:ext>
            </a:extLst>
          </p:cNvPr>
          <p:cNvCxnSpPr>
            <a:cxnSpLocks/>
          </p:cNvCxnSpPr>
          <p:nvPr/>
        </p:nvCxnSpPr>
        <p:spPr>
          <a:xfrm>
            <a:off x="588147" y="42515354"/>
            <a:ext cx="35979292" cy="0"/>
          </a:xfrm>
          <a:prstGeom prst="line">
            <a:avLst/>
          </a:prstGeom>
          <a:ln w="4762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2" name="TextBox 81">
            <a:extLst>
              <a:ext uri="{FF2B5EF4-FFF2-40B4-BE49-F238E27FC236}">
                <a16:creationId xmlns:a16="http://schemas.microsoft.com/office/drawing/2014/main" id="{BE8BCAF5-C19B-F15E-F658-CB99D3826C2C}"/>
              </a:ext>
            </a:extLst>
          </p:cNvPr>
          <p:cNvSpPr txBox="1"/>
          <p:nvPr/>
        </p:nvSpPr>
        <p:spPr>
          <a:xfrm>
            <a:off x="11963937" y="49748725"/>
            <a:ext cx="2164375" cy="884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5146" b="1" dirty="0">
                <a:latin typeface="Arial" panose="020B0604020202020204" pitchFamily="34" charset="0"/>
                <a:cs typeface="Arial" panose="020B0604020202020204" pitchFamily="34" charset="0"/>
              </a:rPr>
              <a:t>GFP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914EBE2E-3933-79D4-D129-F289BB60A6F8}"/>
              </a:ext>
            </a:extLst>
          </p:cNvPr>
          <p:cNvSpPr txBox="1"/>
          <p:nvPr/>
        </p:nvSpPr>
        <p:spPr>
          <a:xfrm>
            <a:off x="4264720" y="49748725"/>
            <a:ext cx="22042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Arial" panose="020B0604020202020204" pitchFamily="34" charset="0"/>
                <a:cs typeface="Arial" panose="020B0604020202020204" pitchFamily="34" charset="0"/>
              </a:rPr>
              <a:t>PGK1</a:t>
            </a:r>
          </a:p>
        </p:txBody>
      </p:sp>
      <p:pic>
        <p:nvPicPr>
          <p:cNvPr id="84" name="Picture 83">
            <a:extLst>
              <a:ext uri="{FF2B5EF4-FFF2-40B4-BE49-F238E27FC236}">
                <a16:creationId xmlns:a16="http://schemas.microsoft.com/office/drawing/2014/main" id="{2FF66DA0-884D-CE7A-A1E4-2A5C7592FC46}"/>
              </a:ext>
            </a:extLst>
          </p:cNvPr>
          <p:cNvPicPr>
            <a:picLocks noChangeAspect="1"/>
          </p:cNvPicPr>
          <p:nvPr/>
        </p:nvPicPr>
        <p:blipFill rotWithShape="1">
          <a:blip r:embed="rId48">
            <a:alphaModFix/>
            <a:extLst>
              <a:ext uri="{BEBA8EAE-BF5A-486C-A8C5-ECC9F3942E4B}">
                <a14:imgProps xmlns:a14="http://schemas.microsoft.com/office/drawing/2010/main">
                  <a14:imgLayer r:embed="rId49">
                    <a14:imgEffect>
                      <a14:brightnessContrast bright="-20000" contrast="-40000"/>
                    </a14:imgEffect>
                  </a14:imgLayer>
                </a14:imgProps>
              </a:ext>
            </a:extLst>
          </a:blip>
          <a:srcRect l="6620" t="2161" r="3695" b="10478"/>
          <a:stretch/>
        </p:blipFill>
        <p:spPr>
          <a:xfrm>
            <a:off x="19856053" y="43099365"/>
            <a:ext cx="6511904" cy="6166264"/>
          </a:xfrm>
          <a:prstGeom prst="rect">
            <a:avLst/>
          </a:prstGeom>
        </p:spPr>
      </p:pic>
      <p:pic>
        <p:nvPicPr>
          <p:cNvPr id="85" name="Picture 84">
            <a:extLst>
              <a:ext uri="{FF2B5EF4-FFF2-40B4-BE49-F238E27FC236}">
                <a16:creationId xmlns:a16="http://schemas.microsoft.com/office/drawing/2014/main" id="{5F824AD1-55D5-D160-B4B1-91027DF1B490}"/>
              </a:ext>
            </a:extLst>
          </p:cNvPr>
          <p:cNvPicPr>
            <a:picLocks noChangeAspect="1"/>
          </p:cNvPicPr>
          <p:nvPr/>
        </p:nvPicPr>
        <p:blipFill rotWithShape="1">
          <a:blip r:embed="rId50">
            <a:extLst>
              <a:ext uri="{BEBA8EAE-BF5A-486C-A8C5-ECC9F3942E4B}">
                <a14:imgProps xmlns:a14="http://schemas.microsoft.com/office/drawing/2010/main">
                  <a14:imgLayer r:embed="rId51">
                    <a14:imgEffect>
                      <a14:brightnessContrast bright="-20000" contrast="-40000"/>
                    </a14:imgEffect>
                  </a14:imgLayer>
                </a14:imgProps>
              </a:ext>
            </a:extLst>
          </a:blip>
          <a:srcRect l="16539" t="-1718" r="6502" b="20006"/>
          <a:stretch/>
        </p:blipFill>
        <p:spPr>
          <a:xfrm>
            <a:off x="27003578" y="43220759"/>
            <a:ext cx="6127877" cy="4963062"/>
          </a:xfrm>
          <a:prstGeom prst="rect">
            <a:avLst/>
          </a:prstGeom>
        </p:spPr>
      </p:pic>
      <p:sp>
        <p:nvSpPr>
          <p:cNvPr id="87" name="TextBox 86">
            <a:extLst>
              <a:ext uri="{FF2B5EF4-FFF2-40B4-BE49-F238E27FC236}">
                <a16:creationId xmlns:a16="http://schemas.microsoft.com/office/drawing/2014/main" id="{ABDE415F-D54F-CA5C-DAE0-445FA52C7001}"/>
              </a:ext>
            </a:extLst>
          </p:cNvPr>
          <p:cNvSpPr txBox="1"/>
          <p:nvPr/>
        </p:nvSpPr>
        <p:spPr>
          <a:xfrm>
            <a:off x="21173628" y="49407531"/>
            <a:ext cx="2164375" cy="884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5146" b="1" dirty="0">
                <a:latin typeface="Arial" panose="020B0604020202020204" pitchFamily="34" charset="0"/>
                <a:cs typeface="Arial" panose="020B0604020202020204" pitchFamily="34" charset="0"/>
              </a:rPr>
              <a:t>V5</a:t>
            </a: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485B9B41-153F-9E1E-70D0-ACC13E5912A8}"/>
              </a:ext>
            </a:extLst>
          </p:cNvPr>
          <p:cNvSpPr txBox="1"/>
          <p:nvPr/>
        </p:nvSpPr>
        <p:spPr>
          <a:xfrm>
            <a:off x="28027924" y="48398371"/>
            <a:ext cx="2164375" cy="884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5146" b="1" dirty="0">
                <a:latin typeface="Arial" panose="020B0604020202020204" pitchFamily="34" charset="0"/>
                <a:cs typeface="Arial" panose="020B0604020202020204" pitchFamily="34" charset="0"/>
              </a:rPr>
              <a:t>HIS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A10650F2-1EE8-2430-F63D-84B66F83A51D}"/>
              </a:ext>
            </a:extLst>
          </p:cNvPr>
          <p:cNvSpPr txBox="1"/>
          <p:nvPr/>
        </p:nvSpPr>
        <p:spPr>
          <a:xfrm flipH="1">
            <a:off x="18301745" y="42888508"/>
            <a:ext cx="70403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600" b="1" dirty="0">
                <a:latin typeface="Arial" panose="020B0604020202020204" pitchFamily="34" charset="0"/>
                <a:cs typeface="Arial" panose="020B0604020202020204" pitchFamily="34" charset="0"/>
              </a:rPr>
              <a:t>J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89B5CC57-73FE-0053-11CD-9AF0983947B5}"/>
              </a:ext>
            </a:extLst>
          </p:cNvPr>
          <p:cNvSpPr txBox="1"/>
          <p:nvPr/>
        </p:nvSpPr>
        <p:spPr>
          <a:xfrm>
            <a:off x="471157" y="488932"/>
            <a:ext cx="2747868" cy="884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5146" b="1" dirty="0">
                <a:latin typeface="Arial" panose="020B0604020202020204" pitchFamily="34" charset="0"/>
                <a:cs typeface="Arial" panose="020B0604020202020204" pitchFamily="34" charset="0"/>
              </a:rPr>
              <a:t>Figure 5</a:t>
            </a:r>
          </a:p>
        </p:txBody>
      </p:sp>
      <p:grpSp>
        <p:nvGrpSpPr>
          <p:cNvPr id="124" name="Group 123">
            <a:extLst>
              <a:ext uri="{FF2B5EF4-FFF2-40B4-BE49-F238E27FC236}">
                <a16:creationId xmlns:a16="http://schemas.microsoft.com/office/drawing/2014/main" id="{9BBD8B27-0CEB-5853-1B10-7794015F8468}"/>
              </a:ext>
            </a:extLst>
          </p:cNvPr>
          <p:cNvGrpSpPr/>
          <p:nvPr/>
        </p:nvGrpSpPr>
        <p:grpSpPr>
          <a:xfrm>
            <a:off x="1729660" y="15339040"/>
            <a:ext cx="12995917" cy="6192992"/>
            <a:chOff x="1729660" y="15339041"/>
            <a:chExt cx="7394659" cy="3523804"/>
          </a:xfrm>
        </p:grpSpPr>
        <p:pic>
          <p:nvPicPr>
            <p:cNvPr id="92" name="Picture 91">
              <a:extLst>
                <a:ext uri="{FF2B5EF4-FFF2-40B4-BE49-F238E27FC236}">
                  <a16:creationId xmlns:a16="http://schemas.microsoft.com/office/drawing/2014/main" id="{5C024107-0C57-4044-C754-19E6BC35A829}"/>
                </a:ext>
              </a:extLst>
            </p:cNvPr>
            <p:cNvPicPr>
              <a:picLocks/>
            </p:cNvPicPr>
            <p:nvPr/>
          </p:nvPicPr>
          <p:blipFill rotWithShape="1">
            <a:blip r:embed="rId52">
              <a:extLst>
                <a:ext uri="{BEBA8EAE-BF5A-486C-A8C5-ECC9F3942E4B}">
                  <a14:imgProps xmlns:a14="http://schemas.microsoft.com/office/drawing/2010/main">
                    <a14:imgLayer r:embed="rId53">
                      <a14:imgEffect>
                        <a14:brightnessContrast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flipH="1">
              <a:off x="3315622" y="15791568"/>
              <a:ext cx="1392557" cy="2686480"/>
            </a:xfrm>
            <a:prstGeom prst="rect">
              <a:avLst/>
            </a:prstGeom>
          </p:spPr>
        </p:pic>
        <p:pic>
          <p:nvPicPr>
            <p:cNvPr id="93" name="Picture 92">
              <a:extLst>
                <a:ext uri="{FF2B5EF4-FFF2-40B4-BE49-F238E27FC236}">
                  <a16:creationId xmlns:a16="http://schemas.microsoft.com/office/drawing/2014/main" id="{CA988358-2D0E-621C-DF05-8BB0CA9262C6}"/>
                </a:ext>
              </a:extLst>
            </p:cNvPr>
            <p:cNvPicPr>
              <a:picLocks/>
            </p:cNvPicPr>
            <p:nvPr/>
          </p:nvPicPr>
          <p:blipFill rotWithShape="1">
            <a:blip r:embed="rId54">
              <a:extLst>
                <a:ext uri="{BEBA8EAE-BF5A-486C-A8C5-ECC9F3942E4B}">
                  <a14:imgProps xmlns:a14="http://schemas.microsoft.com/office/drawing/2010/main">
                    <a14:imgLayer r:embed="rId55">
                      <a14:imgEffect>
                        <a14:brightnessContrast bright="-40000"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 l="37121" t="16086" r="40993" b="347"/>
            <a:stretch/>
          </p:blipFill>
          <p:spPr>
            <a:xfrm flipH="1">
              <a:off x="4796381" y="15779112"/>
              <a:ext cx="1437827" cy="2668475"/>
            </a:xfrm>
            <a:prstGeom prst="rect">
              <a:avLst/>
            </a:prstGeom>
          </p:spPr>
        </p:pic>
        <p:pic>
          <p:nvPicPr>
            <p:cNvPr id="94" name="Picture 93">
              <a:extLst>
                <a:ext uri="{FF2B5EF4-FFF2-40B4-BE49-F238E27FC236}">
                  <a16:creationId xmlns:a16="http://schemas.microsoft.com/office/drawing/2014/main" id="{9DD15588-35E7-D543-D587-213D4A8DD5C1}"/>
                </a:ext>
              </a:extLst>
            </p:cNvPr>
            <p:cNvPicPr>
              <a:picLocks/>
            </p:cNvPicPr>
            <p:nvPr/>
          </p:nvPicPr>
          <p:blipFill rotWithShape="1">
            <a:blip r:embed="rId56">
              <a:alphaModFix/>
              <a:extLst>
                <a:ext uri="{BEBA8EAE-BF5A-486C-A8C5-ECC9F3942E4B}">
                  <a14:imgProps xmlns:a14="http://schemas.microsoft.com/office/drawing/2010/main">
                    <a14:imgLayer r:embed="rId57">
                      <a14:imgEffect>
                        <a14:sharpenSoften amount="57000"/>
                      </a14:imgEffect>
                      <a14:imgEffect>
                        <a14:colorTemperature colorTemp="2378"/>
                      </a14:imgEffect>
                      <a14:imgEffect>
                        <a14:saturation sat="0"/>
                      </a14:imgEffect>
                      <a14:imgEffect>
                        <a14:brightnessContrast bright="-40000"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 t="-122"/>
            <a:stretch/>
          </p:blipFill>
          <p:spPr>
            <a:xfrm flipH="1">
              <a:off x="6309507" y="15808457"/>
              <a:ext cx="1375075" cy="2668475"/>
            </a:xfrm>
            <a:prstGeom prst="rect">
              <a:avLst/>
            </a:prstGeom>
          </p:spPr>
        </p:pic>
        <p:sp>
          <p:nvSpPr>
            <p:cNvPr id="95" name="TextBox 94">
              <a:extLst>
                <a:ext uri="{FF2B5EF4-FFF2-40B4-BE49-F238E27FC236}">
                  <a16:creationId xmlns:a16="http://schemas.microsoft.com/office/drawing/2014/main" id="{79FE3EA6-27E6-8223-B1C3-6E6692479789}"/>
                </a:ext>
              </a:extLst>
            </p:cNvPr>
            <p:cNvSpPr txBox="1"/>
            <p:nvPr/>
          </p:nvSpPr>
          <p:spPr>
            <a:xfrm>
              <a:off x="2374298" y="18432386"/>
              <a:ext cx="60625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b="1" dirty="0">
                  <a:latin typeface="Arial" panose="020B0604020202020204" pitchFamily="34" charset="0"/>
                  <a:cs typeface="Arial" panose="020B0604020202020204" pitchFamily="34" charset="0"/>
                </a:rPr>
                <a:t>Flag</a:t>
              </a:r>
            </a:p>
          </p:txBody>
        </p:sp>
        <p:sp>
          <p:nvSpPr>
            <p:cNvPr id="96" name="TextBox 95">
              <a:extLst>
                <a:ext uri="{FF2B5EF4-FFF2-40B4-BE49-F238E27FC236}">
                  <a16:creationId xmlns:a16="http://schemas.microsoft.com/office/drawing/2014/main" id="{893AC21D-0887-1886-93BA-BE4B29FB0134}"/>
                </a:ext>
              </a:extLst>
            </p:cNvPr>
            <p:cNvSpPr txBox="1"/>
            <p:nvPr/>
          </p:nvSpPr>
          <p:spPr>
            <a:xfrm>
              <a:off x="4717536" y="15339041"/>
              <a:ext cx="1038160" cy="33273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b="1" dirty="0">
                  <a:latin typeface="Arial" panose="020B0604020202020204" pitchFamily="34" charset="0"/>
                  <a:cs typeface="Arial" panose="020B0604020202020204" pitchFamily="34" charset="0"/>
                </a:rPr>
                <a:t>IP:FLAG</a:t>
              </a:r>
            </a:p>
          </p:txBody>
        </p:sp>
        <p:sp>
          <p:nvSpPr>
            <p:cNvPr id="97" name="TextBox 96">
              <a:extLst>
                <a:ext uri="{FF2B5EF4-FFF2-40B4-BE49-F238E27FC236}">
                  <a16:creationId xmlns:a16="http://schemas.microsoft.com/office/drawing/2014/main" id="{63958E66-98C2-1A08-918B-CEC4A53D81A1}"/>
                </a:ext>
              </a:extLst>
            </p:cNvPr>
            <p:cNvSpPr txBox="1"/>
            <p:nvPr/>
          </p:nvSpPr>
          <p:spPr>
            <a:xfrm>
              <a:off x="4879165" y="18447904"/>
              <a:ext cx="1039072" cy="33273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3200" b="1" dirty="0">
                  <a:latin typeface="Arial" panose="020B0604020202020204" pitchFamily="34" charset="0"/>
                  <a:cs typeface="Arial" panose="020B0604020202020204" pitchFamily="34" charset="0"/>
                </a:rPr>
                <a:t>DNAJA1</a:t>
              </a:r>
            </a:p>
          </p:txBody>
        </p:sp>
        <p:sp>
          <p:nvSpPr>
            <p:cNvPr id="98" name="TextBox 97">
              <a:extLst>
                <a:ext uri="{FF2B5EF4-FFF2-40B4-BE49-F238E27FC236}">
                  <a16:creationId xmlns:a16="http://schemas.microsoft.com/office/drawing/2014/main" id="{72EFF161-BAEC-7510-454A-925A4D9A83F6}"/>
                </a:ext>
              </a:extLst>
            </p:cNvPr>
            <p:cNvSpPr txBox="1"/>
            <p:nvPr/>
          </p:nvSpPr>
          <p:spPr>
            <a:xfrm>
              <a:off x="3625190" y="18467413"/>
              <a:ext cx="79861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3200" b="1" dirty="0">
                  <a:latin typeface="Arial" panose="020B0604020202020204" pitchFamily="34" charset="0"/>
                  <a:cs typeface="Arial" panose="020B0604020202020204" pitchFamily="34" charset="0"/>
                </a:rPr>
                <a:t>Hsp70</a:t>
              </a:r>
            </a:p>
          </p:txBody>
        </p:sp>
        <p:sp>
          <p:nvSpPr>
            <p:cNvPr id="99" name="TextBox 98">
              <a:extLst>
                <a:ext uri="{FF2B5EF4-FFF2-40B4-BE49-F238E27FC236}">
                  <a16:creationId xmlns:a16="http://schemas.microsoft.com/office/drawing/2014/main" id="{9538AB2A-E492-552B-0FC2-26EDAC6BC506}"/>
                </a:ext>
              </a:extLst>
            </p:cNvPr>
            <p:cNvSpPr txBox="1"/>
            <p:nvPr/>
          </p:nvSpPr>
          <p:spPr>
            <a:xfrm>
              <a:off x="6720946" y="18482629"/>
              <a:ext cx="79861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3200" b="1" dirty="0">
                  <a:latin typeface="Arial" panose="020B0604020202020204" pitchFamily="34" charset="0"/>
                  <a:cs typeface="Arial" panose="020B0604020202020204" pitchFamily="34" charset="0"/>
                </a:rPr>
                <a:t>Hsp90</a:t>
              </a:r>
            </a:p>
          </p:txBody>
        </p:sp>
        <p:sp>
          <p:nvSpPr>
            <p:cNvPr id="100" name="TextBox 99">
              <a:extLst>
                <a:ext uri="{FF2B5EF4-FFF2-40B4-BE49-F238E27FC236}">
                  <a16:creationId xmlns:a16="http://schemas.microsoft.com/office/drawing/2014/main" id="{F71FE009-F3E3-AD6C-92C6-12692E3935BC}"/>
                </a:ext>
              </a:extLst>
            </p:cNvPr>
            <p:cNvSpPr txBox="1"/>
            <p:nvPr/>
          </p:nvSpPr>
          <p:spPr>
            <a:xfrm>
              <a:off x="3313790" y="16655535"/>
              <a:ext cx="1326655" cy="332736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endParaRPr lang="en-US" sz="3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1" name="TextBox 100">
              <a:extLst>
                <a:ext uri="{FF2B5EF4-FFF2-40B4-BE49-F238E27FC236}">
                  <a16:creationId xmlns:a16="http://schemas.microsoft.com/office/drawing/2014/main" id="{CCABC26F-5CE8-72A1-8A5F-2C1D403CD384}"/>
                </a:ext>
              </a:extLst>
            </p:cNvPr>
            <p:cNvSpPr txBox="1"/>
            <p:nvPr/>
          </p:nvSpPr>
          <p:spPr>
            <a:xfrm>
              <a:off x="4821411" y="17617969"/>
              <a:ext cx="1411429" cy="332736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endParaRPr lang="en-US" sz="3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2" name="TextBox 101">
              <a:extLst>
                <a:ext uri="{FF2B5EF4-FFF2-40B4-BE49-F238E27FC236}">
                  <a16:creationId xmlns:a16="http://schemas.microsoft.com/office/drawing/2014/main" id="{8E174326-AB8C-2999-00FE-1FB5D2A33D95}"/>
                </a:ext>
              </a:extLst>
            </p:cNvPr>
            <p:cNvSpPr txBox="1"/>
            <p:nvPr/>
          </p:nvSpPr>
          <p:spPr>
            <a:xfrm>
              <a:off x="6322410" y="16341144"/>
              <a:ext cx="1343666" cy="332736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endParaRPr lang="en-US" sz="3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103" name="Picture 102">
              <a:extLst>
                <a:ext uri="{FF2B5EF4-FFF2-40B4-BE49-F238E27FC236}">
                  <a16:creationId xmlns:a16="http://schemas.microsoft.com/office/drawing/2014/main" id="{D07CE956-501E-977D-A7C5-7527893C2A62}"/>
                </a:ext>
              </a:extLst>
            </p:cNvPr>
            <p:cNvPicPr>
              <a:picLocks/>
            </p:cNvPicPr>
            <p:nvPr/>
          </p:nvPicPr>
          <p:blipFill rotWithShape="1">
            <a:blip r:embed="rId58">
              <a:extLst>
                <a:ext uri="{BEBA8EAE-BF5A-486C-A8C5-ECC9F3942E4B}">
                  <a14:imgProps xmlns:a14="http://schemas.microsoft.com/office/drawing/2010/main">
                    <a14:imgLayer r:embed="rId59">
                      <a14:imgEffect>
                        <a14:brightnessContrast bright="-40000"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 l="34058" t="25800" r="49434" b="1356"/>
            <a:stretch/>
          </p:blipFill>
          <p:spPr>
            <a:xfrm>
              <a:off x="7749244" y="15818362"/>
              <a:ext cx="1375075" cy="2620436"/>
            </a:xfrm>
            <a:prstGeom prst="rect">
              <a:avLst/>
            </a:prstGeom>
          </p:spPr>
        </p:pic>
        <p:sp>
          <p:nvSpPr>
            <p:cNvPr id="104" name="TextBox 103">
              <a:extLst>
                <a:ext uri="{FF2B5EF4-FFF2-40B4-BE49-F238E27FC236}">
                  <a16:creationId xmlns:a16="http://schemas.microsoft.com/office/drawing/2014/main" id="{76528846-7238-0F02-850A-F9414B3F19A7}"/>
                </a:ext>
              </a:extLst>
            </p:cNvPr>
            <p:cNvSpPr txBox="1"/>
            <p:nvPr/>
          </p:nvSpPr>
          <p:spPr>
            <a:xfrm>
              <a:off x="7957007" y="18530109"/>
              <a:ext cx="921300" cy="33273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3200" b="1" dirty="0">
                  <a:latin typeface="Arial" panose="020B0604020202020204" pitchFamily="34" charset="0"/>
                  <a:cs typeface="Arial" panose="020B0604020202020204" pitchFamily="34" charset="0"/>
                </a:rPr>
                <a:t>Hsp110</a:t>
              </a:r>
            </a:p>
          </p:txBody>
        </p:sp>
        <p:pic>
          <p:nvPicPr>
            <p:cNvPr id="105" name="Picture 104">
              <a:extLst>
                <a:ext uri="{FF2B5EF4-FFF2-40B4-BE49-F238E27FC236}">
                  <a16:creationId xmlns:a16="http://schemas.microsoft.com/office/drawing/2014/main" id="{99B5BF26-06E9-CE75-8461-C048796DDD2E}"/>
                </a:ext>
              </a:extLst>
            </p:cNvPr>
            <p:cNvPicPr>
              <a:picLocks/>
            </p:cNvPicPr>
            <p:nvPr/>
          </p:nvPicPr>
          <p:blipFill rotWithShape="1">
            <a:blip r:embed="rId60">
              <a:extLst>
                <a:ext uri="{BEBA8EAE-BF5A-486C-A8C5-ECC9F3942E4B}">
                  <a14:imgProps xmlns:a14="http://schemas.microsoft.com/office/drawing/2010/main">
                    <a14:imgLayer r:embed="rId61">
                      <a14:imgEffect>
                        <a14:brightnessContrast bright="-40000"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 l="34822" t="17290" r="37792" b="15602"/>
            <a:stretch/>
          </p:blipFill>
          <p:spPr>
            <a:xfrm flipH="1">
              <a:off x="1729660" y="15779113"/>
              <a:ext cx="1485791" cy="2653273"/>
            </a:xfrm>
            <a:prstGeom prst="rect">
              <a:avLst/>
            </a:prstGeom>
          </p:spPr>
        </p:pic>
        <p:sp>
          <p:nvSpPr>
            <p:cNvPr id="106" name="TextBox 105">
              <a:extLst>
                <a:ext uri="{FF2B5EF4-FFF2-40B4-BE49-F238E27FC236}">
                  <a16:creationId xmlns:a16="http://schemas.microsoft.com/office/drawing/2014/main" id="{B502E9A5-09E5-61B3-9490-EAD66B60A66B}"/>
                </a:ext>
              </a:extLst>
            </p:cNvPr>
            <p:cNvSpPr txBox="1"/>
            <p:nvPr/>
          </p:nvSpPr>
          <p:spPr>
            <a:xfrm>
              <a:off x="1899826" y="16455597"/>
              <a:ext cx="1226600" cy="332736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endParaRPr lang="en-US" sz="3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23" name="Group 122">
            <a:extLst>
              <a:ext uri="{FF2B5EF4-FFF2-40B4-BE49-F238E27FC236}">
                <a16:creationId xmlns:a16="http://schemas.microsoft.com/office/drawing/2014/main" id="{9D18D10E-78E6-F5D9-25A4-02DCF71A9D4F}"/>
              </a:ext>
            </a:extLst>
          </p:cNvPr>
          <p:cNvGrpSpPr/>
          <p:nvPr/>
        </p:nvGrpSpPr>
        <p:grpSpPr>
          <a:xfrm>
            <a:off x="21876139" y="15772098"/>
            <a:ext cx="13213039" cy="5705396"/>
            <a:chOff x="23190417" y="15827023"/>
            <a:chExt cx="6762832" cy="2920194"/>
          </a:xfrm>
        </p:grpSpPr>
        <p:pic>
          <p:nvPicPr>
            <p:cNvPr id="107" name="Picture 106">
              <a:extLst>
                <a:ext uri="{FF2B5EF4-FFF2-40B4-BE49-F238E27FC236}">
                  <a16:creationId xmlns:a16="http://schemas.microsoft.com/office/drawing/2014/main" id="{7F098DF5-188C-A4CB-BDA8-A7D59D1B9043}"/>
                </a:ext>
              </a:extLst>
            </p:cNvPr>
            <p:cNvPicPr>
              <a:picLocks/>
            </p:cNvPicPr>
            <p:nvPr/>
          </p:nvPicPr>
          <p:blipFill rotWithShape="1">
            <a:blip r:embed="rId62">
              <a:extLst>
                <a:ext uri="{BEBA8EAE-BF5A-486C-A8C5-ECC9F3942E4B}">
                  <a14:imgProps xmlns:a14="http://schemas.microsoft.com/office/drawing/2010/main">
                    <a14:imgLayer r:embed="rId63">
                      <a14:imgEffect>
                        <a14:brightnessContrast bright="-40000"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 l="12365" t="18397" r="67872" b="50043"/>
            <a:stretch/>
          </p:blipFill>
          <p:spPr>
            <a:xfrm>
              <a:off x="23190417" y="16205533"/>
              <a:ext cx="1316736" cy="2303856"/>
            </a:xfrm>
            <a:prstGeom prst="rect">
              <a:avLst/>
            </a:prstGeom>
          </p:spPr>
        </p:pic>
        <p:pic>
          <p:nvPicPr>
            <p:cNvPr id="108" name="Picture 107">
              <a:extLst>
                <a:ext uri="{FF2B5EF4-FFF2-40B4-BE49-F238E27FC236}">
                  <a16:creationId xmlns:a16="http://schemas.microsoft.com/office/drawing/2014/main" id="{6D0C0421-4BF7-538A-3F09-7FF1195AAF35}"/>
                </a:ext>
              </a:extLst>
            </p:cNvPr>
            <p:cNvPicPr>
              <a:picLocks/>
            </p:cNvPicPr>
            <p:nvPr/>
          </p:nvPicPr>
          <p:blipFill rotWithShape="1">
            <a:blip r:embed="rId64">
              <a:extLst>
                <a:ext uri="{BEBA8EAE-BF5A-486C-A8C5-ECC9F3942E4B}">
                  <a14:imgProps xmlns:a14="http://schemas.microsoft.com/office/drawing/2010/main">
                    <a14:imgLayer r:embed="rId65">
                      <a14:imgEffect>
                        <a14:brightnessContrast bright="-40000"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 l="40847" t="55308" r="45937" b="23448"/>
            <a:stretch/>
          </p:blipFill>
          <p:spPr>
            <a:xfrm>
              <a:off x="24593795" y="16167638"/>
              <a:ext cx="1280144" cy="2303852"/>
            </a:xfrm>
            <a:prstGeom prst="rect">
              <a:avLst/>
            </a:prstGeom>
          </p:spPr>
        </p:pic>
        <p:pic>
          <p:nvPicPr>
            <p:cNvPr id="109" name="Picture 108">
              <a:extLst>
                <a:ext uri="{FF2B5EF4-FFF2-40B4-BE49-F238E27FC236}">
                  <a16:creationId xmlns:a16="http://schemas.microsoft.com/office/drawing/2014/main" id="{AA1D13C7-6C89-E8D3-0F0F-E72B9342C32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6">
              <a:extLst>
                <a:ext uri="{BEBA8EAE-BF5A-486C-A8C5-ECC9F3942E4B}">
                  <a14:imgProps xmlns:a14="http://schemas.microsoft.com/office/drawing/2010/main">
                    <a14:imgLayer r:embed="rId67">
                      <a14:imgEffect>
                        <a14:brightnessContrast bright="-40000"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 l="28247" t="6577" r="52205" b="20765"/>
            <a:stretch/>
          </p:blipFill>
          <p:spPr>
            <a:xfrm>
              <a:off x="25926965" y="16184526"/>
              <a:ext cx="1306167" cy="2305912"/>
            </a:xfrm>
            <a:prstGeom prst="rect">
              <a:avLst/>
            </a:prstGeom>
          </p:spPr>
        </p:pic>
        <p:pic>
          <p:nvPicPr>
            <p:cNvPr id="110" name="Picture 109">
              <a:extLst>
                <a:ext uri="{FF2B5EF4-FFF2-40B4-BE49-F238E27FC236}">
                  <a16:creationId xmlns:a16="http://schemas.microsoft.com/office/drawing/2014/main" id="{4206D4A2-86FF-21DC-EE08-B2FAA51E954E}"/>
                </a:ext>
              </a:extLst>
            </p:cNvPr>
            <p:cNvPicPr>
              <a:picLocks/>
            </p:cNvPicPr>
            <p:nvPr/>
          </p:nvPicPr>
          <p:blipFill rotWithShape="1">
            <a:blip r:embed="rId64">
              <a:extLst>
                <a:ext uri="{BEBA8EAE-BF5A-486C-A8C5-ECC9F3942E4B}">
                  <a14:imgProps xmlns:a14="http://schemas.microsoft.com/office/drawing/2010/main">
                    <a14:imgLayer r:embed="rId65">
                      <a14:imgEffect>
                        <a14:brightnessContrast bright="-40000"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 l="40847" t="46436" r="45937" b="7647"/>
            <a:stretch/>
          </p:blipFill>
          <p:spPr>
            <a:xfrm>
              <a:off x="27313235" y="16184526"/>
              <a:ext cx="1226258" cy="2286964"/>
            </a:xfrm>
            <a:prstGeom prst="rect">
              <a:avLst/>
            </a:prstGeom>
          </p:spPr>
        </p:pic>
        <p:sp>
          <p:nvSpPr>
            <p:cNvPr id="111" name="TextBox 110">
              <a:extLst>
                <a:ext uri="{FF2B5EF4-FFF2-40B4-BE49-F238E27FC236}">
                  <a16:creationId xmlns:a16="http://schemas.microsoft.com/office/drawing/2014/main" id="{AC7EB50D-C162-C18D-2EA9-304060500F9A}"/>
                </a:ext>
              </a:extLst>
            </p:cNvPr>
            <p:cNvSpPr txBox="1"/>
            <p:nvPr/>
          </p:nvSpPr>
          <p:spPr>
            <a:xfrm>
              <a:off x="23641071" y="18447912"/>
              <a:ext cx="525262" cy="29930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b="1" dirty="0">
                  <a:latin typeface="Arial" panose="020B0604020202020204" pitchFamily="34" charset="0"/>
                  <a:cs typeface="Arial" panose="020B0604020202020204" pitchFamily="34" charset="0"/>
                </a:rPr>
                <a:t>Flag</a:t>
              </a:r>
            </a:p>
          </p:txBody>
        </p:sp>
        <p:sp>
          <p:nvSpPr>
            <p:cNvPr id="112" name="TextBox 111">
              <a:extLst>
                <a:ext uri="{FF2B5EF4-FFF2-40B4-BE49-F238E27FC236}">
                  <a16:creationId xmlns:a16="http://schemas.microsoft.com/office/drawing/2014/main" id="{B49C8943-9EDA-8DB5-2979-892C0438D6A3}"/>
                </a:ext>
              </a:extLst>
            </p:cNvPr>
            <p:cNvSpPr txBox="1"/>
            <p:nvPr/>
          </p:nvSpPr>
          <p:spPr>
            <a:xfrm>
              <a:off x="26130634" y="18446710"/>
              <a:ext cx="925905" cy="2993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3200" b="1" dirty="0">
                  <a:latin typeface="Arial" panose="020B0604020202020204" pitchFamily="34" charset="0"/>
                  <a:cs typeface="Arial" panose="020B0604020202020204" pitchFamily="34" charset="0"/>
                </a:rPr>
                <a:t>DNAJA1</a:t>
              </a:r>
            </a:p>
          </p:txBody>
        </p:sp>
        <p:sp>
          <p:nvSpPr>
            <p:cNvPr id="113" name="TextBox 112">
              <a:extLst>
                <a:ext uri="{FF2B5EF4-FFF2-40B4-BE49-F238E27FC236}">
                  <a16:creationId xmlns:a16="http://schemas.microsoft.com/office/drawing/2014/main" id="{5D954B3F-E30F-707F-A032-A865B700C08C}"/>
                </a:ext>
              </a:extLst>
            </p:cNvPr>
            <p:cNvSpPr txBox="1"/>
            <p:nvPr/>
          </p:nvSpPr>
          <p:spPr>
            <a:xfrm>
              <a:off x="24980442" y="18413147"/>
              <a:ext cx="723815" cy="29930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3200" b="1" dirty="0">
                  <a:latin typeface="Arial" panose="020B0604020202020204" pitchFamily="34" charset="0"/>
                  <a:cs typeface="Arial" panose="020B0604020202020204" pitchFamily="34" charset="0"/>
                </a:rPr>
                <a:t>Hsp70</a:t>
              </a:r>
            </a:p>
          </p:txBody>
        </p:sp>
        <p:sp>
          <p:nvSpPr>
            <p:cNvPr id="114" name="TextBox 113">
              <a:extLst>
                <a:ext uri="{FF2B5EF4-FFF2-40B4-BE49-F238E27FC236}">
                  <a16:creationId xmlns:a16="http://schemas.microsoft.com/office/drawing/2014/main" id="{EEC4ED44-87C5-9589-8B79-F8F6B5D9B713}"/>
                </a:ext>
              </a:extLst>
            </p:cNvPr>
            <p:cNvSpPr txBox="1"/>
            <p:nvPr/>
          </p:nvSpPr>
          <p:spPr>
            <a:xfrm>
              <a:off x="27666976" y="18446710"/>
              <a:ext cx="723815" cy="29930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3200" b="1" dirty="0">
                  <a:latin typeface="Arial" panose="020B0604020202020204" pitchFamily="34" charset="0"/>
                  <a:cs typeface="Arial" panose="020B0604020202020204" pitchFamily="34" charset="0"/>
                </a:rPr>
                <a:t>Hsp90</a:t>
              </a:r>
            </a:p>
          </p:txBody>
        </p:sp>
        <p:sp>
          <p:nvSpPr>
            <p:cNvPr id="115" name="TextBox 114">
              <a:extLst>
                <a:ext uri="{FF2B5EF4-FFF2-40B4-BE49-F238E27FC236}">
                  <a16:creationId xmlns:a16="http://schemas.microsoft.com/office/drawing/2014/main" id="{8086E0D9-3C43-2188-1254-EEBC39AFF4ED}"/>
                </a:ext>
              </a:extLst>
            </p:cNvPr>
            <p:cNvSpPr txBox="1"/>
            <p:nvPr/>
          </p:nvSpPr>
          <p:spPr>
            <a:xfrm>
              <a:off x="23265620" y="16227348"/>
              <a:ext cx="1226600" cy="299305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endParaRPr lang="en-US" sz="3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6" name="TextBox 115">
              <a:extLst>
                <a:ext uri="{FF2B5EF4-FFF2-40B4-BE49-F238E27FC236}">
                  <a16:creationId xmlns:a16="http://schemas.microsoft.com/office/drawing/2014/main" id="{FD593341-0A4A-0ECF-DAA0-D46A7D55FE06}"/>
                </a:ext>
              </a:extLst>
            </p:cNvPr>
            <p:cNvSpPr txBox="1"/>
            <p:nvPr/>
          </p:nvSpPr>
          <p:spPr>
            <a:xfrm>
              <a:off x="24620567" y="16515667"/>
              <a:ext cx="1226600" cy="299305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endParaRPr lang="en-US" sz="3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7" name="TextBox 116">
              <a:extLst>
                <a:ext uri="{FF2B5EF4-FFF2-40B4-BE49-F238E27FC236}">
                  <a16:creationId xmlns:a16="http://schemas.microsoft.com/office/drawing/2014/main" id="{DD5CF99C-1C2C-63AD-8A7E-F1BBF77608EC}"/>
                </a:ext>
              </a:extLst>
            </p:cNvPr>
            <p:cNvSpPr txBox="1"/>
            <p:nvPr/>
          </p:nvSpPr>
          <p:spPr>
            <a:xfrm>
              <a:off x="25969885" y="17782552"/>
              <a:ext cx="1226600" cy="299305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endParaRPr lang="en-US" sz="3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8" name="TextBox 117">
              <a:extLst>
                <a:ext uri="{FF2B5EF4-FFF2-40B4-BE49-F238E27FC236}">
                  <a16:creationId xmlns:a16="http://schemas.microsoft.com/office/drawing/2014/main" id="{781D7431-7A73-0822-79F4-B056408A2C4E}"/>
                </a:ext>
              </a:extLst>
            </p:cNvPr>
            <p:cNvSpPr txBox="1"/>
            <p:nvPr/>
          </p:nvSpPr>
          <p:spPr>
            <a:xfrm>
              <a:off x="27350327" y="16344111"/>
              <a:ext cx="1205567" cy="299305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endParaRPr lang="en-US" sz="3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9" name="TextBox 118">
              <a:extLst>
                <a:ext uri="{FF2B5EF4-FFF2-40B4-BE49-F238E27FC236}">
                  <a16:creationId xmlns:a16="http://schemas.microsoft.com/office/drawing/2014/main" id="{5E0A9673-236E-7883-08B1-9F37BD574D99}"/>
                </a:ext>
              </a:extLst>
            </p:cNvPr>
            <p:cNvSpPr txBox="1"/>
            <p:nvPr/>
          </p:nvSpPr>
          <p:spPr>
            <a:xfrm>
              <a:off x="25604090" y="15827023"/>
              <a:ext cx="750463" cy="29930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b="1" dirty="0">
                  <a:latin typeface="Arial" panose="020B0604020202020204" pitchFamily="34" charset="0"/>
                  <a:cs typeface="Arial" panose="020B0604020202020204" pitchFamily="34" charset="0"/>
                </a:rPr>
                <a:t>Lysate</a:t>
              </a:r>
            </a:p>
          </p:txBody>
        </p:sp>
        <p:pic>
          <p:nvPicPr>
            <p:cNvPr id="120" name="Picture 119">
              <a:extLst>
                <a:ext uri="{FF2B5EF4-FFF2-40B4-BE49-F238E27FC236}">
                  <a16:creationId xmlns:a16="http://schemas.microsoft.com/office/drawing/2014/main" id="{37C833AE-2DC0-0231-62C6-54AE7FCE04AD}"/>
                </a:ext>
              </a:extLst>
            </p:cNvPr>
            <p:cNvPicPr>
              <a:picLocks/>
            </p:cNvPicPr>
            <p:nvPr/>
          </p:nvPicPr>
          <p:blipFill rotWithShape="1">
            <a:blip r:embed="rId68">
              <a:extLst>
                <a:ext uri="{BEBA8EAE-BF5A-486C-A8C5-ECC9F3942E4B}">
                  <a14:imgProps xmlns:a14="http://schemas.microsoft.com/office/drawing/2010/main">
                    <a14:imgLayer r:embed="rId69">
                      <a14:imgEffect>
                        <a14:brightnessContrast bright="-40000"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 b="-11"/>
            <a:stretch/>
          </p:blipFill>
          <p:spPr>
            <a:xfrm>
              <a:off x="28673089" y="16227348"/>
              <a:ext cx="1280160" cy="2244142"/>
            </a:xfrm>
            <a:prstGeom prst="rect">
              <a:avLst/>
            </a:prstGeom>
          </p:spPr>
        </p:pic>
        <p:sp>
          <p:nvSpPr>
            <p:cNvPr id="121" name="TextBox 120">
              <a:extLst>
                <a:ext uri="{FF2B5EF4-FFF2-40B4-BE49-F238E27FC236}">
                  <a16:creationId xmlns:a16="http://schemas.microsoft.com/office/drawing/2014/main" id="{0282433D-59E2-5BDE-813A-006A290235A5}"/>
                </a:ext>
              </a:extLst>
            </p:cNvPr>
            <p:cNvSpPr txBox="1"/>
            <p:nvPr/>
          </p:nvSpPr>
          <p:spPr>
            <a:xfrm>
              <a:off x="28710385" y="16227347"/>
              <a:ext cx="1242864" cy="299305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endParaRPr lang="en-US" sz="3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2" name="TextBox 121">
              <a:extLst>
                <a:ext uri="{FF2B5EF4-FFF2-40B4-BE49-F238E27FC236}">
                  <a16:creationId xmlns:a16="http://schemas.microsoft.com/office/drawing/2014/main" id="{EC15EA28-22DF-5431-47B7-5720D682460D}"/>
                </a:ext>
              </a:extLst>
            </p:cNvPr>
            <p:cNvSpPr txBox="1"/>
            <p:nvPr/>
          </p:nvSpPr>
          <p:spPr>
            <a:xfrm>
              <a:off x="28953622" y="18447912"/>
              <a:ext cx="828735" cy="29930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3200" b="1" dirty="0">
                  <a:latin typeface="Arial" panose="020B0604020202020204" pitchFamily="34" charset="0"/>
                  <a:cs typeface="Arial" panose="020B0604020202020204" pitchFamily="34" charset="0"/>
                </a:rPr>
                <a:t>Hsp110</a:t>
              </a:r>
            </a:p>
          </p:txBody>
        </p:sp>
      </p:grpSp>
      <p:pic>
        <p:nvPicPr>
          <p:cNvPr id="52" name="Picture 51">
            <a:extLst>
              <a:ext uri="{FF2B5EF4-FFF2-40B4-BE49-F238E27FC236}">
                <a16:creationId xmlns:a16="http://schemas.microsoft.com/office/drawing/2014/main" id="{99A14847-2504-44AB-6251-C83BF1200F8F}"/>
              </a:ext>
            </a:extLst>
          </p:cNvPr>
          <p:cNvPicPr>
            <a:picLocks noChangeAspect="1"/>
          </p:cNvPicPr>
          <p:nvPr/>
        </p:nvPicPr>
        <p:blipFill>
          <a:blip r:embed="rId70">
            <a:extLst>
              <a:ext uri="{BEBA8EAE-BF5A-486C-A8C5-ECC9F3942E4B}">
                <a14:imgProps xmlns:a14="http://schemas.microsoft.com/office/drawing/2010/main">
                  <a14:imgLayer r:embed="rId71">
                    <a14:imgEffect>
                      <a14:brightnessContrast bright="-4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820135" y="37156759"/>
            <a:ext cx="4145814" cy="5177532"/>
          </a:xfrm>
          <a:prstGeom prst="rect">
            <a:avLst/>
          </a:prstGeom>
        </p:spPr>
      </p:pic>
      <p:pic>
        <p:nvPicPr>
          <p:cNvPr id="53" name="Picture 52">
            <a:extLst>
              <a:ext uri="{FF2B5EF4-FFF2-40B4-BE49-F238E27FC236}">
                <a16:creationId xmlns:a16="http://schemas.microsoft.com/office/drawing/2014/main" id="{22F7D084-1AEF-B353-B278-7DDB2C91A893}"/>
              </a:ext>
            </a:extLst>
          </p:cNvPr>
          <p:cNvPicPr>
            <a:picLocks noChangeAspect="1"/>
          </p:cNvPicPr>
          <p:nvPr/>
        </p:nvPicPr>
        <p:blipFill>
          <a:blip r:embed="rId72">
            <a:extLst>
              <a:ext uri="{BEBA8EAE-BF5A-486C-A8C5-ECC9F3942E4B}">
                <a14:imgProps xmlns:a14="http://schemas.microsoft.com/office/drawing/2010/main">
                  <a14:imgLayer r:embed="rId73">
                    <a14:imgEffect>
                      <a14:brightnessContrast bright="-4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2106510" y="37040472"/>
            <a:ext cx="3922336" cy="53212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26890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06EEA13-82D4-1709-0E1B-4F631F0E187D}"/>
              </a:ext>
            </a:extLst>
          </p:cNvPr>
          <p:cNvSpPr txBox="1"/>
          <p:nvPr/>
        </p:nvSpPr>
        <p:spPr>
          <a:xfrm flipH="1">
            <a:off x="19110247" y="32803234"/>
            <a:ext cx="87689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600" b="1" dirty="0">
                <a:latin typeface="Arial" panose="020B0604020202020204" pitchFamily="34" charset="0"/>
                <a:cs typeface="Arial" panose="020B0604020202020204" pitchFamily="34" charset="0"/>
              </a:rPr>
              <a:t>J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DAA4286-942F-6E67-FB80-85937BE09B8E}"/>
              </a:ext>
            </a:extLst>
          </p:cNvPr>
          <p:cNvSpPr txBox="1"/>
          <p:nvPr/>
        </p:nvSpPr>
        <p:spPr>
          <a:xfrm flipH="1">
            <a:off x="1265971" y="1658983"/>
            <a:ext cx="70403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6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1EDB948-357B-3588-161D-D621124BF038}"/>
              </a:ext>
            </a:extLst>
          </p:cNvPr>
          <p:cNvSpPr txBox="1"/>
          <p:nvPr/>
        </p:nvSpPr>
        <p:spPr>
          <a:xfrm>
            <a:off x="1232773" y="11141609"/>
            <a:ext cx="1726756" cy="884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5146" b="1" dirty="0">
                <a:latin typeface="Arial" panose="020B0604020202020204" pitchFamily="34" charset="0"/>
                <a:cs typeface="Arial" panose="020B0604020202020204" pitchFamily="34" charset="0"/>
              </a:rPr>
              <a:t>Sse1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BE604EE-0116-3D35-3F26-739C8ECA303F}"/>
              </a:ext>
            </a:extLst>
          </p:cNvPr>
          <p:cNvSpPr txBox="1"/>
          <p:nvPr/>
        </p:nvSpPr>
        <p:spPr>
          <a:xfrm>
            <a:off x="8456915" y="11141609"/>
            <a:ext cx="1726756" cy="884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5146" b="1" dirty="0">
                <a:latin typeface="Arial" panose="020B0604020202020204" pitchFamily="34" charset="0"/>
                <a:cs typeface="Arial" panose="020B0604020202020204" pitchFamily="34" charset="0"/>
              </a:rPr>
              <a:t>Ssa1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94B3A17-87F1-EE15-A674-4E61FAFDFDC3}"/>
              </a:ext>
            </a:extLst>
          </p:cNvPr>
          <p:cNvSpPr txBox="1"/>
          <p:nvPr/>
        </p:nvSpPr>
        <p:spPr>
          <a:xfrm>
            <a:off x="4420605" y="11141609"/>
            <a:ext cx="2164375" cy="884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5146" b="1" dirty="0">
                <a:latin typeface="Arial" panose="020B0604020202020204" pitchFamily="34" charset="0"/>
                <a:cs typeface="Arial" panose="020B0604020202020204" pitchFamily="34" charset="0"/>
              </a:rPr>
              <a:t>Hsp82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128F1AF-0F16-7D26-7FAA-CCF63EFBB2B0}"/>
              </a:ext>
            </a:extLst>
          </p:cNvPr>
          <p:cNvSpPr txBox="1"/>
          <p:nvPr/>
        </p:nvSpPr>
        <p:spPr>
          <a:xfrm>
            <a:off x="11627787" y="11141609"/>
            <a:ext cx="1577676" cy="884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5146" b="1" dirty="0">
                <a:latin typeface="Arial" panose="020B0604020202020204" pitchFamily="34" charset="0"/>
                <a:cs typeface="Arial" panose="020B0604020202020204" pitchFamily="34" charset="0"/>
              </a:rPr>
              <a:t>Ydj1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EA72DCA-4A2E-E9FF-F0B8-238A9EDB899E}"/>
              </a:ext>
            </a:extLst>
          </p:cNvPr>
          <p:cNvSpPr txBox="1"/>
          <p:nvPr/>
        </p:nvSpPr>
        <p:spPr>
          <a:xfrm>
            <a:off x="15052763" y="11141609"/>
            <a:ext cx="1539204" cy="884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5146" b="1" dirty="0">
                <a:latin typeface="Arial" panose="020B0604020202020204" pitchFamily="34" charset="0"/>
                <a:cs typeface="Arial" panose="020B0604020202020204" pitchFamily="34" charset="0"/>
              </a:rPr>
              <a:t>Flag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E0289E7-3AE7-26E6-ED7E-606F0E7AEBD9}"/>
              </a:ext>
            </a:extLst>
          </p:cNvPr>
          <p:cNvSpPr txBox="1"/>
          <p:nvPr/>
        </p:nvSpPr>
        <p:spPr>
          <a:xfrm>
            <a:off x="6589097" y="1962979"/>
            <a:ext cx="2565126" cy="884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5146" b="1" dirty="0">
                <a:latin typeface="Arial" panose="020B0604020202020204" pitchFamily="34" charset="0"/>
                <a:cs typeface="Arial" panose="020B0604020202020204" pitchFamily="34" charset="0"/>
              </a:rPr>
              <a:t>IP: Flag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97795326-3E8C-F54D-BC81-1C1B1CC33B03}"/>
              </a:ext>
            </a:extLst>
          </p:cNvPr>
          <p:cNvCxnSpPr>
            <a:cxnSpLocks/>
          </p:cNvCxnSpPr>
          <p:nvPr/>
        </p:nvCxnSpPr>
        <p:spPr>
          <a:xfrm>
            <a:off x="815742" y="3105748"/>
            <a:ext cx="16938119" cy="0"/>
          </a:xfrm>
          <a:prstGeom prst="line">
            <a:avLst/>
          </a:prstGeom>
          <a:ln w="4762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8B3E1822-B280-9396-7206-663BE36485E4}"/>
              </a:ext>
            </a:extLst>
          </p:cNvPr>
          <p:cNvSpPr txBox="1"/>
          <p:nvPr/>
        </p:nvSpPr>
        <p:spPr>
          <a:xfrm>
            <a:off x="2703528" y="2021499"/>
            <a:ext cx="1834156" cy="884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5146" b="1" dirty="0">
                <a:latin typeface="Arial" panose="020B0604020202020204" pitchFamily="34" charset="0"/>
                <a:cs typeface="Arial" panose="020B0604020202020204" pitchFamily="34" charset="0"/>
              </a:rPr>
              <a:t>Mtw1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63ED249-064D-3C7E-622E-B602EA12F49F}"/>
              </a:ext>
            </a:extLst>
          </p:cNvPr>
          <p:cNvSpPr txBox="1"/>
          <p:nvPr/>
        </p:nvSpPr>
        <p:spPr>
          <a:xfrm>
            <a:off x="24821620" y="1962979"/>
            <a:ext cx="2250489" cy="884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5146" b="1" dirty="0">
                <a:latin typeface="Arial" panose="020B0604020202020204" pitchFamily="34" charset="0"/>
                <a:cs typeface="Arial" panose="020B0604020202020204" pitchFamily="34" charset="0"/>
              </a:rPr>
              <a:t>Lysate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EE380949-8DDC-58E3-3F10-9BA7651D0529}"/>
              </a:ext>
            </a:extLst>
          </p:cNvPr>
          <p:cNvCxnSpPr>
            <a:cxnSpLocks/>
          </p:cNvCxnSpPr>
          <p:nvPr/>
        </p:nvCxnSpPr>
        <p:spPr>
          <a:xfrm>
            <a:off x="19497304" y="3094295"/>
            <a:ext cx="15012549" cy="0"/>
          </a:xfrm>
          <a:prstGeom prst="line">
            <a:avLst/>
          </a:prstGeom>
          <a:ln w="4762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5408E094-BA3E-DB4B-376C-BA5DF18A6441}"/>
              </a:ext>
            </a:extLst>
          </p:cNvPr>
          <p:cNvSpPr txBox="1"/>
          <p:nvPr/>
        </p:nvSpPr>
        <p:spPr>
          <a:xfrm>
            <a:off x="19856053" y="11294009"/>
            <a:ext cx="1726756" cy="884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5146" b="1" dirty="0">
                <a:latin typeface="Arial" panose="020B0604020202020204" pitchFamily="34" charset="0"/>
                <a:cs typeface="Arial" panose="020B0604020202020204" pitchFamily="34" charset="0"/>
              </a:rPr>
              <a:t>Sse1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7516ED4-A1A8-B304-5F36-B94ED6A1DC34}"/>
              </a:ext>
            </a:extLst>
          </p:cNvPr>
          <p:cNvSpPr txBox="1"/>
          <p:nvPr/>
        </p:nvSpPr>
        <p:spPr>
          <a:xfrm>
            <a:off x="27080195" y="11294009"/>
            <a:ext cx="1726756" cy="884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5146" b="1" dirty="0">
                <a:latin typeface="Arial" panose="020B0604020202020204" pitchFamily="34" charset="0"/>
                <a:cs typeface="Arial" panose="020B0604020202020204" pitchFamily="34" charset="0"/>
              </a:rPr>
              <a:t>Ssa1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4042368-6066-8C77-3FD8-1F507F3479E0}"/>
              </a:ext>
            </a:extLst>
          </p:cNvPr>
          <p:cNvSpPr txBox="1"/>
          <p:nvPr/>
        </p:nvSpPr>
        <p:spPr>
          <a:xfrm>
            <a:off x="23043885" y="11294009"/>
            <a:ext cx="2164375" cy="884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5146" b="1" dirty="0">
                <a:latin typeface="Arial" panose="020B0604020202020204" pitchFamily="34" charset="0"/>
                <a:cs typeface="Arial" panose="020B0604020202020204" pitchFamily="34" charset="0"/>
              </a:rPr>
              <a:t>Hsp82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CDE63FC-D99F-62F2-AA07-D20496979361}"/>
              </a:ext>
            </a:extLst>
          </p:cNvPr>
          <p:cNvSpPr txBox="1"/>
          <p:nvPr/>
        </p:nvSpPr>
        <p:spPr>
          <a:xfrm>
            <a:off x="30251067" y="11294009"/>
            <a:ext cx="1577676" cy="884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5146" b="1" dirty="0">
                <a:latin typeface="Arial" panose="020B0604020202020204" pitchFamily="34" charset="0"/>
                <a:cs typeface="Arial" panose="020B0604020202020204" pitchFamily="34" charset="0"/>
              </a:rPr>
              <a:t>Ydj1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2877B8E-443B-59A1-E9A8-9526E6E6D46F}"/>
              </a:ext>
            </a:extLst>
          </p:cNvPr>
          <p:cNvSpPr txBox="1"/>
          <p:nvPr/>
        </p:nvSpPr>
        <p:spPr>
          <a:xfrm>
            <a:off x="33676043" y="11294009"/>
            <a:ext cx="1539204" cy="884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5146" b="1" dirty="0">
                <a:latin typeface="Arial" panose="020B0604020202020204" pitchFamily="34" charset="0"/>
                <a:cs typeface="Arial" panose="020B0604020202020204" pitchFamily="34" charset="0"/>
              </a:rPr>
              <a:t>Flag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44539F18-0C60-0D4C-DCAE-776E81166627}"/>
              </a:ext>
            </a:extLst>
          </p:cNvPr>
          <p:cNvSpPr txBox="1"/>
          <p:nvPr/>
        </p:nvSpPr>
        <p:spPr>
          <a:xfrm>
            <a:off x="1380051" y="19788480"/>
            <a:ext cx="663964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600" b="1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0B6EF864-6122-B83B-6DF6-830404BE56DA}"/>
              </a:ext>
            </a:extLst>
          </p:cNvPr>
          <p:cNvSpPr txBox="1"/>
          <p:nvPr/>
        </p:nvSpPr>
        <p:spPr>
          <a:xfrm>
            <a:off x="6826493" y="12463690"/>
            <a:ext cx="2566729" cy="884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5146" b="1" dirty="0">
                <a:latin typeface="Arial" panose="020B0604020202020204" pitchFamily="34" charset="0"/>
                <a:cs typeface="Arial" panose="020B0604020202020204" pitchFamily="34" charset="0"/>
              </a:rPr>
              <a:t>IP: GFP</a:t>
            </a:r>
          </a:p>
        </p:txBody>
      </p: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D461B74E-FDCB-3A7D-0DD9-A22FF097F55B}"/>
              </a:ext>
            </a:extLst>
          </p:cNvPr>
          <p:cNvCxnSpPr>
            <a:cxnSpLocks/>
          </p:cNvCxnSpPr>
          <p:nvPr/>
        </p:nvCxnSpPr>
        <p:spPr>
          <a:xfrm>
            <a:off x="1054741" y="21241699"/>
            <a:ext cx="16938119" cy="0"/>
          </a:xfrm>
          <a:prstGeom prst="line">
            <a:avLst/>
          </a:prstGeom>
          <a:ln w="4762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3" name="TextBox 42">
            <a:extLst>
              <a:ext uri="{FF2B5EF4-FFF2-40B4-BE49-F238E27FC236}">
                <a16:creationId xmlns:a16="http://schemas.microsoft.com/office/drawing/2014/main" id="{7829463E-E66E-46A6-6E2B-5DAD77CE5239}"/>
              </a:ext>
            </a:extLst>
          </p:cNvPr>
          <p:cNvSpPr txBox="1"/>
          <p:nvPr/>
        </p:nvSpPr>
        <p:spPr>
          <a:xfrm>
            <a:off x="2468928" y="19902209"/>
            <a:ext cx="2018502" cy="884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5146" b="1" dirty="0">
                <a:latin typeface="Arial" panose="020B0604020202020204" pitchFamily="34" charset="0"/>
                <a:cs typeface="Arial" panose="020B0604020202020204" pitchFamily="34" charset="0"/>
              </a:rPr>
              <a:t>Mis12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F5C7B612-D194-FC10-DD48-9633CFFE7001}"/>
              </a:ext>
            </a:extLst>
          </p:cNvPr>
          <p:cNvSpPr txBox="1"/>
          <p:nvPr/>
        </p:nvSpPr>
        <p:spPr>
          <a:xfrm>
            <a:off x="25060619" y="12463690"/>
            <a:ext cx="2250489" cy="884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5146" b="1" dirty="0">
                <a:latin typeface="Arial" panose="020B0604020202020204" pitchFamily="34" charset="0"/>
                <a:cs typeface="Arial" panose="020B0604020202020204" pitchFamily="34" charset="0"/>
              </a:rPr>
              <a:t>Lysate</a:t>
            </a:r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F6534589-F550-C05B-CA03-C53C4398E895}"/>
              </a:ext>
            </a:extLst>
          </p:cNvPr>
          <p:cNvCxnSpPr>
            <a:cxnSpLocks/>
          </p:cNvCxnSpPr>
          <p:nvPr/>
        </p:nvCxnSpPr>
        <p:spPr>
          <a:xfrm>
            <a:off x="19715227" y="21333823"/>
            <a:ext cx="15012549" cy="0"/>
          </a:xfrm>
          <a:prstGeom prst="line">
            <a:avLst/>
          </a:prstGeom>
          <a:ln w="4762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5" name="TextBox 54">
            <a:extLst>
              <a:ext uri="{FF2B5EF4-FFF2-40B4-BE49-F238E27FC236}">
                <a16:creationId xmlns:a16="http://schemas.microsoft.com/office/drawing/2014/main" id="{742FA1FF-1FCF-745D-2998-648E825FE499}"/>
              </a:ext>
            </a:extLst>
          </p:cNvPr>
          <p:cNvSpPr txBox="1"/>
          <p:nvPr/>
        </p:nvSpPr>
        <p:spPr>
          <a:xfrm>
            <a:off x="616886" y="30176369"/>
            <a:ext cx="2495043" cy="884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5146" b="1" dirty="0">
                <a:latin typeface="Arial" panose="020B0604020202020204" pitchFamily="34" charset="0"/>
                <a:cs typeface="Arial" panose="020B0604020202020204" pitchFamily="34" charset="0"/>
              </a:rPr>
              <a:t>Hsp110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3AD58B80-CB9C-27BA-3724-54036CE4F36B}"/>
              </a:ext>
            </a:extLst>
          </p:cNvPr>
          <p:cNvSpPr txBox="1"/>
          <p:nvPr/>
        </p:nvSpPr>
        <p:spPr>
          <a:xfrm>
            <a:off x="8206962" y="30176369"/>
            <a:ext cx="2129109" cy="884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5146" b="1" dirty="0">
                <a:latin typeface="Arial" panose="020B0604020202020204" pitchFamily="34" charset="0"/>
                <a:cs typeface="Arial" panose="020B0604020202020204" pitchFamily="34" charset="0"/>
              </a:rPr>
              <a:t>Hsc70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F95D49C1-0576-391C-3D1D-4F64285AD730}"/>
              </a:ext>
            </a:extLst>
          </p:cNvPr>
          <p:cNvSpPr txBox="1"/>
          <p:nvPr/>
        </p:nvSpPr>
        <p:spPr>
          <a:xfrm>
            <a:off x="4573005" y="30176369"/>
            <a:ext cx="2164375" cy="884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5146" b="1" dirty="0">
                <a:latin typeface="Arial" panose="020B0604020202020204" pitchFamily="34" charset="0"/>
                <a:cs typeface="Arial" panose="020B0604020202020204" pitchFamily="34" charset="0"/>
              </a:rPr>
              <a:t>Hsp90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11573426-7E4A-D21A-06D4-6ED83E967A77}"/>
              </a:ext>
            </a:extLst>
          </p:cNvPr>
          <p:cNvSpPr txBox="1"/>
          <p:nvPr/>
        </p:nvSpPr>
        <p:spPr>
          <a:xfrm>
            <a:off x="11010746" y="30176369"/>
            <a:ext cx="2347117" cy="884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5146" b="1" dirty="0">
                <a:latin typeface="Arial" panose="020B0604020202020204" pitchFamily="34" charset="0"/>
                <a:cs typeface="Arial" panose="020B0604020202020204" pitchFamily="34" charset="0"/>
              </a:rPr>
              <a:t>Dnaja1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B8331EDE-2D02-1881-B584-5CB33D925026}"/>
              </a:ext>
            </a:extLst>
          </p:cNvPr>
          <p:cNvSpPr txBox="1"/>
          <p:nvPr/>
        </p:nvSpPr>
        <p:spPr>
          <a:xfrm>
            <a:off x="14803511" y="30176369"/>
            <a:ext cx="1540806" cy="884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5146" b="1" dirty="0">
                <a:latin typeface="Arial" panose="020B0604020202020204" pitchFamily="34" charset="0"/>
                <a:cs typeface="Arial" panose="020B0604020202020204" pitchFamily="34" charset="0"/>
              </a:rPr>
              <a:t>GFP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B5D00DE3-9C53-BA20-F4AF-E977BC27034C}"/>
              </a:ext>
            </a:extLst>
          </p:cNvPr>
          <p:cNvSpPr txBox="1"/>
          <p:nvPr/>
        </p:nvSpPr>
        <p:spPr>
          <a:xfrm>
            <a:off x="19462301" y="30176369"/>
            <a:ext cx="2495043" cy="884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5146" b="1" dirty="0">
                <a:latin typeface="Arial" panose="020B0604020202020204" pitchFamily="34" charset="0"/>
                <a:cs typeface="Arial" panose="020B0604020202020204" pitchFamily="34" charset="0"/>
              </a:rPr>
              <a:t>Hsp110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75178FBF-2728-8264-66DE-8C11BBA733DD}"/>
              </a:ext>
            </a:extLst>
          </p:cNvPr>
          <p:cNvSpPr txBox="1"/>
          <p:nvPr/>
        </p:nvSpPr>
        <p:spPr>
          <a:xfrm>
            <a:off x="26830242" y="30328769"/>
            <a:ext cx="2129109" cy="884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5146" b="1" dirty="0">
                <a:latin typeface="Arial" panose="020B0604020202020204" pitchFamily="34" charset="0"/>
                <a:cs typeface="Arial" panose="020B0604020202020204" pitchFamily="34" charset="0"/>
              </a:rPr>
              <a:t>Hsc70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FF4F62F0-8B96-BE16-9A61-DEC456D4E4F6}"/>
              </a:ext>
            </a:extLst>
          </p:cNvPr>
          <p:cNvSpPr txBox="1"/>
          <p:nvPr/>
        </p:nvSpPr>
        <p:spPr>
          <a:xfrm>
            <a:off x="23196285" y="30328769"/>
            <a:ext cx="2164375" cy="884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5146" b="1" dirty="0">
                <a:latin typeface="Arial" panose="020B0604020202020204" pitchFamily="34" charset="0"/>
                <a:cs typeface="Arial" panose="020B0604020202020204" pitchFamily="34" charset="0"/>
              </a:rPr>
              <a:t>Hsp82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86579C72-5698-DD58-0F1D-82E8C611DB00}"/>
              </a:ext>
            </a:extLst>
          </p:cNvPr>
          <p:cNvSpPr txBox="1"/>
          <p:nvPr/>
        </p:nvSpPr>
        <p:spPr>
          <a:xfrm>
            <a:off x="29634026" y="30328769"/>
            <a:ext cx="2347117" cy="884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5146" b="1" dirty="0">
                <a:latin typeface="Arial" panose="020B0604020202020204" pitchFamily="34" charset="0"/>
                <a:cs typeface="Arial" panose="020B0604020202020204" pitchFamily="34" charset="0"/>
              </a:rPr>
              <a:t>Dnaja1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FBDDAB04-3B69-1168-B6CE-180290C55A07}"/>
              </a:ext>
            </a:extLst>
          </p:cNvPr>
          <p:cNvSpPr txBox="1"/>
          <p:nvPr/>
        </p:nvSpPr>
        <p:spPr>
          <a:xfrm>
            <a:off x="33898975" y="30328769"/>
            <a:ext cx="1468672" cy="884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5146" b="1" dirty="0">
                <a:latin typeface="Arial" panose="020B0604020202020204" pitchFamily="34" charset="0"/>
                <a:cs typeface="Arial" panose="020B0604020202020204" pitchFamily="34" charset="0"/>
              </a:rPr>
              <a:t>YFP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24471705-48BA-174D-CCF0-97BC3E88EDB8}"/>
              </a:ext>
            </a:extLst>
          </p:cNvPr>
          <p:cNvSpPr txBox="1"/>
          <p:nvPr/>
        </p:nvSpPr>
        <p:spPr>
          <a:xfrm>
            <a:off x="1189551" y="32833920"/>
            <a:ext cx="623889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600" b="1" dirty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0B80607E-BCA6-3688-8D14-E24E8500E1A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4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666194" y="22233828"/>
            <a:ext cx="2505470" cy="711891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577FA06-A561-DF01-D49B-E6743087BA9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2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2945522" y="22519281"/>
            <a:ext cx="2852271" cy="614161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A863E9F-F521-42B0-03EB-0437D155A66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-4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189337" y="22233829"/>
            <a:ext cx="2852271" cy="737054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6A0F6D9-BE6B-AB3A-FB26-53E428C590F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-4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flipH="1">
            <a:off x="26249868" y="22519281"/>
            <a:ext cx="2852270" cy="622062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B226AB2B-3D05-4E49-2089-021F33EEDEF7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rightnessContrast bright="-4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flipH="1">
            <a:off x="29285734" y="22598266"/>
            <a:ext cx="3331661" cy="6141619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7A171B81-BE16-7972-4345-4DB1463B3DED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rightnessContrast bright="-4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2747974" y="22598266"/>
            <a:ext cx="2964347" cy="6398048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E86592B9-6997-26C6-04E7-B7AE7148F147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brightnessContrast bright="-20000" contrast="-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38745" y="22557835"/>
            <a:ext cx="3126006" cy="6464185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59FADFB5-6495-71D7-8CD4-9232D4904827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BEBA8EAE-BF5A-486C-A8C5-ECC9F3942E4B}">
                <a14:imgProps xmlns:a14="http://schemas.microsoft.com/office/drawing/2010/main">
                  <a14:imgLayer r:embed="rId17">
                    <a14:imgEffect>
                      <a14:brightnessContrast bright="-2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930421" y="24504202"/>
            <a:ext cx="2275042" cy="3558139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56F0D414-E53F-C82D-1A1D-9C73A95D5171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19047187" y="23361203"/>
            <a:ext cx="3678217" cy="3558138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E3D1429B-62C5-45E8-FDC6-3A579FFA8D8A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13925537" y="22352002"/>
            <a:ext cx="3313961" cy="7193504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61F32C0A-F6E0-5815-F397-99CB59F74044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BEBA8EAE-BF5A-486C-A8C5-ECC9F3942E4B}">
                <a14:imgProps xmlns:a14="http://schemas.microsoft.com/office/drawing/2010/main">
                  <a14:imgLayer r:embed="rId21">
                    <a14:imgEffect>
                      <a14:brightnessContrast bright="-4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2400236" y="3806453"/>
            <a:ext cx="3454164" cy="6971017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D367BB5C-2EBC-D58A-C48D-B06309F04897}"/>
              </a:ext>
            </a:extLst>
          </p:cNvPr>
          <p:cNvPicPr>
            <a:picLocks noChangeAspect="1"/>
          </p:cNvPicPr>
          <p:nvPr/>
        </p:nvPicPr>
        <p:blipFill>
          <a:blip r:embed="rId22">
            <a:extLst>
              <a:ext uri="{BEBA8EAE-BF5A-486C-A8C5-ECC9F3942E4B}">
                <a14:imgProps xmlns:a14="http://schemas.microsoft.com/office/drawing/2010/main">
                  <a14:imgLayer r:embed="rId23">
                    <a14:imgEffect>
                      <a14:brightnessContrast bright="-4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9634026" y="4456208"/>
            <a:ext cx="3222288" cy="6364904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A4A9866B-F098-E3B0-B509-C11AE0B218A0}"/>
              </a:ext>
            </a:extLst>
          </p:cNvPr>
          <p:cNvPicPr>
            <a:picLocks noChangeAspect="1"/>
          </p:cNvPicPr>
          <p:nvPr/>
        </p:nvPicPr>
        <p:blipFill>
          <a:blip r:embed="rId24">
            <a:extLst>
              <a:ext uri="{BEBA8EAE-BF5A-486C-A8C5-ECC9F3942E4B}">
                <a14:imgProps xmlns:a14="http://schemas.microsoft.com/office/drawing/2010/main">
                  <a14:imgLayer r:embed="rId25">
                    <a14:imgEffect>
                      <a14:brightnessContrast bright="-4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507630" y="3967039"/>
            <a:ext cx="3593170" cy="6543704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4E30ED2C-31C1-9291-41FA-78229AE3C91C}"/>
              </a:ext>
            </a:extLst>
          </p:cNvPr>
          <p:cNvPicPr>
            <a:picLocks noChangeAspect="1"/>
          </p:cNvPicPr>
          <p:nvPr/>
        </p:nvPicPr>
        <p:blipFill>
          <a:blip r:embed="rId26">
            <a:extLst>
              <a:ext uri="{BEBA8EAE-BF5A-486C-A8C5-ECC9F3942E4B}">
                <a14:imgProps xmlns:a14="http://schemas.microsoft.com/office/drawing/2010/main">
                  <a14:imgLayer r:embed="rId27">
                    <a14:imgEffect>
                      <a14:brightnessContrast bright="-4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8783341" y="3806453"/>
            <a:ext cx="3454164" cy="7049227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536EB6A5-B2ED-3C12-8BBC-D1B7C695C45A}"/>
              </a:ext>
            </a:extLst>
          </p:cNvPr>
          <p:cNvPicPr>
            <a:picLocks noChangeAspect="1"/>
          </p:cNvPicPr>
          <p:nvPr/>
        </p:nvPicPr>
        <p:blipFill>
          <a:blip r:embed="rId28">
            <a:extLst>
              <a:ext uri="{BEBA8EAE-BF5A-486C-A8C5-ECC9F3942E4B}">
                <a14:imgProps xmlns:a14="http://schemas.microsoft.com/office/drawing/2010/main">
                  <a14:imgLayer r:embed="rId29">
                    <a14:imgEffect>
                      <a14:brightnessContrast bright="-4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flipH="1">
            <a:off x="4420605" y="4086380"/>
            <a:ext cx="2659738" cy="6305022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268BB459-6976-8369-966D-9D7D529381FF}"/>
              </a:ext>
            </a:extLst>
          </p:cNvPr>
          <p:cNvPicPr>
            <a:picLocks noChangeAspect="1"/>
          </p:cNvPicPr>
          <p:nvPr/>
        </p:nvPicPr>
        <p:blipFill>
          <a:blip r:embed="rId30"/>
          <a:stretch>
            <a:fillRect/>
          </a:stretch>
        </p:blipFill>
        <p:spPr>
          <a:xfrm flipH="1">
            <a:off x="33108573" y="4903026"/>
            <a:ext cx="3238406" cy="4429072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C142DDAB-DD4D-B4B5-3CB5-1C7FB19B8B99}"/>
              </a:ext>
            </a:extLst>
          </p:cNvPr>
          <p:cNvPicPr>
            <a:picLocks noChangeAspect="1"/>
          </p:cNvPicPr>
          <p:nvPr/>
        </p:nvPicPr>
        <p:blipFill>
          <a:blip r:embed="rId31">
            <a:extLst>
              <a:ext uri="{BEBA8EAE-BF5A-486C-A8C5-ECC9F3942E4B}">
                <a14:imgProps xmlns:a14="http://schemas.microsoft.com/office/drawing/2010/main">
                  <a14:imgLayer r:embed="rId32">
                    <a14:imgEffect>
                      <a14:sharpenSoften amount="-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123561" y="5376251"/>
            <a:ext cx="3221338" cy="3574508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E034F37C-9843-4EB2-6F57-01681F0923D2}"/>
              </a:ext>
            </a:extLst>
          </p:cNvPr>
          <p:cNvPicPr>
            <a:picLocks noChangeAspect="1"/>
          </p:cNvPicPr>
          <p:nvPr/>
        </p:nvPicPr>
        <p:blipFill>
          <a:blip r:embed="rId33">
            <a:extLst>
              <a:ext uri="{BEBA8EAE-BF5A-486C-A8C5-ECC9F3942E4B}">
                <a14:imgProps xmlns:a14="http://schemas.microsoft.com/office/drawing/2010/main">
                  <a14:imgLayer r:embed="rId34">
                    <a14:imgEffect>
                      <a14:brightnessContrast bright="-4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6167092" y="3850091"/>
            <a:ext cx="3067829" cy="6961950"/>
          </a:xfrm>
          <a:prstGeom prst="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id="{BADEFAF0-43C7-FDB4-7D29-58B63302EFD3}"/>
              </a:ext>
            </a:extLst>
          </p:cNvPr>
          <p:cNvPicPr>
            <a:picLocks noChangeAspect="1"/>
          </p:cNvPicPr>
          <p:nvPr/>
        </p:nvPicPr>
        <p:blipFill>
          <a:blip r:embed="rId35">
            <a:extLst>
              <a:ext uri="{BEBA8EAE-BF5A-486C-A8C5-ECC9F3942E4B}">
                <a14:imgProps xmlns:a14="http://schemas.microsoft.com/office/drawing/2010/main">
                  <a14:imgLayer r:embed="rId36">
                    <a14:imgEffect>
                      <a14:brightnessContrast bright="-4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80546" y="4410910"/>
            <a:ext cx="2784626" cy="5083110"/>
          </a:xfrm>
          <a:prstGeom prst="rect">
            <a:avLst/>
          </a:prstGeom>
        </p:spPr>
      </p:pic>
      <p:pic>
        <p:nvPicPr>
          <p:cNvPr id="48" name="Picture 47">
            <a:extLst>
              <a:ext uri="{FF2B5EF4-FFF2-40B4-BE49-F238E27FC236}">
                <a16:creationId xmlns:a16="http://schemas.microsoft.com/office/drawing/2014/main" id="{CC3F1658-1DD9-86F7-3ACC-CC71B07721E5}"/>
              </a:ext>
            </a:extLst>
          </p:cNvPr>
          <p:cNvPicPr>
            <a:picLocks noChangeAspect="1"/>
          </p:cNvPicPr>
          <p:nvPr/>
        </p:nvPicPr>
        <p:blipFill>
          <a:blip r:embed="rId37">
            <a:extLst>
              <a:ext uri="{BEBA8EAE-BF5A-486C-A8C5-ECC9F3942E4B}">
                <a14:imgProps xmlns:a14="http://schemas.microsoft.com/office/drawing/2010/main">
                  <a14:imgLayer r:embed="rId38">
                    <a14:imgEffect>
                      <a14:brightnessContrast bright="-4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4533421" y="4075508"/>
            <a:ext cx="3446587" cy="6435235"/>
          </a:xfrm>
          <a:prstGeom prst="rect">
            <a:avLst/>
          </a:prstGeom>
        </p:spPr>
      </p:pic>
      <p:sp>
        <p:nvSpPr>
          <p:cNvPr id="66" name="TextBox 65">
            <a:extLst>
              <a:ext uri="{FF2B5EF4-FFF2-40B4-BE49-F238E27FC236}">
                <a16:creationId xmlns:a16="http://schemas.microsoft.com/office/drawing/2014/main" id="{486232B8-3F31-C43C-8784-EE450C215FCB}"/>
              </a:ext>
            </a:extLst>
          </p:cNvPr>
          <p:cNvSpPr txBox="1"/>
          <p:nvPr/>
        </p:nvSpPr>
        <p:spPr>
          <a:xfrm flipH="1">
            <a:off x="961171" y="13755733"/>
            <a:ext cx="70403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600" b="1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</a:p>
        </p:txBody>
      </p:sp>
      <p:pic>
        <p:nvPicPr>
          <p:cNvPr id="49" name="Picture 48">
            <a:extLst>
              <a:ext uri="{FF2B5EF4-FFF2-40B4-BE49-F238E27FC236}">
                <a16:creationId xmlns:a16="http://schemas.microsoft.com/office/drawing/2014/main" id="{0EF01508-F47F-F2AE-453D-2845CA1AF9F2}"/>
              </a:ext>
            </a:extLst>
          </p:cNvPr>
          <p:cNvPicPr>
            <a:picLocks noChangeAspect="1"/>
          </p:cNvPicPr>
          <p:nvPr/>
        </p:nvPicPr>
        <p:blipFill>
          <a:blip r:embed="rId39">
            <a:extLst>
              <a:ext uri="{BEBA8EAE-BF5A-486C-A8C5-ECC9F3942E4B}">
                <a14:imgProps xmlns:a14="http://schemas.microsoft.com/office/drawing/2010/main">
                  <a14:imgLayer r:embed="rId40">
                    <a14:imgEffect>
                      <a14:brightnessContrast bright="-4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flipH="1">
            <a:off x="673453" y="39563347"/>
            <a:ext cx="5576590" cy="3285271"/>
          </a:xfrm>
          <a:prstGeom prst="rect">
            <a:avLst/>
          </a:prstGeom>
        </p:spPr>
      </p:pic>
      <p:pic>
        <p:nvPicPr>
          <p:cNvPr id="50" name="Picture 49">
            <a:extLst>
              <a:ext uri="{FF2B5EF4-FFF2-40B4-BE49-F238E27FC236}">
                <a16:creationId xmlns:a16="http://schemas.microsoft.com/office/drawing/2014/main" id="{2A0F4FE6-6229-83AE-3AFA-10146156BC11}"/>
              </a:ext>
            </a:extLst>
          </p:cNvPr>
          <p:cNvPicPr>
            <a:picLocks noChangeAspect="1"/>
          </p:cNvPicPr>
          <p:nvPr/>
        </p:nvPicPr>
        <p:blipFill>
          <a:blip r:embed="rId41">
            <a:extLst>
              <a:ext uri="{BEBA8EAE-BF5A-486C-A8C5-ECC9F3942E4B}">
                <a14:imgProps xmlns:a14="http://schemas.microsoft.com/office/drawing/2010/main">
                  <a14:imgLayer r:embed="rId42">
                    <a14:imgEffect>
                      <a14:brightnessContrast bright="-40000" contrast="-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flipH="1">
            <a:off x="6486252" y="43745259"/>
            <a:ext cx="5403148" cy="3183093"/>
          </a:xfrm>
          <a:prstGeom prst="rect">
            <a:avLst/>
          </a:prstGeom>
        </p:spPr>
      </p:pic>
      <p:pic>
        <p:nvPicPr>
          <p:cNvPr id="51" name="Picture 50">
            <a:extLst>
              <a:ext uri="{FF2B5EF4-FFF2-40B4-BE49-F238E27FC236}">
                <a16:creationId xmlns:a16="http://schemas.microsoft.com/office/drawing/2014/main" id="{B0745213-4C98-A4F8-03A9-F4AFE2088216}"/>
              </a:ext>
            </a:extLst>
          </p:cNvPr>
          <p:cNvPicPr>
            <a:picLocks noChangeAspect="1"/>
          </p:cNvPicPr>
          <p:nvPr/>
        </p:nvPicPr>
        <p:blipFill>
          <a:blip r:embed="rId43">
            <a:extLst>
              <a:ext uri="{BEBA8EAE-BF5A-486C-A8C5-ECC9F3942E4B}">
                <a14:imgProps xmlns:a14="http://schemas.microsoft.com/office/drawing/2010/main">
                  <a14:imgLayer r:embed="rId44">
                    <a14:imgEffect>
                      <a14:brightnessContrast bright="-4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flipH="1">
            <a:off x="12177245" y="43814231"/>
            <a:ext cx="4704103" cy="3021582"/>
          </a:xfrm>
          <a:prstGeom prst="rect">
            <a:avLst/>
          </a:prstGeom>
        </p:spPr>
      </p:pic>
      <p:pic>
        <p:nvPicPr>
          <p:cNvPr id="53" name="Picture 52">
            <a:extLst>
              <a:ext uri="{FF2B5EF4-FFF2-40B4-BE49-F238E27FC236}">
                <a16:creationId xmlns:a16="http://schemas.microsoft.com/office/drawing/2014/main" id="{362DE7E2-E36E-AEA2-9CDE-070C954E16ED}"/>
              </a:ext>
            </a:extLst>
          </p:cNvPr>
          <p:cNvPicPr>
            <a:picLocks noChangeAspect="1"/>
          </p:cNvPicPr>
          <p:nvPr/>
        </p:nvPicPr>
        <p:blipFill>
          <a:blip r:embed="rId45"/>
          <a:stretch>
            <a:fillRect/>
          </a:stretch>
        </p:blipFill>
        <p:spPr>
          <a:xfrm flipH="1">
            <a:off x="12137221" y="35819519"/>
            <a:ext cx="4553790" cy="3558131"/>
          </a:xfrm>
          <a:prstGeom prst="rect">
            <a:avLst/>
          </a:prstGeom>
        </p:spPr>
      </p:pic>
      <p:pic>
        <p:nvPicPr>
          <p:cNvPr id="54" name="Picture 53">
            <a:extLst>
              <a:ext uri="{FF2B5EF4-FFF2-40B4-BE49-F238E27FC236}">
                <a16:creationId xmlns:a16="http://schemas.microsoft.com/office/drawing/2014/main" id="{40CC3D15-5DC6-B9A8-4F42-8069828C23AB}"/>
              </a:ext>
            </a:extLst>
          </p:cNvPr>
          <p:cNvPicPr>
            <a:picLocks noChangeAspect="1"/>
          </p:cNvPicPr>
          <p:nvPr/>
        </p:nvPicPr>
        <p:blipFill>
          <a:blip r:embed="rId46">
            <a:extLst>
              <a:ext uri="{BEBA8EAE-BF5A-486C-A8C5-ECC9F3942E4B}">
                <a14:imgProps xmlns:a14="http://schemas.microsoft.com/office/drawing/2010/main">
                  <a14:imgLayer r:embed="rId47">
                    <a14:imgEffect>
                      <a14:brightnessContrast bright="-4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flipH="1">
            <a:off x="12126733" y="39644660"/>
            <a:ext cx="4627338" cy="3773458"/>
          </a:xfrm>
          <a:prstGeom prst="rect">
            <a:avLst/>
          </a:prstGeom>
        </p:spPr>
      </p:pic>
      <p:pic>
        <p:nvPicPr>
          <p:cNvPr id="73" name="Picture 72">
            <a:extLst>
              <a:ext uri="{FF2B5EF4-FFF2-40B4-BE49-F238E27FC236}">
                <a16:creationId xmlns:a16="http://schemas.microsoft.com/office/drawing/2014/main" id="{3487FAAF-777D-88F9-B76E-2F1673E4AC9A}"/>
              </a:ext>
            </a:extLst>
          </p:cNvPr>
          <p:cNvPicPr>
            <a:picLocks noChangeAspect="1"/>
          </p:cNvPicPr>
          <p:nvPr/>
        </p:nvPicPr>
        <p:blipFill>
          <a:blip r:embed="rId48">
            <a:extLst>
              <a:ext uri="{BEBA8EAE-BF5A-486C-A8C5-ECC9F3942E4B}">
                <a14:imgProps xmlns:a14="http://schemas.microsoft.com/office/drawing/2010/main">
                  <a14:imgLayer r:embed="rId49">
                    <a14:imgEffect>
                      <a14:brightnessContrast bright="-4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483482" y="39377650"/>
            <a:ext cx="5341481" cy="3915728"/>
          </a:xfrm>
          <a:prstGeom prst="rect">
            <a:avLst/>
          </a:prstGeom>
        </p:spPr>
      </p:pic>
      <p:pic>
        <p:nvPicPr>
          <p:cNvPr id="75" name="Picture 74">
            <a:extLst>
              <a:ext uri="{FF2B5EF4-FFF2-40B4-BE49-F238E27FC236}">
                <a16:creationId xmlns:a16="http://schemas.microsoft.com/office/drawing/2014/main" id="{CC5E93E2-BAA7-6F78-C188-18917C45DF32}"/>
              </a:ext>
            </a:extLst>
          </p:cNvPr>
          <p:cNvPicPr>
            <a:picLocks noChangeAspect="1"/>
          </p:cNvPicPr>
          <p:nvPr/>
        </p:nvPicPr>
        <p:blipFill>
          <a:blip r:embed="rId50">
            <a:extLst>
              <a:ext uri="{BEBA8EAE-BF5A-486C-A8C5-ECC9F3942E4B}">
                <a14:imgProps xmlns:a14="http://schemas.microsoft.com/office/drawing/2010/main">
                  <a14:imgLayer r:embed="rId51">
                    <a14:imgEffect>
                      <a14:brightnessContrast bright="-4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flipH="1">
            <a:off x="6431512" y="36486271"/>
            <a:ext cx="5341481" cy="2228190"/>
          </a:xfrm>
          <a:prstGeom prst="rect">
            <a:avLst/>
          </a:prstGeom>
        </p:spPr>
      </p:pic>
      <p:sp>
        <p:nvSpPr>
          <p:cNvPr id="78" name="TextBox 77">
            <a:extLst>
              <a:ext uri="{FF2B5EF4-FFF2-40B4-BE49-F238E27FC236}">
                <a16:creationId xmlns:a16="http://schemas.microsoft.com/office/drawing/2014/main" id="{484FAB52-06FA-58B7-6F30-58CA4421A24F}"/>
              </a:ext>
            </a:extLst>
          </p:cNvPr>
          <p:cNvSpPr txBox="1"/>
          <p:nvPr/>
        </p:nvSpPr>
        <p:spPr>
          <a:xfrm>
            <a:off x="27670731" y="49239784"/>
            <a:ext cx="1726756" cy="884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5146" b="1" dirty="0">
                <a:latin typeface="Arial" panose="020B0604020202020204" pitchFamily="34" charset="0"/>
                <a:cs typeface="Arial" panose="020B0604020202020204" pitchFamily="34" charset="0"/>
              </a:rPr>
              <a:t>Ssa1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AA9B5AA3-D8EA-2C21-387A-1B0CEC357E4B}"/>
              </a:ext>
            </a:extLst>
          </p:cNvPr>
          <p:cNvSpPr txBox="1"/>
          <p:nvPr/>
        </p:nvSpPr>
        <p:spPr>
          <a:xfrm>
            <a:off x="23805871" y="49239784"/>
            <a:ext cx="2164375" cy="884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5146" b="1" dirty="0">
                <a:latin typeface="Arial" panose="020B0604020202020204" pitchFamily="34" charset="0"/>
                <a:cs typeface="Arial" panose="020B0604020202020204" pitchFamily="34" charset="0"/>
              </a:rPr>
              <a:t>Hsp82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AE420579-9B34-AFDE-AFCF-AEC474439C8F}"/>
              </a:ext>
            </a:extLst>
          </p:cNvPr>
          <p:cNvSpPr txBox="1"/>
          <p:nvPr/>
        </p:nvSpPr>
        <p:spPr>
          <a:xfrm>
            <a:off x="31483477" y="49239784"/>
            <a:ext cx="1577676" cy="884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5146" b="1" dirty="0">
                <a:latin typeface="Arial" panose="020B0604020202020204" pitchFamily="34" charset="0"/>
                <a:cs typeface="Arial" panose="020B0604020202020204" pitchFamily="34" charset="0"/>
              </a:rPr>
              <a:t>Ydj1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371E3B0C-0FEB-8193-8D4B-E23D42AB3043}"/>
              </a:ext>
            </a:extLst>
          </p:cNvPr>
          <p:cNvSpPr txBox="1"/>
          <p:nvPr/>
        </p:nvSpPr>
        <p:spPr>
          <a:xfrm>
            <a:off x="34508561" y="49239784"/>
            <a:ext cx="1468672" cy="884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5146" b="1" dirty="0">
                <a:latin typeface="Arial" panose="020B0604020202020204" pitchFamily="34" charset="0"/>
                <a:cs typeface="Arial" panose="020B0604020202020204" pitchFamily="34" charset="0"/>
              </a:rPr>
              <a:t>YFP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A2CE19F2-1C0F-120D-56B2-0F18BADA4289}"/>
              </a:ext>
            </a:extLst>
          </p:cNvPr>
          <p:cNvSpPr txBox="1"/>
          <p:nvPr/>
        </p:nvSpPr>
        <p:spPr>
          <a:xfrm>
            <a:off x="6739894" y="20117629"/>
            <a:ext cx="2566729" cy="884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5146" b="1" dirty="0">
                <a:latin typeface="Arial" panose="020B0604020202020204" pitchFamily="34" charset="0"/>
                <a:cs typeface="Arial" panose="020B0604020202020204" pitchFamily="34" charset="0"/>
              </a:rPr>
              <a:t>IP: GFP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7A6F3B7A-4801-8963-02BA-73427417B99E}"/>
              </a:ext>
            </a:extLst>
          </p:cNvPr>
          <p:cNvSpPr txBox="1"/>
          <p:nvPr/>
        </p:nvSpPr>
        <p:spPr>
          <a:xfrm>
            <a:off x="24974020" y="20117629"/>
            <a:ext cx="2250489" cy="884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5146" b="1" dirty="0">
                <a:latin typeface="Arial" panose="020B0604020202020204" pitchFamily="34" charset="0"/>
                <a:cs typeface="Arial" panose="020B0604020202020204" pitchFamily="34" charset="0"/>
              </a:rPr>
              <a:t>Lysate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5AA0B191-DD75-7FFA-EF09-4A16807149D6}"/>
              </a:ext>
            </a:extLst>
          </p:cNvPr>
          <p:cNvSpPr txBox="1"/>
          <p:nvPr/>
        </p:nvSpPr>
        <p:spPr>
          <a:xfrm>
            <a:off x="25292827" y="41805653"/>
            <a:ext cx="2250489" cy="884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5146" b="1" dirty="0">
                <a:latin typeface="Arial" panose="020B0604020202020204" pitchFamily="34" charset="0"/>
                <a:cs typeface="Arial" panose="020B0604020202020204" pitchFamily="34" charset="0"/>
              </a:rPr>
              <a:t>Lysate</a:t>
            </a:r>
          </a:p>
        </p:txBody>
      </p:sp>
      <p:cxnSp>
        <p:nvCxnSpPr>
          <p:cNvPr id="85" name="Straight Connector 84">
            <a:extLst>
              <a:ext uri="{FF2B5EF4-FFF2-40B4-BE49-F238E27FC236}">
                <a16:creationId xmlns:a16="http://schemas.microsoft.com/office/drawing/2014/main" id="{DB0B463D-1A80-30B0-E460-DCB90F72692C}"/>
              </a:ext>
            </a:extLst>
          </p:cNvPr>
          <p:cNvCxnSpPr>
            <a:cxnSpLocks/>
          </p:cNvCxnSpPr>
          <p:nvPr/>
        </p:nvCxnSpPr>
        <p:spPr>
          <a:xfrm>
            <a:off x="23530199" y="42848618"/>
            <a:ext cx="14219226" cy="0"/>
          </a:xfrm>
          <a:prstGeom prst="line">
            <a:avLst/>
          </a:prstGeom>
          <a:ln w="4762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9" name="Straight Connector 88">
            <a:extLst>
              <a:ext uri="{FF2B5EF4-FFF2-40B4-BE49-F238E27FC236}">
                <a16:creationId xmlns:a16="http://schemas.microsoft.com/office/drawing/2014/main" id="{F3FBCA44-DE15-25F5-928E-45040ACDB452}"/>
              </a:ext>
            </a:extLst>
          </p:cNvPr>
          <p:cNvCxnSpPr>
            <a:cxnSpLocks/>
          </p:cNvCxnSpPr>
          <p:nvPr/>
        </p:nvCxnSpPr>
        <p:spPr>
          <a:xfrm>
            <a:off x="22620292" y="33330829"/>
            <a:ext cx="14439344" cy="0"/>
          </a:xfrm>
          <a:prstGeom prst="line">
            <a:avLst/>
          </a:prstGeom>
          <a:ln w="4762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0" name="TextBox 89">
            <a:extLst>
              <a:ext uri="{FF2B5EF4-FFF2-40B4-BE49-F238E27FC236}">
                <a16:creationId xmlns:a16="http://schemas.microsoft.com/office/drawing/2014/main" id="{829CFDF9-32F1-4614-F57A-92A369317423}"/>
              </a:ext>
            </a:extLst>
          </p:cNvPr>
          <p:cNvSpPr txBox="1"/>
          <p:nvPr/>
        </p:nvSpPr>
        <p:spPr>
          <a:xfrm>
            <a:off x="25797793" y="32503769"/>
            <a:ext cx="2852270" cy="884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5146" b="1" dirty="0">
                <a:latin typeface="Arial" panose="020B0604020202020204" pitchFamily="34" charset="0"/>
                <a:cs typeface="Arial" panose="020B0604020202020204" pitchFamily="34" charset="0"/>
              </a:rPr>
              <a:t>IP: GFP</a:t>
            </a:r>
          </a:p>
        </p:txBody>
      </p:sp>
      <p:pic>
        <p:nvPicPr>
          <p:cNvPr id="91" name="Picture 90">
            <a:extLst>
              <a:ext uri="{FF2B5EF4-FFF2-40B4-BE49-F238E27FC236}">
                <a16:creationId xmlns:a16="http://schemas.microsoft.com/office/drawing/2014/main" id="{8B3C5557-C8F6-BDB9-2C6F-BBE62BE80729}"/>
              </a:ext>
            </a:extLst>
          </p:cNvPr>
          <p:cNvPicPr>
            <a:picLocks noChangeAspect="1"/>
          </p:cNvPicPr>
          <p:nvPr/>
        </p:nvPicPr>
        <p:blipFill>
          <a:blip r:embed="rId52">
            <a:extLst>
              <a:ext uri="{BEBA8EAE-BF5A-486C-A8C5-ECC9F3942E4B}">
                <a14:imgProps xmlns:a14="http://schemas.microsoft.com/office/drawing/2010/main">
                  <a14:imgLayer r:embed="rId53">
                    <a14:imgEffect>
                      <a14:brightnessContrast bright="-4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6876214" y="43154376"/>
            <a:ext cx="3295363" cy="5807298"/>
          </a:xfrm>
          <a:prstGeom prst="rect">
            <a:avLst/>
          </a:prstGeom>
        </p:spPr>
      </p:pic>
      <p:pic>
        <p:nvPicPr>
          <p:cNvPr id="92" name="Picture 91">
            <a:extLst>
              <a:ext uri="{FF2B5EF4-FFF2-40B4-BE49-F238E27FC236}">
                <a16:creationId xmlns:a16="http://schemas.microsoft.com/office/drawing/2014/main" id="{C75F4321-4231-8D53-592C-F9B7443BCECF}"/>
              </a:ext>
            </a:extLst>
          </p:cNvPr>
          <p:cNvPicPr>
            <a:picLocks noChangeAspect="1"/>
          </p:cNvPicPr>
          <p:nvPr/>
        </p:nvPicPr>
        <p:blipFill>
          <a:blip r:embed="rId54">
            <a:extLst>
              <a:ext uri="{BEBA8EAE-BF5A-486C-A8C5-ECC9F3942E4B}">
                <a14:imgProps xmlns:a14="http://schemas.microsoft.com/office/drawing/2010/main">
                  <a14:imgLayer r:embed="rId55">
                    <a14:imgEffect>
                      <a14:brightnessContrast bright="-4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6579839" y="33765765"/>
            <a:ext cx="3337908" cy="5938233"/>
          </a:xfrm>
          <a:prstGeom prst="rect">
            <a:avLst/>
          </a:prstGeom>
        </p:spPr>
      </p:pic>
      <p:sp>
        <p:nvSpPr>
          <p:cNvPr id="94" name="TextBox 93">
            <a:extLst>
              <a:ext uri="{FF2B5EF4-FFF2-40B4-BE49-F238E27FC236}">
                <a16:creationId xmlns:a16="http://schemas.microsoft.com/office/drawing/2014/main" id="{9DCF1FD5-9556-DD1A-6936-81B0DBDA52C6}"/>
              </a:ext>
            </a:extLst>
          </p:cNvPr>
          <p:cNvSpPr txBox="1"/>
          <p:nvPr/>
        </p:nvSpPr>
        <p:spPr>
          <a:xfrm>
            <a:off x="27523623" y="40102143"/>
            <a:ext cx="1726756" cy="884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5146" b="1" dirty="0">
                <a:latin typeface="Arial" panose="020B0604020202020204" pitchFamily="34" charset="0"/>
                <a:cs typeface="Arial" panose="020B0604020202020204" pitchFamily="34" charset="0"/>
              </a:rPr>
              <a:t>Ssa1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68288AEC-16BD-D6A2-2A30-B3B8FF48E94C}"/>
              </a:ext>
            </a:extLst>
          </p:cNvPr>
          <p:cNvSpPr txBox="1"/>
          <p:nvPr/>
        </p:nvSpPr>
        <p:spPr>
          <a:xfrm>
            <a:off x="23658763" y="40102143"/>
            <a:ext cx="2164375" cy="884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5146" b="1" dirty="0">
                <a:latin typeface="Arial" panose="020B0604020202020204" pitchFamily="34" charset="0"/>
                <a:cs typeface="Arial" panose="020B0604020202020204" pitchFamily="34" charset="0"/>
              </a:rPr>
              <a:t>Hsp82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1C2F5EE6-C5DB-8E74-219D-B5068B7CA893}"/>
              </a:ext>
            </a:extLst>
          </p:cNvPr>
          <p:cNvSpPr txBox="1"/>
          <p:nvPr/>
        </p:nvSpPr>
        <p:spPr>
          <a:xfrm>
            <a:off x="31336369" y="40102143"/>
            <a:ext cx="1577676" cy="884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5146" b="1" dirty="0">
                <a:latin typeface="Arial" panose="020B0604020202020204" pitchFamily="34" charset="0"/>
                <a:cs typeface="Arial" panose="020B0604020202020204" pitchFamily="34" charset="0"/>
              </a:rPr>
              <a:t>Ydj1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F89F81C6-6497-9CE5-A5D3-E370566C238E}"/>
              </a:ext>
            </a:extLst>
          </p:cNvPr>
          <p:cNvSpPr txBox="1"/>
          <p:nvPr/>
        </p:nvSpPr>
        <p:spPr>
          <a:xfrm>
            <a:off x="34361453" y="40102143"/>
            <a:ext cx="1468672" cy="884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5146" b="1" dirty="0">
                <a:latin typeface="Arial" panose="020B0604020202020204" pitchFamily="34" charset="0"/>
                <a:cs typeface="Arial" panose="020B0604020202020204" pitchFamily="34" charset="0"/>
              </a:rPr>
              <a:t>YFP</a:t>
            </a:r>
          </a:p>
        </p:txBody>
      </p:sp>
      <p:pic>
        <p:nvPicPr>
          <p:cNvPr id="98" name="Picture 97">
            <a:extLst>
              <a:ext uri="{FF2B5EF4-FFF2-40B4-BE49-F238E27FC236}">
                <a16:creationId xmlns:a16="http://schemas.microsoft.com/office/drawing/2014/main" id="{35841B7E-767B-8E30-5898-A3463504AAC8}"/>
              </a:ext>
            </a:extLst>
          </p:cNvPr>
          <p:cNvPicPr>
            <a:picLocks noChangeAspect="1"/>
          </p:cNvPicPr>
          <p:nvPr/>
        </p:nvPicPr>
        <p:blipFill>
          <a:blip r:embed="rId56">
            <a:extLst>
              <a:ext uri="{BEBA8EAE-BF5A-486C-A8C5-ECC9F3942E4B}">
                <a14:imgProps xmlns:a14="http://schemas.microsoft.com/office/drawing/2010/main">
                  <a14:imgLayer r:embed="rId57">
                    <a14:imgEffect>
                      <a14:brightnessContrast bright="-4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953072" y="13703086"/>
            <a:ext cx="4935066" cy="2460608"/>
          </a:xfrm>
          <a:prstGeom prst="rect">
            <a:avLst/>
          </a:prstGeom>
        </p:spPr>
      </p:pic>
      <p:pic>
        <p:nvPicPr>
          <p:cNvPr id="100" name="Picture 99">
            <a:extLst>
              <a:ext uri="{FF2B5EF4-FFF2-40B4-BE49-F238E27FC236}">
                <a16:creationId xmlns:a16="http://schemas.microsoft.com/office/drawing/2014/main" id="{8B8D0692-6FCB-0C6A-DA05-94AB8354879A}"/>
              </a:ext>
            </a:extLst>
          </p:cNvPr>
          <p:cNvPicPr>
            <a:picLocks noChangeAspect="1"/>
          </p:cNvPicPr>
          <p:nvPr/>
        </p:nvPicPr>
        <p:blipFill>
          <a:blip r:embed="rId58"/>
          <a:stretch>
            <a:fillRect/>
          </a:stretch>
        </p:blipFill>
        <p:spPr>
          <a:xfrm>
            <a:off x="22813125" y="33901882"/>
            <a:ext cx="3606828" cy="2654268"/>
          </a:xfrm>
          <a:prstGeom prst="rect">
            <a:avLst/>
          </a:prstGeom>
        </p:spPr>
      </p:pic>
      <p:pic>
        <p:nvPicPr>
          <p:cNvPr id="101" name="Picture 100">
            <a:extLst>
              <a:ext uri="{FF2B5EF4-FFF2-40B4-BE49-F238E27FC236}">
                <a16:creationId xmlns:a16="http://schemas.microsoft.com/office/drawing/2014/main" id="{9A266A9A-13A8-C8BD-0640-D843B60DCD08}"/>
              </a:ext>
            </a:extLst>
          </p:cNvPr>
          <p:cNvPicPr>
            <a:picLocks noChangeAspect="1"/>
          </p:cNvPicPr>
          <p:nvPr/>
        </p:nvPicPr>
        <p:blipFill>
          <a:blip r:embed="rId59">
            <a:extLst>
              <a:ext uri="{BEBA8EAE-BF5A-486C-A8C5-ECC9F3942E4B}">
                <a14:imgProps xmlns:a14="http://schemas.microsoft.com/office/drawing/2010/main">
                  <a14:imgLayer r:embed="rId60">
                    <a14:imgEffect>
                      <a14:brightnessContrast bright="-4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3826840" y="33568315"/>
            <a:ext cx="3337908" cy="6072983"/>
          </a:xfrm>
          <a:prstGeom prst="rect">
            <a:avLst/>
          </a:prstGeom>
        </p:spPr>
      </p:pic>
      <p:pic>
        <p:nvPicPr>
          <p:cNvPr id="103" name="Picture 102">
            <a:extLst>
              <a:ext uri="{FF2B5EF4-FFF2-40B4-BE49-F238E27FC236}">
                <a16:creationId xmlns:a16="http://schemas.microsoft.com/office/drawing/2014/main" id="{9C313C5C-71F1-1530-1517-3B73DEB8CF05}"/>
              </a:ext>
            </a:extLst>
          </p:cNvPr>
          <p:cNvPicPr>
            <a:picLocks noChangeAspect="1"/>
          </p:cNvPicPr>
          <p:nvPr/>
        </p:nvPicPr>
        <p:blipFill>
          <a:blip r:embed="rId61">
            <a:extLst>
              <a:ext uri="{BEBA8EAE-BF5A-486C-A8C5-ECC9F3942E4B}">
                <a14:imgProps xmlns:a14="http://schemas.microsoft.com/office/drawing/2010/main">
                  <a14:imgLayer r:embed="rId62">
                    <a14:imgEffect>
                      <a14:brightnessContrast bright="-4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0411481" y="33654533"/>
            <a:ext cx="3139323" cy="5904115"/>
          </a:xfrm>
          <a:prstGeom prst="rect">
            <a:avLst/>
          </a:prstGeom>
        </p:spPr>
      </p:pic>
      <p:pic>
        <p:nvPicPr>
          <p:cNvPr id="104" name="Picture 103">
            <a:extLst>
              <a:ext uri="{FF2B5EF4-FFF2-40B4-BE49-F238E27FC236}">
                <a16:creationId xmlns:a16="http://schemas.microsoft.com/office/drawing/2014/main" id="{9B7A9F8D-783D-73D5-8D83-034077305655}"/>
              </a:ext>
            </a:extLst>
          </p:cNvPr>
          <p:cNvPicPr>
            <a:picLocks noChangeAspect="1"/>
          </p:cNvPicPr>
          <p:nvPr/>
        </p:nvPicPr>
        <p:blipFill>
          <a:blip r:embed="rId63">
            <a:extLst>
              <a:ext uri="{BEBA8EAE-BF5A-486C-A8C5-ECC9F3942E4B}">
                <a14:imgProps xmlns:a14="http://schemas.microsoft.com/office/drawing/2010/main">
                  <a14:imgLayer r:embed="rId64">
                    <a14:imgEffect>
                      <a14:brightnessContrast bright="-4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flipH="1">
            <a:off x="23769629" y="43154375"/>
            <a:ext cx="2866681" cy="5807299"/>
          </a:xfrm>
          <a:prstGeom prst="rect">
            <a:avLst/>
          </a:prstGeom>
        </p:spPr>
      </p:pic>
      <p:pic>
        <p:nvPicPr>
          <p:cNvPr id="105" name="Picture 104">
            <a:extLst>
              <a:ext uri="{FF2B5EF4-FFF2-40B4-BE49-F238E27FC236}">
                <a16:creationId xmlns:a16="http://schemas.microsoft.com/office/drawing/2014/main" id="{55E50DC8-DA4B-792D-BDF1-CF4F462E59E6}"/>
              </a:ext>
            </a:extLst>
          </p:cNvPr>
          <p:cNvPicPr>
            <a:picLocks noChangeAspect="1"/>
          </p:cNvPicPr>
          <p:nvPr/>
        </p:nvPicPr>
        <p:blipFill>
          <a:blip r:embed="rId65">
            <a:extLst>
              <a:ext uri="{BEBA8EAE-BF5A-486C-A8C5-ECC9F3942E4B}">
                <a14:imgProps xmlns:a14="http://schemas.microsoft.com/office/drawing/2010/main">
                  <a14:imgLayer r:embed="rId66">
                    <a14:imgEffect>
                      <a14:brightnessContrast bright="-4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923100" y="16242241"/>
            <a:ext cx="4935066" cy="2794238"/>
          </a:xfrm>
          <a:prstGeom prst="rect">
            <a:avLst/>
          </a:prstGeom>
        </p:spPr>
      </p:pic>
      <p:pic>
        <p:nvPicPr>
          <p:cNvPr id="106" name="Picture 105">
            <a:extLst>
              <a:ext uri="{FF2B5EF4-FFF2-40B4-BE49-F238E27FC236}">
                <a16:creationId xmlns:a16="http://schemas.microsoft.com/office/drawing/2014/main" id="{1024A6F7-8031-1CEE-B12E-FB0C94729E22}"/>
              </a:ext>
            </a:extLst>
          </p:cNvPr>
          <p:cNvPicPr>
            <a:picLocks noChangeAspect="1"/>
          </p:cNvPicPr>
          <p:nvPr/>
        </p:nvPicPr>
        <p:blipFill>
          <a:blip r:embed="rId67">
            <a:extLst>
              <a:ext uri="{BEBA8EAE-BF5A-486C-A8C5-ECC9F3942E4B}">
                <a14:imgProps xmlns:a14="http://schemas.microsoft.com/office/drawing/2010/main">
                  <a14:imgLayer r:embed="rId68">
                    <a14:imgEffect>
                      <a14:brightnessContrast bright="-4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0411481" y="44113587"/>
            <a:ext cx="3452622" cy="3137646"/>
          </a:xfrm>
          <a:prstGeom prst="rect">
            <a:avLst/>
          </a:prstGeom>
        </p:spPr>
      </p:pic>
      <p:pic>
        <p:nvPicPr>
          <p:cNvPr id="108" name="Picture 107">
            <a:extLst>
              <a:ext uri="{FF2B5EF4-FFF2-40B4-BE49-F238E27FC236}">
                <a16:creationId xmlns:a16="http://schemas.microsoft.com/office/drawing/2014/main" id="{E4F62AF3-C7AB-72FF-A816-B42D9A929A8F}"/>
              </a:ext>
            </a:extLst>
          </p:cNvPr>
          <p:cNvPicPr>
            <a:picLocks noChangeAspect="1"/>
          </p:cNvPicPr>
          <p:nvPr/>
        </p:nvPicPr>
        <p:blipFill>
          <a:blip r:embed="rId69">
            <a:extLst>
              <a:ext uri="{BEBA8EAE-BF5A-486C-A8C5-ECC9F3942E4B}">
                <a14:imgProps xmlns:a14="http://schemas.microsoft.com/office/drawing/2010/main">
                  <a14:imgLayer r:embed="rId70">
                    <a14:imgEffect>
                      <a14:brightnessContrast bright="-4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4266726" y="43897530"/>
            <a:ext cx="3641026" cy="3353700"/>
          </a:xfrm>
          <a:prstGeom prst="rect">
            <a:avLst/>
          </a:prstGeom>
        </p:spPr>
      </p:pic>
      <p:sp>
        <p:nvSpPr>
          <p:cNvPr id="116" name="TextBox 115">
            <a:extLst>
              <a:ext uri="{FF2B5EF4-FFF2-40B4-BE49-F238E27FC236}">
                <a16:creationId xmlns:a16="http://schemas.microsoft.com/office/drawing/2014/main" id="{6E350E28-5BEF-B992-6F5A-A929893A2797}"/>
              </a:ext>
            </a:extLst>
          </p:cNvPr>
          <p:cNvSpPr txBox="1"/>
          <p:nvPr/>
        </p:nvSpPr>
        <p:spPr>
          <a:xfrm>
            <a:off x="1270622" y="35121518"/>
            <a:ext cx="2852270" cy="884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5146" b="1" dirty="0">
                <a:latin typeface="Arial" panose="020B0604020202020204" pitchFamily="34" charset="0"/>
                <a:cs typeface="Arial" panose="020B0604020202020204" pitchFamily="34" charset="0"/>
              </a:rPr>
              <a:t>JG-98</a:t>
            </a: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2AA7335A-56F5-1549-1F46-9654CF333E66}"/>
              </a:ext>
            </a:extLst>
          </p:cNvPr>
          <p:cNvSpPr txBox="1"/>
          <p:nvPr/>
        </p:nvSpPr>
        <p:spPr>
          <a:xfrm>
            <a:off x="7030490" y="35080820"/>
            <a:ext cx="3803709" cy="884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5146" b="1" dirty="0">
                <a:latin typeface="Arial" panose="020B0604020202020204" pitchFamily="34" charset="0"/>
                <a:cs typeface="Arial" panose="020B0604020202020204" pitchFamily="34" charset="0"/>
              </a:rPr>
              <a:t>Bortezomib</a:t>
            </a: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909A97E8-B031-E76F-B089-EBA01DAB9272}"/>
              </a:ext>
            </a:extLst>
          </p:cNvPr>
          <p:cNvSpPr txBox="1"/>
          <p:nvPr/>
        </p:nvSpPr>
        <p:spPr>
          <a:xfrm>
            <a:off x="12023682" y="34692734"/>
            <a:ext cx="3803709" cy="884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5146" b="1" dirty="0">
                <a:latin typeface="Arial" panose="020B0604020202020204" pitchFamily="34" charset="0"/>
                <a:cs typeface="Arial" panose="020B0604020202020204" pitchFamily="34" charset="0"/>
              </a:rPr>
              <a:t>JG-98+BZ</a:t>
            </a: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1427127D-E329-6FBA-B807-827A7E29F33D}"/>
              </a:ext>
            </a:extLst>
          </p:cNvPr>
          <p:cNvSpPr txBox="1"/>
          <p:nvPr/>
        </p:nvSpPr>
        <p:spPr>
          <a:xfrm>
            <a:off x="16782743" y="36900324"/>
            <a:ext cx="2588424" cy="8841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5146" b="1" dirty="0">
                <a:latin typeface="Arial" panose="020B0604020202020204" pitchFamily="34" charset="0"/>
                <a:cs typeface="Arial" panose="020B0604020202020204" pitchFamily="34" charset="0"/>
              </a:rPr>
              <a:t>GFP</a:t>
            </a:r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99AA80C0-DFA9-CA56-EF44-8A46C9AD6B12}"/>
              </a:ext>
            </a:extLst>
          </p:cNvPr>
          <p:cNvSpPr txBox="1"/>
          <p:nvPr/>
        </p:nvSpPr>
        <p:spPr>
          <a:xfrm>
            <a:off x="16873877" y="40986359"/>
            <a:ext cx="2588424" cy="8841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5146" b="1" dirty="0">
                <a:latin typeface="Arial" panose="020B0604020202020204" pitchFamily="34" charset="0"/>
                <a:cs typeface="Arial" panose="020B0604020202020204" pitchFamily="34" charset="0"/>
              </a:rPr>
              <a:t>Hsc70</a:t>
            </a:r>
          </a:p>
        </p:txBody>
      </p:sp>
      <p:sp>
        <p:nvSpPr>
          <p:cNvPr id="121" name="TextBox 120">
            <a:extLst>
              <a:ext uri="{FF2B5EF4-FFF2-40B4-BE49-F238E27FC236}">
                <a16:creationId xmlns:a16="http://schemas.microsoft.com/office/drawing/2014/main" id="{25C54AE0-D9C0-5FBC-BFC9-D02F90806DD0}"/>
              </a:ext>
            </a:extLst>
          </p:cNvPr>
          <p:cNvSpPr txBox="1"/>
          <p:nvPr/>
        </p:nvSpPr>
        <p:spPr>
          <a:xfrm>
            <a:off x="17169193" y="44452615"/>
            <a:ext cx="2588424" cy="8841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5146" b="1" dirty="0">
                <a:latin typeface="Arial" panose="020B0604020202020204" pitchFamily="34" charset="0"/>
                <a:cs typeface="Arial" panose="020B0604020202020204" pitchFamily="34" charset="0"/>
              </a:rPr>
              <a:t>Actin</a:t>
            </a:r>
          </a:p>
        </p:txBody>
      </p:sp>
      <p:sp>
        <p:nvSpPr>
          <p:cNvPr id="122" name="TextBox 121">
            <a:extLst>
              <a:ext uri="{FF2B5EF4-FFF2-40B4-BE49-F238E27FC236}">
                <a16:creationId xmlns:a16="http://schemas.microsoft.com/office/drawing/2014/main" id="{5D6043DB-79A4-2229-4958-08C3339AA5E5}"/>
              </a:ext>
            </a:extLst>
          </p:cNvPr>
          <p:cNvSpPr txBox="1"/>
          <p:nvPr/>
        </p:nvSpPr>
        <p:spPr>
          <a:xfrm>
            <a:off x="6431512" y="14818020"/>
            <a:ext cx="2588424" cy="8841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5146" b="1" dirty="0">
                <a:latin typeface="Arial" panose="020B0604020202020204" pitchFamily="34" charset="0"/>
                <a:cs typeface="Arial" panose="020B0604020202020204" pitchFamily="34" charset="0"/>
              </a:rPr>
              <a:t>GFP</a:t>
            </a:r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1024241D-7D37-385B-2564-0D3956FD5E8F}"/>
              </a:ext>
            </a:extLst>
          </p:cNvPr>
          <p:cNvSpPr txBox="1"/>
          <p:nvPr/>
        </p:nvSpPr>
        <p:spPr>
          <a:xfrm>
            <a:off x="6742550" y="17537102"/>
            <a:ext cx="2588424" cy="8841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5146" b="1" dirty="0">
                <a:latin typeface="Arial" panose="020B0604020202020204" pitchFamily="34" charset="0"/>
                <a:cs typeface="Arial" panose="020B0604020202020204" pitchFamily="34" charset="0"/>
              </a:rPr>
              <a:t>Actin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86C6BCB-FC55-2B20-B935-12FDDF677B57}"/>
              </a:ext>
            </a:extLst>
          </p:cNvPr>
          <p:cNvSpPr txBox="1"/>
          <p:nvPr/>
        </p:nvSpPr>
        <p:spPr>
          <a:xfrm>
            <a:off x="1390711" y="157474"/>
            <a:ext cx="361111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600" b="1" dirty="0">
                <a:latin typeface="Arial" panose="020B0604020202020204" pitchFamily="34" charset="0"/>
                <a:cs typeface="Arial" panose="020B0604020202020204" pitchFamily="34" charset="0"/>
              </a:rPr>
              <a:t>Figure 6</a:t>
            </a:r>
          </a:p>
        </p:txBody>
      </p:sp>
      <p:pic>
        <p:nvPicPr>
          <p:cNvPr id="37" name="Picture 36">
            <a:extLst>
              <a:ext uri="{FF2B5EF4-FFF2-40B4-BE49-F238E27FC236}">
                <a16:creationId xmlns:a16="http://schemas.microsoft.com/office/drawing/2014/main" id="{AA6D0B33-C646-5963-5CFD-6855D4EC5180}"/>
              </a:ext>
            </a:extLst>
          </p:cNvPr>
          <p:cNvPicPr>
            <a:picLocks noChangeAspect="1"/>
          </p:cNvPicPr>
          <p:nvPr/>
        </p:nvPicPr>
        <p:blipFill>
          <a:blip r:embed="rId71">
            <a:extLst>
              <a:ext uri="{BEBA8EAE-BF5A-486C-A8C5-ECC9F3942E4B}">
                <a14:imgProps xmlns:a14="http://schemas.microsoft.com/office/drawing/2010/main">
                  <a14:imgLayer r:embed="rId72">
                    <a14:imgEffect>
                      <a14:brightnessContrast bright="-4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60639" y="36106111"/>
            <a:ext cx="5235080" cy="2998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0449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9127ECFA-AD00-AB0D-7E0A-5E796E7E445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4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3914143" y="42533969"/>
            <a:ext cx="6064088" cy="414318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AC96205-FB33-D92C-09B7-72253D943E6F}"/>
              </a:ext>
            </a:extLst>
          </p:cNvPr>
          <p:cNvSpPr txBox="1"/>
          <p:nvPr/>
        </p:nvSpPr>
        <p:spPr>
          <a:xfrm>
            <a:off x="22134785" y="43721344"/>
            <a:ext cx="1726756" cy="884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5146" b="1" dirty="0">
                <a:latin typeface="Arial" panose="020B0604020202020204" pitchFamily="34" charset="0"/>
                <a:cs typeface="Arial" panose="020B0604020202020204" pitchFamily="34" charset="0"/>
              </a:rPr>
              <a:t>Ssa1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E68E1D0-A1E8-3A66-CD6D-0ED8D0FE107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40000" contrast="-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3753728" y="47416816"/>
            <a:ext cx="6064088" cy="245525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1E3ED51-6716-5B18-30D8-5C09EA74554E}"/>
              </a:ext>
            </a:extLst>
          </p:cNvPr>
          <p:cNvSpPr txBox="1"/>
          <p:nvPr/>
        </p:nvSpPr>
        <p:spPr>
          <a:xfrm>
            <a:off x="22038487" y="47946481"/>
            <a:ext cx="1577676" cy="884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5146" b="1" dirty="0">
                <a:latin typeface="Arial" panose="020B0604020202020204" pitchFamily="34" charset="0"/>
                <a:cs typeface="Arial" panose="020B0604020202020204" pitchFamily="34" charset="0"/>
              </a:rPr>
              <a:t>Ydj1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C1F40E9-C76F-84CF-E704-BB3478F6B59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-40000" contrast="-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4056120" y="36886051"/>
            <a:ext cx="6180060" cy="4908253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4CE9A4DC-9201-76CF-60B1-AAA3182A8DFC}"/>
              </a:ext>
            </a:extLst>
          </p:cNvPr>
          <p:cNvSpPr txBox="1"/>
          <p:nvPr/>
        </p:nvSpPr>
        <p:spPr>
          <a:xfrm>
            <a:off x="22702752" y="38455961"/>
            <a:ext cx="1136851" cy="884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5146" b="1" dirty="0">
                <a:latin typeface="Arial" panose="020B0604020202020204" pitchFamily="34" charset="0"/>
                <a:cs typeface="Arial" panose="020B0604020202020204" pitchFamily="34" charset="0"/>
              </a:rPr>
              <a:t>HA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3DA2BA3-8A96-FB8E-4B5B-6EBC274929BE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-40000" contrast="-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174188" y="38354405"/>
            <a:ext cx="6514464" cy="3765586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85E77AD1-8BA6-37A8-9D07-2A7A7483DE63}"/>
              </a:ext>
            </a:extLst>
          </p:cNvPr>
          <p:cNvSpPr txBox="1"/>
          <p:nvPr/>
        </p:nvSpPr>
        <p:spPr>
          <a:xfrm>
            <a:off x="2984935" y="2608096"/>
            <a:ext cx="361111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600" b="1" dirty="0">
                <a:latin typeface="Arial" panose="020B0604020202020204" pitchFamily="34" charset="0"/>
                <a:cs typeface="Arial" panose="020B0604020202020204" pitchFamily="34" charset="0"/>
              </a:rPr>
              <a:t>Figure 7E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C1F4276-8524-65C4-4999-3200A6928CBF}"/>
              </a:ext>
            </a:extLst>
          </p:cNvPr>
          <p:cNvSpPr txBox="1"/>
          <p:nvPr/>
        </p:nvSpPr>
        <p:spPr>
          <a:xfrm>
            <a:off x="7058223" y="39485197"/>
            <a:ext cx="1136851" cy="884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5146" b="1" dirty="0">
                <a:latin typeface="Arial" panose="020B0604020202020204" pitchFamily="34" charset="0"/>
                <a:cs typeface="Arial" panose="020B0604020202020204" pitchFamily="34" charset="0"/>
              </a:rPr>
              <a:t>HA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36D4EA25-E127-DCE0-D430-028B569975EA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195073" y="46979317"/>
            <a:ext cx="6493579" cy="1816887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7CC38066-1CEA-1759-4F24-7751763396FD}"/>
              </a:ext>
            </a:extLst>
          </p:cNvPr>
          <p:cNvSpPr txBox="1"/>
          <p:nvPr/>
        </p:nvSpPr>
        <p:spPr>
          <a:xfrm>
            <a:off x="6596049" y="47589343"/>
            <a:ext cx="1577676" cy="884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5146" b="1" dirty="0">
                <a:latin typeface="Arial" panose="020B0604020202020204" pitchFamily="34" charset="0"/>
                <a:cs typeface="Arial" panose="020B0604020202020204" pitchFamily="34" charset="0"/>
              </a:rPr>
              <a:t>Ydj1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D4D8173C-54D8-6139-2A54-EC862C857275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rightnessContrast bright="-40000" contrast="-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195073" y="43032424"/>
            <a:ext cx="6493579" cy="1911858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2A2F9E91-3C15-19F8-9C1B-59FD0BDDFAFB}"/>
              </a:ext>
            </a:extLst>
          </p:cNvPr>
          <p:cNvSpPr txBox="1"/>
          <p:nvPr/>
        </p:nvSpPr>
        <p:spPr>
          <a:xfrm>
            <a:off x="6017362" y="43414882"/>
            <a:ext cx="2114184" cy="884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5146" b="1" dirty="0">
                <a:latin typeface="Arial" panose="020B0604020202020204" pitchFamily="34" charset="0"/>
                <a:cs typeface="Arial" panose="020B0604020202020204" pitchFamily="34" charset="0"/>
              </a:rPr>
              <a:t>Ssa1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5B168BBA-5FA7-C442-1817-41C2780378A5}"/>
              </a:ext>
            </a:extLst>
          </p:cNvPr>
          <p:cNvCxnSpPr>
            <a:cxnSpLocks/>
          </p:cNvCxnSpPr>
          <p:nvPr/>
        </p:nvCxnSpPr>
        <p:spPr>
          <a:xfrm>
            <a:off x="1511941" y="33941699"/>
            <a:ext cx="34556059" cy="0"/>
          </a:xfrm>
          <a:prstGeom prst="line">
            <a:avLst/>
          </a:prstGeom>
          <a:ln w="4762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64DBBAB5-85B8-CEC5-FDFF-ABBEA33B786B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924304" y="18000016"/>
            <a:ext cx="15732863" cy="12324075"/>
          </a:xfrm>
          <a:prstGeom prst="rect">
            <a:avLst/>
          </a:prstGeom>
        </p:spPr>
      </p:pic>
      <p:pic>
        <p:nvPicPr>
          <p:cNvPr id="19" name="Picture 18" descr="Letter&#10;&#10;Description automatically generated with medium confidence">
            <a:extLst>
              <a:ext uri="{FF2B5EF4-FFF2-40B4-BE49-F238E27FC236}">
                <a16:creationId xmlns:a16="http://schemas.microsoft.com/office/drawing/2014/main" id="{43A40B67-7C99-25F6-ECC4-7D892A81D90D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20120938" y="17754562"/>
            <a:ext cx="16359558" cy="12814985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1A5100B8-CB7F-B158-42CE-1449D52E7178}"/>
              </a:ext>
            </a:extLst>
          </p:cNvPr>
          <p:cNvSpPr txBox="1"/>
          <p:nvPr/>
        </p:nvSpPr>
        <p:spPr>
          <a:xfrm>
            <a:off x="3463341" y="34595438"/>
            <a:ext cx="361111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600" b="1" dirty="0">
                <a:latin typeface="Arial" panose="020B0604020202020204" pitchFamily="34" charset="0"/>
                <a:cs typeface="Arial" panose="020B0604020202020204" pitchFamily="34" charset="0"/>
              </a:rPr>
              <a:t>Figure 7I</a:t>
            </a:r>
          </a:p>
        </p:txBody>
      </p:sp>
    </p:spTree>
    <p:extLst>
      <p:ext uri="{BB962C8B-B14F-4D97-AF65-F5344CB8AC3E}">
        <p14:creationId xmlns:p14="http://schemas.microsoft.com/office/powerpoint/2010/main" val="2111115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66E24EA-78FE-C6E9-F1B5-33442668CD0F}"/>
              </a:ext>
            </a:extLst>
          </p:cNvPr>
          <p:cNvSpPr txBox="1"/>
          <p:nvPr/>
        </p:nvSpPr>
        <p:spPr>
          <a:xfrm>
            <a:off x="1619228" y="702377"/>
            <a:ext cx="246105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Figure S3C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1499CB3-21BA-EF12-26D9-D03C2C51AD54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4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flipH="1">
            <a:off x="13618564" y="2829559"/>
            <a:ext cx="4328777" cy="765860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2DA631A-2D3E-7F3F-AA8A-62C8332D25FB}"/>
              </a:ext>
            </a:extLst>
          </p:cNvPr>
          <p:cNvSpPr txBox="1"/>
          <p:nvPr/>
        </p:nvSpPr>
        <p:spPr>
          <a:xfrm>
            <a:off x="14469989" y="1840170"/>
            <a:ext cx="12935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Pgk1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1362876-5838-BD23-7ACB-C824A1E5D240}"/>
              </a:ext>
            </a:extLst>
          </p:cNvPr>
          <p:cNvPicPr>
            <a:picLocks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4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flipH="1">
            <a:off x="2458925" y="2978829"/>
            <a:ext cx="4328777" cy="765860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8B08C0C-F7C9-C534-5D30-A218FEE4950C}"/>
              </a:ext>
            </a:extLst>
          </p:cNvPr>
          <p:cNvSpPr txBox="1"/>
          <p:nvPr/>
        </p:nvSpPr>
        <p:spPr>
          <a:xfrm>
            <a:off x="3673419" y="2161856"/>
            <a:ext cx="229760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Pim1-GFP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1693666-3078-03E5-4703-ED3F466FC40D}"/>
              </a:ext>
            </a:extLst>
          </p:cNvPr>
          <p:cNvPicPr>
            <a:picLocks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-4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flipH="1">
            <a:off x="7949149" y="2829559"/>
            <a:ext cx="4328777" cy="7658605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6BB7F8AD-2F63-5AEF-3902-6F16B9CBF47C}"/>
              </a:ext>
            </a:extLst>
          </p:cNvPr>
          <p:cNvSpPr txBox="1"/>
          <p:nvPr/>
        </p:nvSpPr>
        <p:spPr>
          <a:xfrm>
            <a:off x="9573720" y="2132557"/>
            <a:ext cx="12935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Ssa1</a:t>
            </a:r>
          </a:p>
        </p:txBody>
      </p:sp>
    </p:spTree>
    <p:extLst>
      <p:ext uri="{BB962C8B-B14F-4D97-AF65-F5344CB8AC3E}">
        <p14:creationId xmlns:p14="http://schemas.microsoft.com/office/powerpoint/2010/main" val="33863112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12025</TotalTime>
  <Words>279</Words>
  <Application>Microsoft Macintosh PowerPoint</Application>
  <PresentationFormat>Custom</PresentationFormat>
  <Paragraphs>230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. Nitika</dc:creator>
  <cp:lastModifiedBy>Microsoft Office User</cp:lastModifiedBy>
  <cp:revision>46</cp:revision>
  <dcterms:created xsi:type="dcterms:W3CDTF">2021-07-01T01:35:39Z</dcterms:created>
  <dcterms:modified xsi:type="dcterms:W3CDTF">2022-09-26T13:19:50Z</dcterms:modified>
</cp:coreProperties>
</file>