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1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0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1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280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1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3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1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B8101-81A7-0748-93A2-7D9D00674C32}" type="datetimeFigureOut">
              <a:rPr lang="en-US" smtClean="0"/>
              <a:t>9/28/21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F7E85-01B8-BD41-B5B0-5A50CFC7C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3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F46582-95DE-E046-A3C1-7C7750B7BCDA}"/>
              </a:ext>
            </a:extLst>
          </p:cNvPr>
          <p:cNvGrpSpPr/>
          <p:nvPr/>
        </p:nvGrpSpPr>
        <p:grpSpPr>
          <a:xfrm>
            <a:off x="77634" y="370630"/>
            <a:ext cx="9677065" cy="6308992"/>
            <a:chOff x="77634" y="370630"/>
            <a:chExt cx="9677065" cy="63089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634" y="4627622"/>
              <a:ext cx="3217334" cy="2052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03053" y="4627622"/>
              <a:ext cx="3217334" cy="2052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7365" y="4627622"/>
              <a:ext cx="3217334" cy="2052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634" y="2499126"/>
              <a:ext cx="3217334" cy="2052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03053" y="2499126"/>
              <a:ext cx="3217334" cy="205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37365" y="2499126"/>
              <a:ext cx="3217334" cy="2052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37365" y="370630"/>
              <a:ext cx="3217334" cy="2052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303053" y="370630"/>
              <a:ext cx="3217334" cy="2052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634" y="370630"/>
              <a:ext cx="3217334" cy="205200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2011DF4-8DA8-154F-9F4D-DDA3C7E65783}"/>
              </a:ext>
            </a:extLst>
          </p:cNvPr>
          <p:cNvSpPr txBox="1"/>
          <p:nvPr/>
        </p:nvSpPr>
        <p:spPr>
          <a:xfrm>
            <a:off x="1035074" y="1298"/>
            <a:ext cx="2251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</a:t>
            </a:r>
          </a:p>
        </p:txBody>
      </p:sp>
    </p:spTree>
    <p:extLst>
      <p:ext uri="{BB962C8B-B14F-4D97-AF65-F5344CB8AC3E}">
        <p14:creationId xmlns:p14="http://schemas.microsoft.com/office/powerpoint/2010/main" val="3258221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3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 Dowsett</dc:creator>
  <cp:lastModifiedBy>Mitch Dowsett</cp:lastModifiedBy>
  <cp:revision>38</cp:revision>
  <dcterms:created xsi:type="dcterms:W3CDTF">2021-01-15T10:23:14Z</dcterms:created>
  <dcterms:modified xsi:type="dcterms:W3CDTF">2021-09-28T09:41:32Z</dcterms:modified>
</cp:coreProperties>
</file>