
<file path=[Content_Types].xml><?xml version="1.0" encoding="utf-8"?>
<Types xmlns="http://schemas.openxmlformats.org/package/2006/content-types"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8" r:id="rId3"/>
    <p:sldId id="260" r:id="rId4"/>
    <p:sldId id="257" r:id="rId5"/>
  </p:sldIdLst>
  <p:sldSz cx="12192000" cy="6858000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6D0C636B-0A4A-407A-9E61-D6101585A83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Alt Başlık 2">
            <a:extLst>
              <a:ext uri="{FF2B5EF4-FFF2-40B4-BE49-F238E27FC236}">
                <a16:creationId xmlns:a16="http://schemas.microsoft.com/office/drawing/2014/main" id="{0589BDCF-CE8E-43B5-9DE2-3285CD9FE3F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tr-TR"/>
              <a:t>Asıl alt başlık stilini düzenlemek için tıklayın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4CC368EF-E6DF-4574-ACCD-D22C4EAAF2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71431-5733-45ED-9B0F-23C0418F4DA1}" type="datetimeFigureOut">
              <a:rPr lang="tr-TR" smtClean="0"/>
              <a:t>16.10.2022</a:t>
            </a:fld>
            <a:endParaRPr lang="tr-TR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D349D9D6-7ADE-4FE5-B804-14BBA4EF7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E56ABBB3-688F-45E6-9ED9-B38CC2DC9D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5AA5F-522E-4CA9-A33E-D99EA56852F8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0264871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 ve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04685604-6F7D-430D-BC13-5E76D211BE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Dikey Metin Yer Tutucusu 2">
            <a:extLst>
              <a:ext uri="{FF2B5EF4-FFF2-40B4-BE49-F238E27FC236}">
                <a16:creationId xmlns:a16="http://schemas.microsoft.com/office/drawing/2014/main" id="{DC6CD7E4-92C8-4AED-8259-8112750457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B08EF30B-FD73-42E1-9C8D-8A35F28F46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71431-5733-45ED-9B0F-23C0418F4DA1}" type="datetimeFigureOut">
              <a:rPr lang="tr-TR" smtClean="0"/>
              <a:t>16.10.2022</a:t>
            </a:fld>
            <a:endParaRPr lang="tr-TR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E6F7B56C-CFEB-40D1-BBD0-C1BAFD7FA0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ADADC7AD-AEFB-4048-8296-B08425DD61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5AA5F-522E-4CA9-A33E-D99EA56852F8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895901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ey Başlık 1">
            <a:extLst>
              <a:ext uri="{FF2B5EF4-FFF2-40B4-BE49-F238E27FC236}">
                <a16:creationId xmlns:a16="http://schemas.microsoft.com/office/drawing/2014/main" id="{E3521CAA-CF88-4946-A399-71B3CADAC4D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Dikey Metin Yer Tutucusu 2">
            <a:extLst>
              <a:ext uri="{FF2B5EF4-FFF2-40B4-BE49-F238E27FC236}">
                <a16:creationId xmlns:a16="http://schemas.microsoft.com/office/drawing/2014/main" id="{BA51A321-AE86-4585-8D10-ED02FC9FF6A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43FAF03C-E2EF-4C21-9B52-B0E16155EE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71431-5733-45ED-9B0F-23C0418F4DA1}" type="datetimeFigureOut">
              <a:rPr lang="tr-TR" smtClean="0"/>
              <a:t>16.10.2022</a:t>
            </a:fld>
            <a:endParaRPr lang="tr-TR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64C01C06-704A-4A85-B945-1BFC0C1CF8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C19E6539-A370-4C3B-BD09-64E5ECF0DA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5AA5F-522E-4CA9-A33E-D99EA56852F8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4229360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3A04664E-3C2A-4B3C-9618-F76346EA61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A15C7153-D555-483B-8075-BF4AE94F4CF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A693A6D5-DC4C-4724-A23C-FD362DEB1C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71431-5733-45ED-9B0F-23C0418F4DA1}" type="datetimeFigureOut">
              <a:rPr lang="tr-TR" smtClean="0"/>
              <a:t>16.10.2022</a:t>
            </a:fld>
            <a:endParaRPr lang="tr-TR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62F5A7D8-3141-4E0D-9107-D4365A408E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F9ABD79B-A16F-4A0D-85FD-39C73CBCE5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5AA5F-522E-4CA9-A33E-D99EA56852F8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823516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 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44AE3241-5AA5-47AA-87AF-AFCAB54AFC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Metin Yer Tutucusu 2">
            <a:extLst>
              <a:ext uri="{FF2B5EF4-FFF2-40B4-BE49-F238E27FC236}">
                <a16:creationId xmlns:a16="http://schemas.microsoft.com/office/drawing/2014/main" id="{136CBD10-B82E-485C-B491-4569AA97ABF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30C7DFE7-1EBC-44D4-B7DA-28E6C9CAE6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71431-5733-45ED-9B0F-23C0418F4DA1}" type="datetimeFigureOut">
              <a:rPr lang="tr-TR" smtClean="0"/>
              <a:t>16.10.2022</a:t>
            </a:fld>
            <a:endParaRPr lang="tr-TR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270761B3-DA4E-4CE1-B49B-FAD1B98B41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3AD9DF48-BFAB-4F02-9625-26B5558EFF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5AA5F-522E-4CA9-A33E-D99EA56852F8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4824605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70F9CBB5-2C18-4754-8E55-DAA9D7C064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13CD25FE-FFDA-4F38-9EDB-BEBFD5CCED9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İçerik Yer Tutucusu 3">
            <a:extLst>
              <a:ext uri="{FF2B5EF4-FFF2-40B4-BE49-F238E27FC236}">
                <a16:creationId xmlns:a16="http://schemas.microsoft.com/office/drawing/2014/main" id="{678D0E1D-6362-4260-A061-A25C78C48A1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Veri Yer Tutucusu 4">
            <a:extLst>
              <a:ext uri="{FF2B5EF4-FFF2-40B4-BE49-F238E27FC236}">
                <a16:creationId xmlns:a16="http://schemas.microsoft.com/office/drawing/2014/main" id="{C73B3467-A4A9-475A-8F55-839C80E85A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71431-5733-45ED-9B0F-23C0418F4DA1}" type="datetimeFigureOut">
              <a:rPr lang="tr-TR" smtClean="0"/>
              <a:t>16.10.2022</a:t>
            </a:fld>
            <a:endParaRPr lang="tr-TR"/>
          </a:p>
        </p:txBody>
      </p:sp>
      <p:sp>
        <p:nvSpPr>
          <p:cNvPr id="6" name="Alt Bilgi Yer Tutucusu 5">
            <a:extLst>
              <a:ext uri="{FF2B5EF4-FFF2-40B4-BE49-F238E27FC236}">
                <a16:creationId xmlns:a16="http://schemas.microsoft.com/office/drawing/2014/main" id="{893719AF-E0B6-4469-A274-D2CEF70D7B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>
            <a:extLst>
              <a:ext uri="{FF2B5EF4-FFF2-40B4-BE49-F238E27FC236}">
                <a16:creationId xmlns:a16="http://schemas.microsoft.com/office/drawing/2014/main" id="{82F6C1C6-E6F9-4D15-8E51-91125657AE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5AA5F-522E-4CA9-A33E-D99EA56852F8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0144649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45231687-CB9F-43E7-885D-BA6779F148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Metin Yer Tutucusu 2">
            <a:extLst>
              <a:ext uri="{FF2B5EF4-FFF2-40B4-BE49-F238E27FC236}">
                <a16:creationId xmlns:a16="http://schemas.microsoft.com/office/drawing/2014/main" id="{D673B31F-A51E-4C8C-8D57-F910057ADB3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4" name="İçerik Yer Tutucusu 3">
            <a:extLst>
              <a:ext uri="{FF2B5EF4-FFF2-40B4-BE49-F238E27FC236}">
                <a16:creationId xmlns:a16="http://schemas.microsoft.com/office/drawing/2014/main" id="{3BE17B54-48E2-4B1B-BD69-DFBEF6F21A4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Metin Yer Tutucusu 4">
            <a:extLst>
              <a:ext uri="{FF2B5EF4-FFF2-40B4-BE49-F238E27FC236}">
                <a16:creationId xmlns:a16="http://schemas.microsoft.com/office/drawing/2014/main" id="{A4790F59-2728-4C17-8F6B-10D7EFF8949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6" name="İçerik Yer Tutucusu 5">
            <a:extLst>
              <a:ext uri="{FF2B5EF4-FFF2-40B4-BE49-F238E27FC236}">
                <a16:creationId xmlns:a16="http://schemas.microsoft.com/office/drawing/2014/main" id="{19A5276B-344A-46F5-B935-C8B8B11D7A9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7" name="Veri Yer Tutucusu 6">
            <a:extLst>
              <a:ext uri="{FF2B5EF4-FFF2-40B4-BE49-F238E27FC236}">
                <a16:creationId xmlns:a16="http://schemas.microsoft.com/office/drawing/2014/main" id="{D5DF1E56-4F1B-4406-8DE5-F32D485AB4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71431-5733-45ED-9B0F-23C0418F4DA1}" type="datetimeFigureOut">
              <a:rPr lang="tr-TR" smtClean="0"/>
              <a:t>16.10.2022</a:t>
            </a:fld>
            <a:endParaRPr lang="tr-TR"/>
          </a:p>
        </p:txBody>
      </p:sp>
      <p:sp>
        <p:nvSpPr>
          <p:cNvPr id="8" name="Alt Bilgi Yer Tutucusu 7">
            <a:extLst>
              <a:ext uri="{FF2B5EF4-FFF2-40B4-BE49-F238E27FC236}">
                <a16:creationId xmlns:a16="http://schemas.microsoft.com/office/drawing/2014/main" id="{39B37760-D97A-4F31-95FF-7BFB1C8EB0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ayt Numarası Yer Tutucusu 8">
            <a:extLst>
              <a:ext uri="{FF2B5EF4-FFF2-40B4-BE49-F238E27FC236}">
                <a16:creationId xmlns:a16="http://schemas.microsoft.com/office/drawing/2014/main" id="{20B4DF1C-FF70-4C3A-842C-95C12754E4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5AA5F-522E-4CA9-A33E-D99EA56852F8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5383331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7CBDAD5F-3BF0-4F2D-9D80-66BEE1CCF6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Veri Yer Tutucusu 2">
            <a:extLst>
              <a:ext uri="{FF2B5EF4-FFF2-40B4-BE49-F238E27FC236}">
                <a16:creationId xmlns:a16="http://schemas.microsoft.com/office/drawing/2014/main" id="{BD8B8C52-66B9-4603-9D45-2B6AFA9E2D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71431-5733-45ED-9B0F-23C0418F4DA1}" type="datetimeFigureOut">
              <a:rPr lang="tr-TR" smtClean="0"/>
              <a:t>16.10.2022</a:t>
            </a:fld>
            <a:endParaRPr lang="tr-TR"/>
          </a:p>
        </p:txBody>
      </p:sp>
      <p:sp>
        <p:nvSpPr>
          <p:cNvPr id="4" name="Alt Bilgi Yer Tutucusu 3">
            <a:extLst>
              <a:ext uri="{FF2B5EF4-FFF2-40B4-BE49-F238E27FC236}">
                <a16:creationId xmlns:a16="http://schemas.microsoft.com/office/drawing/2014/main" id="{37D80998-B908-40A4-B649-B7407AF100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ayt Numarası Yer Tutucusu 4">
            <a:extLst>
              <a:ext uri="{FF2B5EF4-FFF2-40B4-BE49-F238E27FC236}">
                <a16:creationId xmlns:a16="http://schemas.microsoft.com/office/drawing/2014/main" id="{59377D09-4EDB-46F8-A583-CEDB945EC8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5AA5F-522E-4CA9-A33E-D99EA56852F8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0229730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i Yer Tutucusu 1">
            <a:extLst>
              <a:ext uri="{FF2B5EF4-FFF2-40B4-BE49-F238E27FC236}">
                <a16:creationId xmlns:a16="http://schemas.microsoft.com/office/drawing/2014/main" id="{E310A1F9-4C6B-4E21-ABEF-C92581EB9E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71431-5733-45ED-9B0F-23C0418F4DA1}" type="datetimeFigureOut">
              <a:rPr lang="tr-TR" smtClean="0"/>
              <a:t>16.10.2022</a:t>
            </a:fld>
            <a:endParaRPr lang="tr-TR"/>
          </a:p>
        </p:txBody>
      </p:sp>
      <p:sp>
        <p:nvSpPr>
          <p:cNvPr id="3" name="Alt Bilgi Yer Tutucusu 2">
            <a:extLst>
              <a:ext uri="{FF2B5EF4-FFF2-40B4-BE49-F238E27FC236}">
                <a16:creationId xmlns:a16="http://schemas.microsoft.com/office/drawing/2014/main" id="{397B2962-1179-4A5C-ADDF-32CA05A204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ayt Numarası Yer Tutucusu 3">
            <a:extLst>
              <a:ext uri="{FF2B5EF4-FFF2-40B4-BE49-F238E27FC236}">
                <a16:creationId xmlns:a16="http://schemas.microsoft.com/office/drawing/2014/main" id="{FCCBCD7F-F280-4523-AADC-7C4BEAFDD3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5AA5F-522E-4CA9-A33E-D99EA56852F8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9769895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50ABB24C-4E8F-4FC8-B4B6-D04E37A49E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421FAF52-DDE2-4619-855C-720A064C92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Metin Yer Tutucusu 3">
            <a:extLst>
              <a:ext uri="{FF2B5EF4-FFF2-40B4-BE49-F238E27FC236}">
                <a16:creationId xmlns:a16="http://schemas.microsoft.com/office/drawing/2014/main" id="{F42ACFF9-2D0D-4D47-A12A-F4DFD532364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5" name="Veri Yer Tutucusu 4">
            <a:extLst>
              <a:ext uri="{FF2B5EF4-FFF2-40B4-BE49-F238E27FC236}">
                <a16:creationId xmlns:a16="http://schemas.microsoft.com/office/drawing/2014/main" id="{94E59D1E-B99E-4554-BA76-B2ACEFB08F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71431-5733-45ED-9B0F-23C0418F4DA1}" type="datetimeFigureOut">
              <a:rPr lang="tr-TR" smtClean="0"/>
              <a:t>16.10.2022</a:t>
            </a:fld>
            <a:endParaRPr lang="tr-TR"/>
          </a:p>
        </p:txBody>
      </p:sp>
      <p:sp>
        <p:nvSpPr>
          <p:cNvPr id="6" name="Alt Bilgi Yer Tutucusu 5">
            <a:extLst>
              <a:ext uri="{FF2B5EF4-FFF2-40B4-BE49-F238E27FC236}">
                <a16:creationId xmlns:a16="http://schemas.microsoft.com/office/drawing/2014/main" id="{FA144AF8-033A-414A-994E-28CF574FE9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>
            <a:extLst>
              <a:ext uri="{FF2B5EF4-FFF2-40B4-BE49-F238E27FC236}">
                <a16:creationId xmlns:a16="http://schemas.microsoft.com/office/drawing/2014/main" id="{B136819B-CF2A-40BB-A183-F3818637B6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5AA5F-522E-4CA9-A33E-D99EA56852F8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0129678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ADEB354F-20A9-47DF-9952-0CC830BADD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Resim Yer Tutucusu 2">
            <a:extLst>
              <a:ext uri="{FF2B5EF4-FFF2-40B4-BE49-F238E27FC236}">
                <a16:creationId xmlns:a16="http://schemas.microsoft.com/office/drawing/2014/main" id="{A4A97C12-8150-4C91-8CCC-7817E874FFF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Metin Yer Tutucusu 3">
            <a:extLst>
              <a:ext uri="{FF2B5EF4-FFF2-40B4-BE49-F238E27FC236}">
                <a16:creationId xmlns:a16="http://schemas.microsoft.com/office/drawing/2014/main" id="{17F44B4C-C146-4199-955F-C03012DB354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5" name="Veri Yer Tutucusu 4">
            <a:extLst>
              <a:ext uri="{FF2B5EF4-FFF2-40B4-BE49-F238E27FC236}">
                <a16:creationId xmlns:a16="http://schemas.microsoft.com/office/drawing/2014/main" id="{9E270E96-BA82-477D-8AB8-352A2281B7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71431-5733-45ED-9B0F-23C0418F4DA1}" type="datetimeFigureOut">
              <a:rPr lang="tr-TR" smtClean="0"/>
              <a:t>16.10.2022</a:t>
            </a:fld>
            <a:endParaRPr lang="tr-TR"/>
          </a:p>
        </p:txBody>
      </p:sp>
      <p:sp>
        <p:nvSpPr>
          <p:cNvPr id="6" name="Alt Bilgi Yer Tutucusu 5">
            <a:extLst>
              <a:ext uri="{FF2B5EF4-FFF2-40B4-BE49-F238E27FC236}">
                <a16:creationId xmlns:a16="http://schemas.microsoft.com/office/drawing/2014/main" id="{68D0A738-CA7F-4A70-8F6D-D6A5402239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>
            <a:extLst>
              <a:ext uri="{FF2B5EF4-FFF2-40B4-BE49-F238E27FC236}">
                <a16:creationId xmlns:a16="http://schemas.microsoft.com/office/drawing/2014/main" id="{6159C4A6-D6BE-4B30-93A5-48C62184F7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5AA5F-522E-4CA9-A33E-D99EA56852F8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5783565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Yer Tutucusu 1">
            <a:extLst>
              <a:ext uri="{FF2B5EF4-FFF2-40B4-BE49-F238E27FC236}">
                <a16:creationId xmlns:a16="http://schemas.microsoft.com/office/drawing/2014/main" id="{E2571A42-C739-4E66-9C83-C7802B819A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Metin Yer Tutucusu 2">
            <a:extLst>
              <a:ext uri="{FF2B5EF4-FFF2-40B4-BE49-F238E27FC236}">
                <a16:creationId xmlns:a16="http://schemas.microsoft.com/office/drawing/2014/main" id="{23631EF8-1876-4EAC-A34B-177D6C2EC5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D2E469D1-0A85-4C32-B4BB-168AEF7481A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E71431-5733-45ED-9B0F-23C0418F4DA1}" type="datetimeFigureOut">
              <a:rPr lang="tr-TR" smtClean="0"/>
              <a:t>16.10.2022</a:t>
            </a:fld>
            <a:endParaRPr lang="tr-TR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D72BA71A-6951-435A-808E-0684A245636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B41CDB83-6AFE-4163-AD42-07C2658E586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05AA5F-522E-4CA9-A33E-D99EA56852F8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9247015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3.mp4"/><Relationship Id="rId1" Type="http://schemas.microsoft.com/office/2007/relationships/media" Target="../media/media3.mp4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4.mp4"/><Relationship Id="rId1" Type="http://schemas.microsoft.com/office/2007/relationships/media" Target="../media/media4.mp4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DFA5D792-9AC5-4524-9535-C14749DB2D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02284"/>
          </a:xfrm>
        </p:spPr>
        <p:txBody>
          <a:bodyPr>
            <a:normAutofit/>
          </a:bodyPr>
          <a:lstStyle/>
          <a:p>
            <a:r>
              <a:rPr lang="tr-TR" sz="1800" b="1" dirty="0"/>
              <a:t>Video 1. </a:t>
            </a:r>
            <a:r>
              <a:rPr lang="en-US" sz="1800" dirty="0"/>
              <a:t>MD Simulation animation of </a:t>
            </a:r>
            <a:r>
              <a:rPr lang="tr-TR" sz="1800" dirty="0"/>
              <a:t>2</a:t>
            </a:r>
            <a:r>
              <a:rPr lang="en-US" sz="1800" dirty="0"/>
              <a:t>00 snapshots between 0 and 100 ns of</a:t>
            </a:r>
            <a:r>
              <a:rPr lang="tr-TR" sz="1800" dirty="0"/>
              <a:t> </a:t>
            </a:r>
            <a:r>
              <a:rPr lang="en-US" sz="1800" dirty="0"/>
              <a:t> </a:t>
            </a:r>
            <a:r>
              <a:rPr lang="en-US" sz="1800" dirty="0" err="1"/>
              <a:t>hDHODH</a:t>
            </a:r>
            <a:r>
              <a:rPr lang="tr-TR" sz="1800" dirty="0"/>
              <a:t> </a:t>
            </a:r>
            <a:r>
              <a:rPr lang="en-US" sz="1800" dirty="0"/>
              <a:t>&amp; </a:t>
            </a:r>
            <a:r>
              <a:rPr lang="tr-TR" sz="1800" b="1" dirty="0"/>
              <a:t>s</a:t>
            </a:r>
            <a:r>
              <a:rPr lang="en-US" sz="1800" b="1" dirty="0" err="1"/>
              <a:t>ilibinin</a:t>
            </a:r>
            <a:r>
              <a:rPr lang="tr-TR" sz="1800" b="1" dirty="0"/>
              <a:t> </a:t>
            </a:r>
            <a:r>
              <a:rPr lang="tr-TR" sz="1800" dirty="0"/>
              <a:t>(</a:t>
            </a:r>
            <a:r>
              <a:rPr lang="tr-TR" sz="1800" dirty="0" err="1"/>
              <a:t>magenta</a:t>
            </a:r>
            <a:r>
              <a:rPr lang="tr-TR" sz="1800" dirty="0"/>
              <a:t>)</a:t>
            </a:r>
          </a:p>
        </p:txBody>
      </p:sp>
      <p:pic>
        <p:nvPicPr>
          <p:cNvPr id="6" name="31553">
            <a:hlinkClick r:id="" action="ppaction://media"/>
            <a:extLst>
              <a:ext uri="{FF2B5EF4-FFF2-40B4-BE49-F238E27FC236}">
                <a16:creationId xmlns:a16="http://schemas.microsoft.com/office/drawing/2014/main" id="{9C590EF7-D3DF-6A6D-837A-767A1F08696E}"/>
              </a:ext>
            </a:extLst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38200" y="1152940"/>
            <a:ext cx="10048822" cy="4811989"/>
          </a:xfrm>
        </p:spPr>
      </p:pic>
    </p:spTree>
    <p:extLst>
      <p:ext uri="{BB962C8B-B14F-4D97-AF65-F5344CB8AC3E}">
        <p14:creationId xmlns:p14="http://schemas.microsoft.com/office/powerpoint/2010/main" val="13786681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708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6E94912B-FAAE-4E2E-81FB-37C7B3242C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509518"/>
          </a:xfrm>
        </p:spPr>
        <p:txBody>
          <a:bodyPr>
            <a:normAutofit/>
          </a:bodyPr>
          <a:lstStyle/>
          <a:p>
            <a:r>
              <a:rPr lang="tr-TR" sz="1800" b="1" dirty="0"/>
              <a:t>Video </a:t>
            </a:r>
            <a:r>
              <a:rPr lang="en-US" sz="1800" b="1" dirty="0"/>
              <a:t>2</a:t>
            </a:r>
            <a:r>
              <a:rPr lang="tr-TR" sz="1800" b="1" dirty="0"/>
              <a:t>. </a:t>
            </a:r>
            <a:r>
              <a:rPr lang="en-US" sz="1800" dirty="0"/>
              <a:t>MD Simulation animation of </a:t>
            </a:r>
            <a:r>
              <a:rPr lang="tr-TR" sz="1800" dirty="0"/>
              <a:t>2</a:t>
            </a:r>
            <a:r>
              <a:rPr lang="en-US" sz="1800" dirty="0"/>
              <a:t>00 snapshots between 0 and 100 ns of </a:t>
            </a:r>
            <a:r>
              <a:rPr lang="en-US" sz="1800" dirty="0" err="1"/>
              <a:t>hDHODH</a:t>
            </a:r>
            <a:r>
              <a:rPr lang="tr-TR" sz="1800" dirty="0"/>
              <a:t> </a:t>
            </a:r>
            <a:r>
              <a:rPr lang="en-US" sz="1800" dirty="0"/>
              <a:t>&amp; </a:t>
            </a:r>
            <a:r>
              <a:rPr lang="tr-TR" sz="1800" b="1" dirty="0"/>
              <a:t>s</a:t>
            </a:r>
            <a:r>
              <a:rPr lang="en-US" sz="1800" b="1" dirty="0" err="1"/>
              <a:t>ilychristin</a:t>
            </a:r>
            <a:r>
              <a:rPr lang="en-US" sz="1800" b="1" dirty="0"/>
              <a:t> B</a:t>
            </a:r>
            <a:r>
              <a:rPr lang="tr-TR" sz="1800" b="1" dirty="0"/>
              <a:t> </a:t>
            </a:r>
            <a:r>
              <a:rPr lang="tr-TR" sz="1800" dirty="0"/>
              <a:t>(</a:t>
            </a:r>
            <a:r>
              <a:rPr lang="tr-TR" sz="1800" dirty="0" err="1"/>
              <a:t>yellow</a:t>
            </a:r>
            <a:r>
              <a:rPr lang="tr-TR" sz="1800" dirty="0"/>
              <a:t>)</a:t>
            </a:r>
          </a:p>
        </p:txBody>
      </p:sp>
      <p:pic>
        <p:nvPicPr>
          <p:cNvPr id="6" name="12442785">
            <a:hlinkClick r:id="" action="ppaction://media"/>
            <a:extLst>
              <a:ext uri="{FF2B5EF4-FFF2-40B4-BE49-F238E27FC236}">
                <a16:creationId xmlns:a16="http://schemas.microsoft.com/office/drawing/2014/main" id="{FF4789A7-D761-A302-790C-C8BF64AC4ECB}"/>
              </a:ext>
            </a:extLst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38200" y="1245705"/>
            <a:ext cx="10242542" cy="4904754"/>
          </a:xfrm>
        </p:spPr>
      </p:pic>
    </p:spTree>
    <p:extLst>
      <p:ext uri="{BB962C8B-B14F-4D97-AF65-F5344CB8AC3E}">
        <p14:creationId xmlns:p14="http://schemas.microsoft.com/office/powerpoint/2010/main" val="8494888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708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6E94912B-FAAE-4E2E-81FB-37C7B3242C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08300"/>
          </a:xfrm>
        </p:spPr>
        <p:txBody>
          <a:bodyPr>
            <a:normAutofit/>
          </a:bodyPr>
          <a:lstStyle/>
          <a:p>
            <a:r>
              <a:rPr lang="tr-TR" sz="1800" b="1" dirty="0"/>
              <a:t>Video 3. </a:t>
            </a:r>
            <a:r>
              <a:rPr lang="en-US" sz="1800" dirty="0"/>
              <a:t>MD Simulation animation of </a:t>
            </a:r>
            <a:r>
              <a:rPr lang="tr-TR" sz="1800" dirty="0"/>
              <a:t>2</a:t>
            </a:r>
            <a:r>
              <a:rPr lang="en-US" sz="1800" dirty="0"/>
              <a:t>00 snapshots between 0 and 100 ns of </a:t>
            </a:r>
            <a:r>
              <a:rPr lang="en-US" sz="1800" dirty="0" err="1"/>
              <a:t>hDHODH</a:t>
            </a:r>
            <a:r>
              <a:rPr lang="tr-TR" sz="1800" dirty="0"/>
              <a:t> </a:t>
            </a:r>
            <a:r>
              <a:rPr lang="en-US" sz="1800" dirty="0"/>
              <a:t>&amp; </a:t>
            </a:r>
            <a:r>
              <a:rPr lang="en-US" sz="1800" b="1" dirty="0"/>
              <a:t>27-O-</a:t>
            </a:r>
            <a:r>
              <a:rPr lang="el-GR" sz="1800" b="1" dirty="0"/>
              <a:t>β-</a:t>
            </a:r>
            <a:r>
              <a:rPr lang="en-US" sz="1800" b="1" dirty="0"/>
              <a:t>D-glucopyranosyl </a:t>
            </a:r>
            <a:r>
              <a:rPr lang="en-US" sz="1800" b="1" dirty="0" err="1"/>
              <a:t>viscosalactone</a:t>
            </a:r>
            <a:r>
              <a:rPr lang="en-US" sz="1800" b="1" dirty="0"/>
              <a:t> B</a:t>
            </a:r>
            <a:r>
              <a:rPr lang="tr-TR" sz="1800" b="1" dirty="0"/>
              <a:t> </a:t>
            </a:r>
            <a:r>
              <a:rPr lang="tr-TR" sz="1800" dirty="0"/>
              <a:t>(</a:t>
            </a:r>
            <a:r>
              <a:rPr lang="tr-TR" sz="1800" dirty="0" err="1"/>
              <a:t>orange</a:t>
            </a:r>
            <a:r>
              <a:rPr lang="tr-TR" sz="1800" dirty="0"/>
              <a:t>)</a:t>
            </a:r>
          </a:p>
        </p:txBody>
      </p:sp>
      <p:pic>
        <p:nvPicPr>
          <p:cNvPr id="5" name="10919375">
            <a:hlinkClick r:id="" action="ppaction://media"/>
            <a:extLst>
              <a:ext uri="{FF2B5EF4-FFF2-40B4-BE49-F238E27FC236}">
                <a16:creationId xmlns:a16="http://schemas.microsoft.com/office/drawing/2014/main" id="{35D4E724-4882-CF60-DF2B-F5FFD769D0B0}"/>
              </a:ext>
            </a:extLst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38200" y="1179443"/>
            <a:ext cx="10242542" cy="4904754"/>
          </a:xfrm>
        </p:spPr>
      </p:pic>
    </p:spTree>
    <p:extLst>
      <p:ext uri="{BB962C8B-B14F-4D97-AF65-F5344CB8AC3E}">
        <p14:creationId xmlns:p14="http://schemas.microsoft.com/office/powerpoint/2010/main" val="8358051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708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46DA968D-85DC-4149-BE11-A05D3BD5E0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22771"/>
          </a:xfrm>
        </p:spPr>
        <p:txBody>
          <a:bodyPr>
            <a:normAutofit/>
          </a:bodyPr>
          <a:lstStyle/>
          <a:p>
            <a:r>
              <a:rPr lang="tr-TR" sz="1800" b="1" dirty="0"/>
              <a:t>Video </a:t>
            </a:r>
            <a:r>
              <a:rPr lang="en-US" sz="1800" b="1"/>
              <a:t>4</a:t>
            </a:r>
            <a:r>
              <a:rPr lang="tr-TR" sz="1800" b="1"/>
              <a:t>. </a:t>
            </a:r>
            <a:r>
              <a:rPr lang="en-US" sz="1800" dirty="0"/>
              <a:t>MD Simulation animation of </a:t>
            </a:r>
            <a:r>
              <a:rPr lang="tr-TR" sz="1800" dirty="0"/>
              <a:t>2</a:t>
            </a:r>
            <a:r>
              <a:rPr lang="en-US" sz="1800" dirty="0"/>
              <a:t>00 snapshots between 0 and 100 ns of </a:t>
            </a:r>
            <a:r>
              <a:rPr lang="en-US" sz="1800" dirty="0" err="1"/>
              <a:t>hDHODH</a:t>
            </a:r>
            <a:r>
              <a:rPr lang="tr-TR" sz="1800" dirty="0"/>
              <a:t> </a:t>
            </a:r>
            <a:r>
              <a:rPr lang="en-US" sz="1800" dirty="0"/>
              <a:t>&amp; </a:t>
            </a:r>
            <a:r>
              <a:rPr lang="tr-TR" sz="1800" b="1" dirty="0"/>
              <a:t>b</a:t>
            </a:r>
            <a:r>
              <a:rPr lang="en-US" sz="1800" b="1" dirty="0" err="1"/>
              <a:t>requinar</a:t>
            </a:r>
            <a:r>
              <a:rPr lang="tr-TR" sz="1800" b="1" dirty="0"/>
              <a:t> </a:t>
            </a:r>
            <a:r>
              <a:rPr lang="tr-TR" sz="1800" dirty="0"/>
              <a:t>(</a:t>
            </a:r>
            <a:r>
              <a:rPr lang="tr-TR" sz="1800" dirty="0" err="1"/>
              <a:t>turquoise</a:t>
            </a:r>
            <a:r>
              <a:rPr lang="tr-TR" sz="1800" dirty="0"/>
              <a:t>)</a:t>
            </a:r>
          </a:p>
        </p:txBody>
      </p:sp>
      <p:pic>
        <p:nvPicPr>
          <p:cNvPr id="6" name="57030">
            <a:hlinkClick r:id="" action="ppaction://media"/>
            <a:extLst>
              <a:ext uri="{FF2B5EF4-FFF2-40B4-BE49-F238E27FC236}">
                <a16:creationId xmlns:a16="http://schemas.microsoft.com/office/drawing/2014/main" id="{0DC66354-40F6-7AE9-B8EE-22AD9F11ADF2}"/>
              </a:ext>
            </a:extLst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38200" y="1258957"/>
            <a:ext cx="10131846" cy="4851746"/>
          </a:xfrm>
        </p:spPr>
      </p:pic>
    </p:spTree>
    <p:extLst>
      <p:ext uri="{BB962C8B-B14F-4D97-AF65-F5344CB8AC3E}">
        <p14:creationId xmlns:p14="http://schemas.microsoft.com/office/powerpoint/2010/main" val="39197854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708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eması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96</Words>
  <Application>Microsoft Office PowerPoint</Application>
  <PresentationFormat>Widescreen</PresentationFormat>
  <Paragraphs>4</Paragraphs>
  <Slides>4</Slides>
  <Notes>0</Notes>
  <HiddenSlides>0</HiddenSlides>
  <MMClips>4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Teması</vt:lpstr>
      <vt:lpstr>Video 1. MD Simulation animation of 200 snapshots between 0 and 100 ns of  hDHODH &amp; silibinin (magenta)</vt:lpstr>
      <vt:lpstr>Video 2. MD Simulation animation of 200 snapshots between 0 and 100 ns of hDHODH &amp; silychristin B (yellow)</vt:lpstr>
      <vt:lpstr>Video 3. MD Simulation animation of 200 snapshots between 0 and 100 ns of hDHODH &amp; 27-O-β-D-glucopyranosyl viscosalactone B (orange)</vt:lpstr>
      <vt:lpstr>Video 4. MD Simulation animation of 200 snapshots between 0 and 100 ns of hDHODH &amp; brequinar (turquoise)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Sunusu</dc:title>
  <dc:creator>ismail çelik</dc:creator>
  <cp:lastModifiedBy>rehamsaid84@gmail.com</cp:lastModifiedBy>
  <cp:revision>14</cp:revision>
  <dcterms:created xsi:type="dcterms:W3CDTF">2021-12-12T06:34:08Z</dcterms:created>
  <dcterms:modified xsi:type="dcterms:W3CDTF">2022-10-16T11:43:26Z</dcterms:modified>
</cp:coreProperties>
</file>