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70" r:id="rId2"/>
    <p:sldId id="257" r:id="rId3"/>
    <p:sldId id="271" r:id="rId4"/>
    <p:sldId id="256" r:id="rId5"/>
    <p:sldId id="272" r:id="rId6"/>
    <p:sldId id="258" r:id="rId7"/>
    <p:sldId id="273" r:id="rId8"/>
    <p:sldId id="259" r:id="rId9"/>
    <p:sldId id="274" r:id="rId10"/>
    <p:sldId id="260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E30B07F-850B-4B1F-B5DD-58F1D37E7780}" v="2" dt="2022-06-16T09:11:35.69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83" d="100"/>
          <a:sy n="83" d="100"/>
        </p:scale>
        <p:origin x="51" y="99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1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microsoft.com/office/2016/11/relationships/changesInfo" Target="changesInfos/changesInfo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Yasmin Khader" userId="878751472839c8a6" providerId="LiveId" clId="{BE30B07F-850B-4B1F-B5DD-58F1D37E7780}"/>
    <pc:docChg chg="custSel addSld delSld modSld sldOrd">
      <pc:chgData name="Yasmin Khader" userId="878751472839c8a6" providerId="LiveId" clId="{BE30B07F-850B-4B1F-B5DD-58F1D37E7780}" dt="2022-06-16T10:43:29.607" v="162" actId="47"/>
      <pc:docMkLst>
        <pc:docMk/>
      </pc:docMkLst>
      <pc:sldChg chg="addSp delSp modSp mod">
        <pc:chgData name="Yasmin Khader" userId="878751472839c8a6" providerId="LiveId" clId="{BE30B07F-850B-4B1F-B5DD-58F1D37E7780}" dt="2022-06-16T09:14:14.046" v="42" actId="1076"/>
        <pc:sldMkLst>
          <pc:docMk/>
          <pc:sldMk cId="3137912876" sldId="259"/>
        </pc:sldMkLst>
        <pc:spChg chg="mod">
          <ac:chgData name="Yasmin Khader" userId="878751472839c8a6" providerId="LiveId" clId="{BE30B07F-850B-4B1F-B5DD-58F1D37E7780}" dt="2022-06-16T09:13:28.341" v="33" actId="1076"/>
          <ac:spMkLst>
            <pc:docMk/>
            <pc:sldMk cId="3137912876" sldId="259"/>
            <ac:spMk id="17" creationId="{D1D2BEA5-F6A1-6B2B-32C0-F5767CE00A19}"/>
          </ac:spMkLst>
        </pc:spChg>
        <pc:spChg chg="mod">
          <ac:chgData name="Yasmin Khader" userId="878751472839c8a6" providerId="LiveId" clId="{BE30B07F-850B-4B1F-B5DD-58F1D37E7780}" dt="2022-06-16T09:13:35.106" v="35" actId="1076"/>
          <ac:spMkLst>
            <pc:docMk/>
            <pc:sldMk cId="3137912876" sldId="259"/>
            <ac:spMk id="18" creationId="{A4DEA180-1E8E-F99F-F9A6-155B4FC73D50}"/>
          </ac:spMkLst>
        </pc:spChg>
        <pc:spChg chg="mod">
          <ac:chgData name="Yasmin Khader" userId="878751472839c8a6" providerId="LiveId" clId="{BE30B07F-850B-4B1F-B5DD-58F1D37E7780}" dt="2022-06-16T09:14:09.405" v="41" actId="1076"/>
          <ac:spMkLst>
            <pc:docMk/>
            <pc:sldMk cId="3137912876" sldId="259"/>
            <ac:spMk id="19" creationId="{7609C0B9-27B2-059C-AE7D-915D3AC56AC2}"/>
          </ac:spMkLst>
        </pc:spChg>
        <pc:spChg chg="mod">
          <ac:chgData name="Yasmin Khader" userId="878751472839c8a6" providerId="LiveId" clId="{BE30B07F-850B-4B1F-B5DD-58F1D37E7780}" dt="2022-06-16T09:12:33.504" v="23" actId="1076"/>
          <ac:spMkLst>
            <pc:docMk/>
            <pc:sldMk cId="3137912876" sldId="259"/>
            <ac:spMk id="21" creationId="{182E85D4-5F42-C753-CC67-21AEADE434FA}"/>
          </ac:spMkLst>
        </pc:spChg>
        <pc:picChg chg="mod">
          <ac:chgData name="Yasmin Khader" userId="878751472839c8a6" providerId="LiveId" clId="{BE30B07F-850B-4B1F-B5DD-58F1D37E7780}" dt="2022-06-16T09:14:05.154" v="40" actId="14100"/>
          <ac:picMkLst>
            <pc:docMk/>
            <pc:sldMk cId="3137912876" sldId="259"/>
            <ac:picMk id="3" creationId="{AF3E7FC6-CC71-D616-C357-D56294BB2735}"/>
          </ac:picMkLst>
        </pc:picChg>
        <pc:picChg chg="add mod">
          <ac:chgData name="Yasmin Khader" userId="878751472839c8a6" providerId="LiveId" clId="{BE30B07F-850B-4B1F-B5DD-58F1D37E7780}" dt="2022-06-16T09:13:18.702" v="32" actId="1076"/>
          <ac:picMkLst>
            <pc:docMk/>
            <pc:sldMk cId="3137912876" sldId="259"/>
            <ac:picMk id="4" creationId="{FFA65A1A-B4D8-27C8-A991-FB9BE9DBFCDC}"/>
          </ac:picMkLst>
        </pc:picChg>
        <pc:picChg chg="del mod">
          <ac:chgData name="Yasmin Khader" userId="878751472839c8a6" providerId="LiveId" clId="{BE30B07F-850B-4B1F-B5DD-58F1D37E7780}" dt="2022-06-16T09:11:00.488" v="1" actId="478"/>
          <ac:picMkLst>
            <pc:docMk/>
            <pc:sldMk cId="3137912876" sldId="259"/>
            <ac:picMk id="5" creationId="{576179DD-ED7B-D7B4-7D0A-443270B7C8F8}"/>
          </ac:picMkLst>
        </pc:picChg>
        <pc:picChg chg="mod">
          <ac:chgData name="Yasmin Khader" userId="878751472839c8a6" providerId="LiveId" clId="{BE30B07F-850B-4B1F-B5DD-58F1D37E7780}" dt="2022-06-16T09:13:31.885" v="34" actId="14100"/>
          <ac:picMkLst>
            <pc:docMk/>
            <pc:sldMk cId="3137912876" sldId="259"/>
            <ac:picMk id="7" creationId="{AF261D12-E6CD-2412-37EB-48B196B19016}"/>
          </ac:picMkLst>
        </pc:picChg>
        <pc:picChg chg="add mod">
          <ac:chgData name="Yasmin Khader" userId="878751472839c8a6" providerId="LiveId" clId="{BE30B07F-850B-4B1F-B5DD-58F1D37E7780}" dt="2022-06-16T09:13:47.825" v="37" actId="1076"/>
          <ac:picMkLst>
            <pc:docMk/>
            <pc:sldMk cId="3137912876" sldId="259"/>
            <ac:picMk id="8" creationId="{F17FC6CF-DE90-6EB4-0E03-65A8DCA5FD02}"/>
          </ac:picMkLst>
        </pc:picChg>
        <pc:picChg chg="mod">
          <ac:chgData name="Yasmin Khader" userId="878751472839c8a6" providerId="LiveId" clId="{BE30B07F-850B-4B1F-B5DD-58F1D37E7780}" dt="2022-06-16T09:13:38.081" v="36" actId="1076"/>
          <ac:picMkLst>
            <pc:docMk/>
            <pc:sldMk cId="3137912876" sldId="259"/>
            <ac:picMk id="9" creationId="{4D210171-F73B-D03D-9FB8-9581EC2552FA}"/>
          </ac:picMkLst>
        </pc:picChg>
        <pc:picChg chg="del mod">
          <ac:chgData name="Yasmin Khader" userId="878751472839c8a6" providerId="LiveId" clId="{BE30B07F-850B-4B1F-B5DD-58F1D37E7780}" dt="2022-06-16T09:11:22.901" v="9" actId="478"/>
          <ac:picMkLst>
            <pc:docMk/>
            <pc:sldMk cId="3137912876" sldId="259"/>
            <ac:picMk id="11" creationId="{6E115480-D441-8B17-F625-129878646018}"/>
          </ac:picMkLst>
        </pc:picChg>
        <pc:picChg chg="mod">
          <ac:chgData name="Yasmin Khader" userId="878751472839c8a6" providerId="LiveId" clId="{BE30B07F-850B-4B1F-B5DD-58F1D37E7780}" dt="2022-06-16T09:14:14.046" v="42" actId="1076"/>
          <ac:picMkLst>
            <pc:docMk/>
            <pc:sldMk cId="3137912876" sldId="259"/>
            <ac:picMk id="15" creationId="{5948A809-4E2A-8D8E-350D-A5EF5426B0CD}"/>
          </ac:picMkLst>
        </pc:picChg>
      </pc:sldChg>
      <pc:sldChg chg="del">
        <pc:chgData name="Yasmin Khader" userId="878751472839c8a6" providerId="LiveId" clId="{BE30B07F-850B-4B1F-B5DD-58F1D37E7780}" dt="2022-06-16T10:43:29.607" v="162" actId="47"/>
        <pc:sldMkLst>
          <pc:docMk/>
          <pc:sldMk cId="1493545928" sldId="261"/>
        </pc:sldMkLst>
      </pc:sldChg>
      <pc:sldChg chg="del">
        <pc:chgData name="Yasmin Khader" userId="878751472839c8a6" providerId="LiveId" clId="{BE30B07F-850B-4B1F-B5DD-58F1D37E7780}" dt="2022-06-16T10:43:27.418" v="161" actId="47"/>
        <pc:sldMkLst>
          <pc:docMk/>
          <pc:sldMk cId="4240587467" sldId="269"/>
        </pc:sldMkLst>
      </pc:sldChg>
      <pc:sldChg chg="modSp new mod ord">
        <pc:chgData name="Yasmin Khader" userId="878751472839c8a6" providerId="LiveId" clId="{BE30B07F-850B-4B1F-B5DD-58F1D37E7780}" dt="2022-06-16T10:41:37.018" v="99" actId="255"/>
        <pc:sldMkLst>
          <pc:docMk/>
          <pc:sldMk cId="1780252742" sldId="270"/>
        </pc:sldMkLst>
        <pc:spChg chg="mod">
          <ac:chgData name="Yasmin Khader" userId="878751472839c8a6" providerId="LiveId" clId="{BE30B07F-850B-4B1F-B5DD-58F1D37E7780}" dt="2022-06-16T10:41:37.018" v="99" actId="255"/>
          <ac:spMkLst>
            <pc:docMk/>
            <pc:sldMk cId="1780252742" sldId="270"/>
            <ac:spMk id="2" creationId="{62AF875B-4C4C-EF14-0581-E13566232ED4}"/>
          </ac:spMkLst>
        </pc:spChg>
        <pc:spChg chg="mod">
          <ac:chgData name="Yasmin Khader" userId="878751472839c8a6" providerId="LiveId" clId="{BE30B07F-850B-4B1F-B5DD-58F1D37E7780}" dt="2022-06-16T10:40:16.344" v="74" actId="20577"/>
          <ac:spMkLst>
            <pc:docMk/>
            <pc:sldMk cId="1780252742" sldId="270"/>
            <ac:spMk id="3" creationId="{5D9D69ED-B91C-A877-8D74-2329044B6E22}"/>
          </ac:spMkLst>
        </pc:spChg>
      </pc:sldChg>
      <pc:sldChg chg="modSp new mod">
        <pc:chgData name="Yasmin Khader" userId="878751472839c8a6" providerId="LiveId" clId="{BE30B07F-850B-4B1F-B5DD-58F1D37E7780}" dt="2022-06-16T10:41:28.771" v="98" actId="255"/>
        <pc:sldMkLst>
          <pc:docMk/>
          <pc:sldMk cId="3855493599" sldId="271"/>
        </pc:sldMkLst>
        <pc:spChg chg="mod">
          <ac:chgData name="Yasmin Khader" userId="878751472839c8a6" providerId="LiveId" clId="{BE30B07F-850B-4B1F-B5DD-58F1D37E7780}" dt="2022-06-16T10:41:28.771" v="98" actId="255"/>
          <ac:spMkLst>
            <pc:docMk/>
            <pc:sldMk cId="3855493599" sldId="271"/>
            <ac:spMk id="2" creationId="{FA777A5D-C67A-313E-202F-B29CA554DECE}"/>
          </ac:spMkLst>
        </pc:spChg>
        <pc:spChg chg="mod">
          <ac:chgData name="Yasmin Khader" userId="878751472839c8a6" providerId="LiveId" clId="{BE30B07F-850B-4B1F-B5DD-58F1D37E7780}" dt="2022-06-16T10:41:16.392" v="97" actId="255"/>
          <ac:spMkLst>
            <pc:docMk/>
            <pc:sldMk cId="3855493599" sldId="271"/>
            <ac:spMk id="3" creationId="{E10C0B8D-D7A3-13AA-2804-650876AE2C88}"/>
          </ac:spMkLst>
        </pc:spChg>
      </pc:sldChg>
      <pc:sldChg chg="modSp new mod">
        <pc:chgData name="Yasmin Khader" userId="878751472839c8a6" providerId="LiveId" clId="{BE30B07F-850B-4B1F-B5DD-58F1D37E7780}" dt="2022-06-16T10:42:08.921" v="118" actId="20577"/>
        <pc:sldMkLst>
          <pc:docMk/>
          <pc:sldMk cId="1300011847" sldId="272"/>
        </pc:sldMkLst>
        <pc:spChg chg="mod">
          <ac:chgData name="Yasmin Khader" userId="878751472839c8a6" providerId="LiveId" clId="{BE30B07F-850B-4B1F-B5DD-58F1D37E7780}" dt="2022-06-16T10:42:02.585" v="101"/>
          <ac:spMkLst>
            <pc:docMk/>
            <pc:sldMk cId="1300011847" sldId="272"/>
            <ac:spMk id="2" creationId="{4608BDE9-AB62-0067-247B-D9936C1F16E2}"/>
          </ac:spMkLst>
        </pc:spChg>
        <pc:spChg chg="mod">
          <ac:chgData name="Yasmin Khader" userId="878751472839c8a6" providerId="LiveId" clId="{BE30B07F-850B-4B1F-B5DD-58F1D37E7780}" dt="2022-06-16T10:42:08.921" v="118" actId="20577"/>
          <ac:spMkLst>
            <pc:docMk/>
            <pc:sldMk cId="1300011847" sldId="272"/>
            <ac:spMk id="3" creationId="{E67DE279-7649-9F10-A504-C36A7DDB62FD}"/>
          </ac:spMkLst>
        </pc:spChg>
      </pc:sldChg>
      <pc:sldChg chg="modSp new mod">
        <pc:chgData name="Yasmin Khader" userId="878751472839c8a6" providerId="LiveId" clId="{BE30B07F-850B-4B1F-B5DD-58F1D37E7780}" dt="2022-06-16T10:42:53.136" v="138" actId="20577"/>
        <pc:sldMkLst>
          <pc:docMk/>
          <pc:sldMk cId="2424169125" sldId="273"/>
        </pc:sldMkLst>
        <pc:spChg chg="mod">
          <ac:chgData name="Yasmin Khader" userId="878751472839c8a6" providerId="LiveId" clId="{BE30B07F-850B-4B1F-B5DD-58F1D37E7780}" dt="2022-06-16T10:42:45.701" v="121" actId="27636"/>
          <ac:spMkLst>
            <pc:docMk/>
            <pc:sldMk cId="2424169125" sldId="273"/>
            <ac:spMk id="2" creationId="{A752A8B0-DB2D-F1EC-B593-25C4CD0183F0}"/>
          </ac:spMkLst>
        </pc:spChg>
        <pc:spChg chg="mod">
          <ac:chgData name="Yasmin Khader" userId="878751472839c8a6" providerId="LiveId" clId="{BE30B07F-850B-4B1F-B5DD-58F1D37E7780}" dt="2022-06-16T10:42:53.136" v="138" actId="20577"/>
          <ac:spMkLst>
            <pc:docMk/>
            <pc:sldMk cId="2424169125" sldId="273"/>
            <ac:spMk id="3" creationId="{3823BE90-F759-56FD-B164-4AE215D2437B}"/>
          </ac:spMkLst>
        </pc:spChg>
      </pc:sldChg>
      <pc:sldChg chg="modSp new mod">
        <pc:chgData name="Yasmin Khader" userId="878751472839c8a6" providerId="LiveId" clId="{BE30B07F-850B-4B1F-B5DD-58F1D37E7780}" dt="2022-06-16T10:43:22.486" v="160" actId="20577"/>
        <pc:sldMkLst>
          <pc:docMk/>
          <pc:sldMk cId="337144348" sldId="274"/>
        </pc:sldMkLst>
        <pc:spChg chg="mod">
          <ac:chgData name="Yasmin Khader" userId="878751472839c8a6" providerId="LiveId" clId="{BE30B07F-850B-4B1F-B5DD-58F1D37E7780}" dt="2022-06-16T10:43:15.408" v="140"/>
          <ac:spMkLst>
            <pc:docMk/>
            <pc:sldMk cId="337144348" sldId="274"/>
            <ac:spMk id="2" creationId="{C249664F-57CF-8E3E-FC46-0C50EC4E0BB0}"/>
          </ac:spMkLst>
        </pc:spChg>
        <pc:spChg chg="mod">
          <ac:chgData name="Yasmin Khader" userId="878751472839c8a6" providerId="LiveId" clId="{BE30B07F-850B-4B1F-B5DD-58F1D37E7780}" dt="2022-06-16T10:43:22.486" v="160" actId="20577"/>
          <ac:spMkLst>
            <pc:docMk/>
            <pc:sldMk cId="337144348" sldId="274"/>
            <ac:spMk id="3" creationId="{0DD4BA05-CB31-72D4-83DC-9C60C4E4235A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4AF4C9-6691-4426-AE7F-4C4D4C24BDEC}" type="datetimeFigureOut">
              <a:rPr lang="en-US" smtClean="0"/>
              <a:t>6/16/2022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4C9813C-E41D-4AEA-8410-90EFF7D047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58023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8AC8B7-99DD-4AAA-149A-73D3F600648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90C316A-8F7E-FAC5-4E97-B3667061EE1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8A04780-817C-01CB-3DEF-75B3F363CC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CC22CC-B0EA-4BAF-AFFE-80846615D2C1}" type="datetimeFigureOut">
              <a:rPr lang="en-US" smtClean="0"/>
              <a:t>6/16/2022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0634189-8F95-3E91-8E9E-FCB91C34E5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B1071AE-1E2E-C1BF-0790-3C8915E219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7539D8-BAB2-4C47-B29E-49815B1381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4676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6AD4B9-078D-0A51-A73C-C1B382B9BE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E297362-A2D1-F678-2816-C9F96C74924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BC0590-0527-EE87-6B95-4FC7463553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CC22CC-B0EA-4BAF-AFFE-80846615D2C1}" type="datetimeFigureOut">
              <a:rPr lang="en-US" smtClean="0"/>
              <a:t>6/16/2022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8E79AFC-75B2-D77B-42EA-11F8B56EFB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B89B597-C35E-2034-1B9E-51D827B3A3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7539D8-BAB2-4C47-B29E-49815B1381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08833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0F7B25E-4526-DAD0-2EB2-D291195C5E5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98BE61F-4D3E-FBFF-89FD-089080496FC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DD9D99D-203B-5834-7B20-874D140A65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CC22CC-B0EA-4BAF-AFFE-80846615D2C1}" type="datetimeFigureOut">
              <a:rPr lang="en-US" smtClean="0"/>
              <a:t>6/16/2022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6F417A4-8088-A0FF-FEAA-9C8F15CC11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1535F7F-1FBA-C6D0-9F5E-BA2FC5A97B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7539D8-BAB2-4C47-B29E-49815B1381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38788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B9F39F-CDA8-6AAD-480C-2CC139EC78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05BCBF1-8872-0E45-471F-DFF188004C0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023973C-24B5-6C3B-88EE-63B9C18F3B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CC22CC-B0EA-4BAF-AFFE-80846615D2C1}" type="datetimeFigureOut">
              <a:rPr lang="en-US" smtClean="0"/>
              <a:t>6/16/2022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367BA28-2E43-8F03-9724-B5A13A9DCA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DBBE7C-91DF-07EF-8AA2-1B6CF61328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7539D8-BAB2-4C47-B29E-49815B1381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71444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18E9D0-5FC1-1F81-BBDB-EE8E2B5E52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E354518-F28B-430B-8D1E-B9636FF102C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429A30-4A4C-E9D0-2D35-4C6DD02661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CC22CC-B0EA-4BAF-AFFE-80846615D2C1}" type="datetimeFigureOut">
              <a:rPr lang="en-US" smtClean="0"/>
              <a:t>6/16/2022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57FD828-EEE6-61AB-AB65-3DA545EACD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F9A73B2-6879-0E5D-B8FB-18EC1CFACD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7539D8-BAB2-4C47-B29E-49815B1381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11759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AE1F8E-81A6-2AA1-11DD-F0FDB6F836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5872D55-495F-45F6-46A4-F337436614B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24E445F-D26F-BB42-7527-B45CE2353B8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1A4CEC4-DDCB-E250-8EB2-FF5BF1E698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CC22CC-B0EA-4BAF-AFFE-80846615D2C1}" type="datetimeFigureOut">
              <a:rPr lang="en-US" smtClean="0"/>
              <a:t>6/16/2022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0B1DED2-8415-6FDE-5939-2639AB1CC9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E4F3D90-57D5-72BF-2614-0D0F4BCD5F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7539D8-BAB2-4C47-B29E-49815B1381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462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2A73AC-CA50-77A3-E920-4F1485CFCD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E0210F3-980A-33F1-C127-2CF47E7434E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4C3AB57-1F71-C935-8EE6-04F486D62CC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8A5CFD0-F319-67A1-83D8-2B5AC9D9544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59C07AD-1F0C-5F24-2BA8-6415B309B2B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803FE95-800D-381C-85D5-A09C3BD03C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CC22CC-B0EA-4BAF-AFFE-80846615D2C1}" type="datetimeFigureOut">
              <a:rPr lang="en-US" smtClean="0"/>
              <a:t>6/16/2022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7BB3A59-C04D-4E5D-A6A3-C11622266A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A7C385D-883C-52CF-C1FE-4D9BE8ADF9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7539D8-BAB2-4C47-B29E-49815B1381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47218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1A34E5-0A3C-2F0C-0FF2-68555B6888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0C0A417-16D9-F045-2A24-805060632C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CC22CC-B0EA-4BAF-AFFE-80846615D2C1}" type="datetimeFigureOut">
              <a:rPr lang="en-US" smtClean="0"/>
              <a:t>6/16/2022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DC76410-8BD0-5B9B-1968-F0C3C32203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E505019-E1A0-8317-5EC7-82BF76D52D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7539D8-BAB2-4C47-B29E-49815B1381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1267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D40C297-491A-835D-3429-FAA25AC793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CC22CC-B0EA-4BAF-AFFE-80846615D2C1}" type="datetimeFigureOut">
              <a:rPr lang="en-US" smtClean="0"/>
              <a:t>6/16/2022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D597784-40CD-89CA-0E39-29873BB45A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386BE84-CC53-1CBC-9986-0B375CC648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7539D8-BAB2-4C47-B29E-49815B1381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33069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8AD2A8-5919-B21C-27E9-2295598DE0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2D68B67-DFDA-2824-0773-BE460ED6D0C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26943D6-F919-68C6-F54B-546FAE1B705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68C297B-F77A-97C7-66D0-8DE80EA8BF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CC22CC-B0EA-4BAF-AFFE-80846615D2C1}" type="datetimeFigureOut">
              <a:rPr lang="en-US" smtClean="0"/>
              <a:t>6/16/2022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6C4AC15-7698-3DD7-7206-BD6E546E11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E85FC31-9C8A-8CF1-1E36-193DB44E81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7539D8-BAB2-4C47-B29E-49815B1381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21008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19EDEB-01B9-54C0-B13D-BEE51B45D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2CA7CC0-96DE-FEFE-E65A-F989A2E26B0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4FD1F4A-5B70-32EA-0662-404E0F0696D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B53116D-A424-1704-E27E-87F34FDB35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CC22CC-B0EA-4BAF-AFFE-80846615D2C1}" type="datetimeFigureOut">
              <a:rPr lang="en-US" smtClean="0"/>
              <a:t>6/16/2022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9AF222B-07DB-1CCE-9029-361B1E984C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0766C23-513B-A878-BB5B-79D75E62C6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7539D8-BAB2-4C47-B29E-49815B1381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70914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BC43D95-3ADB-B87A-615E-EFEE642AD1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8E8476B-8972-CFD6-55BB-CDB73719D7E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BF693F3-BE06-EFDB-7BA2-6DEBA1C73ED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CC22CC-B0EA-4BAF-AFFE-80846615D2C1}" type="datetimeFigureOut">
              <a:rPr lang="en-US" smtClean="0"/>
              <a:t>6/16/2022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F6DBA83-533A-0774-3A60-DA425393C5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5AB05AC-584F-2B0D-5248-F8B4194058D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7539D8-BAB2-4C47-B29E-49815B1381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04276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emf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image" Target="../media/image20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AF875B-4C4C-EF14-0581-E13566232E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marL="0" marR="0">
              <a:lnSpc>
                <a:spcPct val="150000"/>
              </a:lnSpc>
              <a:spcBef>
                <a:spcPts val="0"/>
              </a:spcBef>
              <a:spcAft>
                <a:spcPts val="800"/>
              </a:spcAft>
              <a:tabLst>
                <a:tab pos="1714500" algn="l"/>
              </a:tabLst>
            </a:pP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 </a:t>
            </a:r>
            <a:b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r>
              <a:rPr lang="en-US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Fig2.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Forest plots of sociodemographic-related predictors of remission of RA in patients treated with biologics: A, Age &gt;50-year-old. B, female gender. C, BMI &gt;30 kg/m</a:t>
            </a:r>
            <a:r>
              <a:rPr lang="en-US" sz="1800" baseline="300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2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. D, smoking history. E, HAQ score &gt;2. F, presence of comorbidities</a:t>
            </a:r>
            <a:endParaRPr lang="en-US" sz="18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D9D69ED-B91C-A877-8D74-2329044B6E2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Figure in slide 2</a:t>
            </a:r>
          </a:p>
        </p:txBody>
      </p:sp>
    </p:spTree>
    <p:extLst>
      <p:ext uri="{BB962C8B-B14F-4D97-AF65-F5344CB8AC3E}">
        <p14:creationId xmlns:p14="http://schemas.microsoft.com/office/powerpoint/2010/main" val="178025274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442C36B8-C04D-7477-C93E-9F021F44AD6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9882" y="355645"/>
            <a:ext cx="5111262" cy="1821765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E842A1BC-700A-6B13-F769-9FB83E9F34B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9882" y="2630249"/>
            <a:ext cx="5111261" cy="1744803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00C0B9AB-A982-3F07-C2C4-6C1F1C558D8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17921" y="352078"/>
            <a:ext cx="5111262" cy="1825332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429C2DB4-9DD0-92A3-4471-C07EFC91096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13233" y="2630248"/>
            <a:ext cx="5111261" cy="174480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17747071-6C01-E651-FAB9-33F9FDED7E4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650569" y="4827889"/>
            <a:ext cx="5111261" cy="1744803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4B0248B4-2721-2C63-CB32-34D09EA32760}"/>
              </a:ext>
            </a:extLst>
          </p:cNvPr>
          <p:cNvSpPr txBox="1"/>
          <p:nvPr/>
        </p:nvSpPr>
        <p:spPr>
          <a:xfrm>
            <a:off x="529882" y="-27985"/>
            <a:ext cx="6799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A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0E2D0E4D-EA4E-A7A1-D859-E4461D1E3062}"/>
              </a:ext>
            </a:extLst>
          </p:cNvPr>
          <p:cNvSpPr txBox="1"/>
          <p:nvPr/>
        </p:nvSpPr>
        <p:spPr>
          <a:xfrm>
            <a:off x="6182752" y="2254333"/>
            <a:ext cx="6799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D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9B6F7095-DD0D-8EB5-0BB7-85AD66462CA4}"/>
              </a:ext>
            </a:extLst>
          </p:cNvPr>
          <p:cNvSpPr txBox="1"/>
          <p:nvPr/>
        </p:nvSpPr>
        <p:spPr>
          <a:xfrm>
            <a:off x="3650569" y="4408427"/>
            <a:ext cx="6799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E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E8B0FF4C-4480-5524-BE9F-69923BADC49D}"/>
              </a:ext>
            </a:extLst>
          </p:cNvPr>
          <p:cNvSpPr txBox="1"/>
          <p:nvPr/>
        </p:nvSpPr>
        <p:spPr>
          <a:xfrm>
            <a:off x="6206200" y="-48025"/>
            <a:ext cx="6799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C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13BD0FA4-12B7-8545-67A7-196120404056}"/>
              </a:ext>
            </a:extLst>
          </p:cNvPr>
          <p:cNvSpPr txBox="1"/>
          <p:nvPr/>
        </p:nvSpPr>
        <p:spPr>
          <a:xfrm>
            <a:off x="461886" y="2254333"/>
            <a:ext cx="6799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B</a:t>
            </a:r>
          </a:p>
        </p:txBody>
      </p:sp>
    </p:spTree>
    <p:extLst>
      <p:ext uri="{BB962C8B-B14F-4D97-AF65-F5344CB8AC3E}">
        <p14:creationId xmlns:p14="http://schemas.microsoft.com/office/powerpoint/2010/main" val="32987841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6E2E4573-D125-DC9D-E575-9ADCC68D594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987" y="415636"/>
            <a:ext cx="5595504" cy="2225836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CA98479C-3FB0-FD84-126F-AF7805CD4EE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987" y="2826329"/>
            <a:ext cx="5595504" cy="2341418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BB0FA325-6B20-4AA0-DC05-B55BAF733B4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987" y="5324894"/>
            <a:ext cx="5595504" cy="1483891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562AEA51-A8F3-6FEB-5062-CE35B8C1879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98571" y="421109"/>
            <a:ext cx="5373832" cy="1469362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FC373A8F-4CB1-4743-0A73-A6A24E0472F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6058" y="2077196"/>
            <a:ext cx="5484037" cy="1690255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8DB13F82-7CC5-F8B6-5D72-44EA6FFB53A2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6058" y="3896091"/>
            <a:ext cx="5484037" cy="1333136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0F2E20ED-8BD1-6912-CD50-44845BAACB15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6058" y="5339005"/>
            <a:ext cx="5595504" cy="1333136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2ECEDE45-E8CF-A0E4-37EF-E1DE90A0B506}"/>
              </a:ext>
            </a:extLst>
          </p:cNvPr>
          <p:cNvSpPr txBox="1"/>
          <p:nvPr/>
        </p:nvSpPr>
        <p:spPr>
          <a:xfrm>
            <a:off x="167987" y="138546"/>
            <a:ext cx="9819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A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A24BEA91-AB82-E961-7254-7D3C00B18DA3}"/>
              </a:ext>
            </a:extLst>
          </p:cNvPr>
          <p:cNvSpPr txBox="1"/>
          <p:nvPr/>
        </p:nvSpPr>
        <p:spPr>
          <a:xfrm>
            <a:off x="167987" y="2479578"/>
            <a:ext cx="66391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B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24F6FDFE-049C-B02E-78B4-267AD3410D75}"/>
              </a:ext>
            </a:extLst>
          </p:cNvPr>
          <p:cNvSpPr txBox="1"/>
          <p:nvPr/>
        </p:nvSpPr>
        <p:spPr>
          <a:xfrm>
            <a:off x="167987" y="5008561"/>
            <a:ext cx="66391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C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4D8A19B2-CD5E-D05A-736A-3FDE3841A82F}"/>
              </a:ext>
            </a:extLst>
          </p:cNvPr>
          <p:cNvSpPr txBox="1"/>
          <p:nvPr/>
        </p:nvSpPr>
        <p:spPr>
          <a:xfrm>
            <a:off x="5898571" y="169354"/>
            <a:ext cx="7897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D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D3F33DDB-4C80-E42E-6F8F-F118C467E7FB}"/>
              </a:ext>
            </a:extLst>
          </p:cNvPr>
          <p:cNvSpPr txBox="1"/>
          <p:nvPr/>
        </p:nvSpPr>
        <p:spPr>
          <a:xfrm>
            <a:off x="5916749" y="1779654"/>
            <a:ext cx="62345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E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EFB0CCA2-8047-59E7-6CC5-0F9A23B975CF}"/>
              </a:ext>
            </a:extLst>
          </p:cNvPr>
          <p:cNvSpPr txBox="1"/>
          <p:nvPr/>
        </p:nvSpPr>
        <p:spPr>
          <a:xfrm>
            <a:off x="5916749" y="3601933"/>
            <a:ext cx="62345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F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87FE8E7C-CF15-3157-0BC5-63BB2AF1D399}"/>
              </a:ext>
            </a:extLst>
          </p:cNvPr>
          <p:cNvSpPr txBox="1"/>
          <p:nvPr/>
        </p:nvSpPr>
        <p:spPr>
          <a:xfrm>
            <a:off x="5876058" y="5080207"/>
            <a:ext cx="47278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G</a:t>
            </a:r>
          </a:p>
        </p:txBody>
      </p:sp>
    </p:spTree>
    <p:extLst>
      <p:ext uri="{BB962C8B-B14F-4D97-AF65-F5344CB8AC3E}">
        <p14:creationId xmlns:p14="http://schemas.microsoft.com/office/powerpoint/2010/main" val="35951128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777A5D-C67A-313E-202F-B29CA554DE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Fig3.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Forest plots of disease-related predictors of remission in RA patients treated with biologics: A, Disease duration &gt;=10 years. B, DAS28 at time of diagnosis &gt;= 3.2. C, TJC28 &gt;=10. D, SJC28 &gt;=7. E, positive RF. F, ESR &gt;20 mm/hour. G, positive ACPA</a:t>
            </a:r>
            <a:endParaRPr lang="en-US" sz="18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10C0B8D-D7A3-13AA-2804-650876AE2C8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Figure in slide 4</a:t>
            </a:r>
          </a:p>
        </p:txBody>
      </p:sp>
    </p:spTree>
    <p:extLst>
      <p:ext uri="{BB962C8B-B14F-4D97-AF65-F5344CB8AC3E}">
        <p14:creationId xmlns:p14="http://schemas.microsoft.com/office/powerpoint/2010/main" val="38554935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330F39C7-EC8A-9E95-40EC-B18BFE3A096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644" y="332842"/>
            <a:ext cx="5675274" cy="2440008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689A7C34-097F-E34C-72AE-09844D68C634}"/>
              </a:ext>
            </a:extLst>
          </p:cNvPr>
          <p:cNvSpPr txBox="1"/>
          <p:nvPr/>
        </p:nvSpPr>
        <p:spPr>
          <a:xfrm>
            <a:off x="298644" y="25151"/>
            <a:ext cx="137863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/>
              <a:t>A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7A3B455-CDB3-8B51-1B9E-FD1A0541647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644" y="3019219"/>
            <a:ext cx="5797356" cy="2440008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5C271F27-90FD-10A7-01E0-C40B2DCD966C}"/>
              </a:ext>
            </a:extLst>
          </p:cNvPr>
          <p:cNvSpPr txBox="1"/>
          <p:nvPr/>
        </p:nvSpPr>
        <p:spPr>
          <a:xfrm>
            <a:off x="298644" y="2683966"/>
            <a:ext cx="7033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/>
              <a:t>B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BD9D6E43-8213-7663-07AD-4C35E2E3311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646" y="5538229"/>
            <a:ext cx="5919438" cy="1404177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C3BA9A96-CB46-6DD2-EC54-42DD9480F420}"/>
              </a:ext>
            </a:extLst>
          </p:cNvPr>
          <p:cNvSpPr txBox="1"/>
          <p:nvPr/>
        </p:nvSpPr>
        <p:spPr>
          <a:xfrm>
            <a:off x="298644" y="5223306"/>
            <a:ext cx="116761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/>
              <a:t>C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F096061B-8435-8E71-6928-13DEB02A13E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168812"/>
            <a:ext cx="5735260" cy="2604038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3499FCE2-2C61-3878-6ED4-9331E1B9CF5A}"/>
              </a:ext>
            </a:extLst>
          </p:cNvPr>
          <p:cNvSpPr txBox="1"/>
          <p:nvPr/>
        </p:nvSpPr>
        <p:spPr>
          <a:xfrm>
            <a:off x="6218083" y="3391"/>
            <a:ext cx="90502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/>
              <a:t>D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6DA1FF85-3906-4924-64A9-6E448CC678E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8083" y="2960722"/>
            <a:ext cx="5739202" cy="2181337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C3774114-C080-3ECE-8BAF-0D6B022D1EE9}"/>
              </a:ext>
            </a:extLst>
          </p:cNvPr>
          <p:cNvSpPr txBox="1"/>
          <p:nvPr/>
        </p:nvSpPr>
        <p:spPr>
          <a:xfrm>
            <a:off x="6218083" y="2564553"/>
            <a:ext cx="9423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/>
              <a:t>E</a:t>
            </a: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3A5754AF-2451-6112-D79F-95A830CAF149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69240" y="5459227"/>
            <a:ext cx="5588045" cy="1698277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AE2C2FBC-A747-348A-BEC6-3C4DB363E7C3}"/>
              </a:ext>
            </a:extLst>
          </p:cNvPr>
          <p:cNvSpPr txBox="1"/>
          <p:nvPr/>
        </p:nvSpPr>
        <p:spPr>
          <a:xfrm>
            <a:off x="6369240" y="5083563"/>
            <a:ext cx="116761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/>
              <a:t>F</a:t>
            </a:r>
          </a:p>
        </p:txBody>
      </p:sp>
    </p:spTree>
    <p:extLst>
      <p:ext uri="{BB962C8B-B14F-4D97-AF65-F5344CB8AC3E}">
        <p14:creationId xmlns:p14="http://schemas.microsoft.com/office/powerpoint/2010/main" val="35074907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08BDE9-AB62-0067-247B-D9936C1F16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Fig4. 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Forest plots of treatment-related predictors of remission in RA patients treated with biologics: A, prior or concurrent use of MTX. B, prior or concurrent use of steroids</a:t>
            </a:r>
            <a:b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7DE279-7649-9F10-A504-C36A7DDB62F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Figure in slide 6</a:t>
            </a:r>
          </a:p>
        </p:txBody>
      </p:sp>
    </p:spTree>
    <p:extLst>
      <p:ext uri="{BB962C8B-B14F-4D97-AF65-F5344CB8AC3E}">
        <p14:creationId xmlns:p14="http://schemas.microsoft.com/office/powerpoint/2010/main" val="13000118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2FC76EBB-BC30-5291-6190-DD9AF5FB676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1862" y="4027714"/>
            <a:ext cx="6896100" cy="22860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570BCE5A-6952-C1CE-1088-C46221B3626A}"/>
              </a:ext>
            </a:extLst>
          </p:cNvPr>
          <p:cNvSpPr txBox="1"/>
          <p:nvPr/>
        </p:nvSpPr>
        <p:spPr>
          <a:xfrm>
            <a:off x="2201862" y="3598119"/>
            <a:ext cx="84613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/>
              <a:t>B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074C5D9-7890-BE31-923E-84F753A10455}"/>
              </a:ext>
            </a:extLst>
          </p:cNvPr>
          <p:cNvSpPr txBox="1"/>
          <p:nvPr/>
        </p:nvSpPr>
        <p:spPr>
          <a:xfrm>
            <a:off x="2201862" y="517463"/>
            <a:ext cx="84613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/>
              <a:t>A</a:t>
            </a:r>
          </a:p>
        </p:txBody>
      </p:sp>
      <p:pic>
        <p:nvPicPr>
          <p:cNvPr id="3" name="Picture 2" descr="A picture containing table&#10;&#10;Description automatically generated">
            <a:extLst>
              <a:ext uri="{FF2B5EF4-FFF2-40B4-BE49-F238E27FC236}">
                <a16:creationId xmlns:a16="http://schemas.microsoft.com/office/drawing/2014/main" id="{DE33F1A3-86D4-1220-824D-57715DD6FAE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1862" y="947801"/>
            <a:ext cx="6896100" cy="2743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584726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52A8B0-DB2D-F1EC-B593-25C4CD0183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Fig5.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Forest plots for predictors of remission in RA patients treated with TNF-inhibitors alone: A, Age &gt;50-year-old. B, female gender. C, smoking history. D, positive RF. E, prior or concurrent use of MTX. F, prior or concurrent use of steroids</a:t>
            </a:r>
            <a:b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23BE90-F759-56FD-B164-4AE215D2437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Figure in slide 8</a:t>
            </a:r>
          </a:p>
        </p:txBody>
      </p:sp>
    </p:spTree>
    <p:extLst>
      <p:ext uri="{BB962C8B-B14F-4D97-AF65-F5344CB8AC3E}">
        <p14:creationId xmlns:p14="http://schemas.microsoft.com/office/powerpoint/2010/main" val="242416912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AF261D12-E6CD-2412-37EB-48B196B1901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2228" y="2674831"/>
            <a:ext cx="5741307" cy="2015581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4D210171-F73B-D03D-9FB8-9581EC2552F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2228" y="5002794"/>
            <a:ext cx="5735024" cy="1725504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5948A809-4E2A-8D8E-350D-A5EF5426B0C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0666" y="4939412"/>
            <a:ext cx="5544337" cy="1788886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02CB6B43-76E6-EE6C-93BC-E0548A5A57F0}"/>
              </a:ext>
            </a:extLst>
          </p:cNvPr>
          <p:cNvSpPr txBox="1"/>
          <p:nvPr/>
        </p:nvSpPr>
        <p:spPr>
          <a:xfrm>
            <a:off x="238509" y="77729"/>
            <a:ext cx="11693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A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1D2BEA5-F6A1-6B2B-32C0-F5767CE00A19}"/>
              </a:ext>
            </a:extLst>
          </p:cNvPr>
          <p:cNvSpPr txBox="1"/>
          <p:nvPr/>
        </p:nvSpPr>
        <p:spPr>
          <a:xfrm>
            <a:off x="238509" y="2428571"/>
            <a:ext cx="11693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B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A4DEA180-1E8E-F99F-F9A6-155B4FC73D50}"/>
              </a:ext>
            </a:extLst>
          </p:cNvPr>
          <p:cNvSpPr txBox="1"/>
          <p:nvPr/>
        </p:nvSpPr>
        <p:spPr>
          <a:xfrm>
            <a:off x="238509" y="4650992"/>
            <a:ext cx="11693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C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7609C0B9-27B2-059C-AE7D-915D3AC56AC2}"/>
              </a:ext>
            </a:extLst>
          </p:cNvPr>
          <p:cNvSpPr txBox="1"/>
          <p:nvPr/>
        </p:nvSpPr>
        <p:spPr>
          <a:xfrm>
            <a:off x="6310666" y="4648931"/>
            <a:ext cx="11693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F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53E9BBB7-C6F2-12D6-6271-F3D58458A427}"/>
              </a:ext>
            </a:extLst>
          </p:cNvPr>
          <p:cNvSpPr txBox="1"/>
          <p:nvPr/>
        </p:nvSpPr>
        <p:spPr>
          <a:xfrm>
            <a:off x="6233498" y="2363350"/>
            <a:ext cx="11693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E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182E85D4-5F42-C753-CC67-21AEADE434FA}"/>
              </a:ext>
            </a:extLst>
          </p:cNvPr>
          <p:cNvSpPr txBox="1"/>
          <p:nvPr/>
        </p:nvSpPr>
        <p:spPr>
          <a:xfrm>
            <a:off x="6233498" y="0"/>
            <a:ext cx="11693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D</a:t>
            </a:r>
          </a:p>
        </p:txBody>
      </p:sp>
      <p:pic>
        <p:nvPicPr>
          <p:cNvPr id="3" name="Picture 2" descr="Table&#10;&#10;Description automatically generated with low confidence">
            <a:extLst>
              <a:ext uri="{FF2B5EF4-FFF2-40B4-BE49-F238E27FC236}">
                <a16:creationId xmlns:a16="http://schemas.microsoft.com/office/drawing/2014/main" id="{AF3E7FC6-CC71-D616-C357-D56294BB273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4683" y="2744361"/>
            <a:ext cx="5643870" cy="1946051"/>
          </a:xfrm>
          <a:prstGeom prst="rect">
            <a:avLst/>
          </a:prstGeom>
        </p:spPr>
      </p:pic>
      <p:pic>
        <p:nvPicPr>
          <p:cNvPr id="4" name="Picture 3" descr="Table&#10;&#10;Description automatically generated">
            <a:extLst>
              <a:ext uri="{FF2B5EF4-FFF2-40B4-BE49-F238E27FC236}">
                <a16:creationId xmlns:a16="http://schemas.microsoft.com/office/drawing/2014/main" id="{FFA65A1A-B4D8-27C8-A991-FB9BE9DBFCD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2228" y="416961"/>
            <a:ext cx="5792492" cy="2106044"/>
          </a:xfrm>
          <a:prstGeom prst="rect">
            <a:avLst/>
          </a:prstGeom>
        </p:spPr>
      </p:pic>
      <p:pic>
        <p:nvPicPr>
          <p:cNvPr id="8" name="Picture 7" descr="Table&#10;&#10;Description automatically generated">
            <a:extLst>
              <a:ext uri="{FF2B5EF4-FFF2-40B4-BE49-F238E27FC236}">
                <a16:creationId xmlns:a16="http://schemas.microsoft.com/office/drawing/2014/main" id="{F17FC6CF-DE90-6EB4-0E03-65A8DCA5FD02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4683" y="341165"/>
            <a:ext cx="5879241" cy="21060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791287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49664F-57CF-8E3E-FC46-0C50EC4E0B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Supplementary Fig6.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Sensitivity analysis for: A, age. B, female gender. C, disease activity. D, disease duration. E, prior use of MTX</a:t>
            </a:r>
            <a:b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D4BA05-CB31-72D4-83DC-9C60C4E4235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Figure in slide 10</a:t>
            </a:r>
          </a:p>
        </p:txBody>
      </p:sp>
    </p:spTree>
    <p:extLst>
      <p:ext uri="{BB962C8B-B14F-4D97-AF65-F5344CB8AC3E}">
        <p14:creationId xmlns:p14="http://schemas.microsoft.com/office/powerpoint/2010/main" val="33714434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2852</TotalTime>
  <Words>288</Words>
  <Application>Microsoft Office PowerPoint</Application>
  <PresentationFormat>Widescreen</PresentationFormat>
  <Paragraphs>36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5" baseType="lpstr">
      <vt:lpstr>Arial</vt:lpstr>
      <vt:lpstr>Calibri</vt:lpstr>
      <vt:lpstr>Calibri Light</vt:lpstr>
      <vt:lpstr>Times New Roman</vt:lpstr>
      <vt:lpstr>Office Theme</vt:lpstr>
      <vt:lpstr>  Fig2. Forest plots of sociodemographic-related predictors of remission of RA in patients treated with biologics: A, Age &gt;50-year-old. B, female gender. C, BMI &gt;30 kg/m2. D, smoking history. E, HAQ score &gt;2. F, presence of comorbidities</vt:lpstr>
      <vt:lpstr>PowerPoint Presentation</vt:lpstr>
      <vt:lpstr>Fig3. Forest plots of disease-related predictors of remission in RA patients treated with biologics: A, Disease duration &gt;=10 years. B, DAS28 at time of diagnosis &gt;= 3.2. C, TJC28 &gt;=10. D, SJC28 &gt;=7. E, positive RF. F, ESR &gt;20 mm/hour. G, positive ACPA</vt:lpstr>
      <vt:lpstr>PowerPoint Presentation</vt:lpstr>
      <vt:lpstr>Fig4. Forest plots of treatment-related predictors of remission in RA patients treated with biologics: A, prior or concurrent use of MTX. B, prior or concurrent use of steroids </vt:lpstr>
      <vt:lpstr>PowerPoint Presentation</vt:lpstr>
      <vt:lpstr>Fig5. Forest plots for predictors of remission in RA patients treated with TNF-inhibitors alone: A, Age &gt;50-year-old. B, female gender. C, smoking history. D, positive RF. E, prior or concurrent use of MTX. F, prior or concurrent use of steroids </vt:lpstr>
      <vt:lpstr>PowerPoint Presentation</vt:lpstr>
      <vt:lpstr>Supplementary Fig6. Sensitivity analysis for: A, age. B, female gender. C, disease activity. D, disease duration. E, prior use of MTX 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Yasmin Khader</dc:creator>
  <cp:lastModifiedBy>Yasmin Khader</cp:lastModifiedBy>
  <cp:revision>4</cp:revision>
  <dcterms:created xsi:type="dcterms:W3CDTF">2022-05-28T01:49:20Z</dcterms:created>
  <dcterms:modified xsi:type="dcterms:W3CDTF">2022-06-16T10:43:33Z</dcterms:modified>
</cp:coreProperties>
</file>