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2" autoAdjust="0"/>
    <p:restoredTop sz="94660"/>
  </p:normalViewPr>
  <p:slideViewPr>
    <p:cSldViewPr snapToGrid="0">
      <p:cViewPr varScale="1">
        <p:scale>
          <a:sx n="58" d="100"/>
          <a:sy n="58" d="100"/>
        </p:scale>
        <p:origin x="240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39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60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47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17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72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560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659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564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693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191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35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91629-7324-4072-A4FD-C7E82E8A4AD3}" type="datetimeFigureOut">
              <a:rPr kumimoji="1" lang="ja-JP" altLang="en-US" smtClean="0"/>
              <a:t>2022/6/18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89D49-10D6-49DF-983F-5E081A5BCA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487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E2F52A-78B1-4FBD-804B-A30ECC88351D}"/>
              </a:ext>
            </a:extLst>
          </p:cNvPr>
          <p:cNvSpPr txBox="1"/>
          <p:nvPr/>
        </p:nvSpPr>
        <p:spPr>
          <a:xfrm>
            <a:off x="623147" y="701040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5D0BA64-D3DC-4921-A3C5-5A9656922555}"/>
              </a:ext>
            </a:extLst>
          </p:cNvPr>
          <p:cNvGrpSpPr/>
          <p:nvPr/>
        </p:nvGrpSpPr>
        <p:grpSpPr>
          <a:xfrm>
            <a:off x="1319898" y="1686426"/>
            <a:ext cx="4509663" cy="4734327"/>
            <a:chOff x="1146644" y="2552700"/>
            <a:chExt cx="4509663" cy="4734327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F98036AF-D9EF-4F66-9CB4-E2B18E11E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6644" y="2750145"/>
              <a:ext cx="2205704" cy="2209205"/>
            </a:xfrm>
            <a:prstGeom prst="rect">
              <a:avLst/>
            </a:prstGeom>
          </p:spPr>
        </p:pic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07869146-2D2F-4522-A08C-364D0B835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1685" y="2750145"/>
              <a:ext cx="2219005" cy="2222556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E6536899-647E-4874-B7B2-668A7A4E6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9351" y="5070357"/>
              <a:ext cx="2202998" cy="2199630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2834693-5631-412E-BFF7-C689DD4E8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7631" y="5070357"/>
              <a:ext cx="2213059" cy="2216670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EC806DF-D47B-451D-A110-08624E591692}"/>
                </a:ext>
              </a:extLst>
            </p:cNvPr>
            <p:cNvSpPr txBox="1"/>
            <p:nvPr/>
          </p:nvSpPr>
          <p:spPr>
            <a:xfrm flipH="1">
              <a:off x="1273660" y="2552700"/>
              <a:ext cx="436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991C33D-B8CB-44D1-B1F3-57C81DA162A1}"/>
                </a:ext>
              </a:extLst>
            </p:cNvPr>
            <p:cNvSpPr txBox="1"/>
            <p:nvPr/>
          </p:nvSpPr>
          <p:spPr>
            <a:xfrm flipH="1">
              <a:off x="3527596" y="2552700"/>
              <a:ext cx="436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77C2E51-9FB6-4F84-A828-7651F814C147}"/>
                </a:ext>
              </a:extLst>
            </p:cNvPr>
            <p:cNvSpPr txBox="1"/>
            <p:nvPr/>
          </p:nvSpPr>
          <p:spPr>
            <a:xfrm flipH="1">
              <a:off x="1273660" y="4906744"/>
              <a:ext cx="436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48B95DA-0459-438B-A159-655CD569959E}"/>
                </a:ext>
              </a:extLst>
            </p:cNvPr>
            <p:cNvSpPr txBox="1"/>
            <p:nvPr/>
          </p:nvSpPr>
          <p:spPr>
            <a:xfrm flipH="1">
              <a:off x="3527596" y="4906744"/>
              <a:ext cx="436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4BAA07E4-E2E1-4D10-A061-675CB5579853}"/>
                </a:ext>
              </a:extLst>
            </p:cNvPr>
            <p:cNvSpPr/>
            <p:nvPr/>
          </p:nvSpPr>
          <p:spPr>
            <a:xfrm>
              <a:off x="1845160" y="4211627"/>
              <a:ext cx="15203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AUC	0.71</a:t>
              </a:r>
            </a:p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95%CI	0.70 - 0.72</a:t>
              </a:r>
              <a:endParaRPr lang="en-US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C2FA5F9B-24F8-45F9-B3F6-833A07D9799A}"/>
                </a:ext>
              </a:extLst>
            </p:cNvPr>
            <p:cNvSpPr/>
            <p:nvPr/>
          </p:nvSpPr>
          <p:spPr>
            <a:xfrm>
              <a:off x="4135967" y="4213204"/>
              <a:ext cx="15203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AUC	0.57</a:t>
              </a:r>
            </a:p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95%CI	0.55 - 0.58</a:t>
              </a:r>
              <a:endParaRPr lang="en-US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D8DB2923-F44C-4DAB-943A-5D2F4274B049}"/>
                </a:ext>
              </a:extLst>
            </p:cNvPr>
            <p:cNvSpPr/>
            <p:nvPr/>
          </p:nvSpPr>
          <p:spPr>
            <a:xfrm>
              <a:off x="1845160" y="6571942"/>
              <a:ext cx="15203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AUC	0.74</a:t>
              </a:r>
            </a:p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95%CI	0.73 - 0.76</a:t>
              </a:r>
              <a:endParaRPr lang="en-US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E74C152-442E-4B36-B368-E9ABCB15E924}"/>
                </a:ext>
              </a:extLst>
            </p:cNvPr>
            <p:cNvSpPr/>
            <p:nvPr/>
          </p:nvSpPr>
          <p:spPr>
            <a:xfrm>
              <a:off x="4135967" y="6573519"/>
              <a:ext cx="15203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AUC	0.52</a:t>
              </a:r>
            </a:p>
            <a:p>
              <a:pPr>
                <a:tabLst>
                  <a:tab pos="539750" algn="l"/>
                </a:tabLst>
              </a:pP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</a:rPr>
                <a:t>95%CI	0.51 - 0.54</a:t>
              </a:r>
              <a:endParaRPr lang="en-US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787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</TotalTime>
  <Words>55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新細明體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Shinichiro Ohshimo</dc:creator>
  <cp:lastModifiedBy>Shinichiro Ohshimo</cp:lastModifiedBy>
  <cp:revision>70</cp:revision>
  <dcterms:created xsi:type="dcterms:W3CDTF">2022-01-17T15:20:27Z</dcterms:created>
  <dcterms:modified xsi:type="dcterms:W3CDTF">2022-06-17T21:12:10Z</dcterms:modified>
</cp:coreProperties>
</file>