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7CC34-4CCB-4881-8998-72E699D3FF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C05914-F0EF-47E4-8517-16375BF8E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755D3D-EA18-482B-8CDF-B6C3B18EF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8BA27-4EBB-42EB-B0D5-E51872F4AEF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6CA994-6289-4872-B3C1-F38ABB3A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5C9617-23F4-467A-BC78-284FFBE68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1AB55-E45D-4104-B3D8-E4F35BA3C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853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C7183-B599-4AD6-98ED-1455509E4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B1F43E-0E73-4E4A-93EA-E48EFA531F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6116A8-DF7B-4D7F-84B2-9589E4F78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8BA27-4EBB-42EB-B0D5-E51872F4AEF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27D727-EB10-46FE-8962-8AE6A0177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770F55-BAD5-45DF-9CA1-B4EF03419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1AB55-E45D-4104-B3D8-E4F35BA3C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798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A06664-E647-4D30-BB62-7E0E1DC9AC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C25029-35C3-4B28-ADB1-EFB1DC269C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73D295-59F5-4E53-9605-C9EBB6710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8BA27-4EBB-42EB-B0D5-E51872F4AEF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11AC87-DC3A-45E8-A5ED-56C140F7C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8C1625-D78F-4600-8A45-95425F948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1AB55-E45D-4104-B3D8-E4F35BA3C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235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3E4FF-39D5-41F6-BC04-2F13733D1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03FDAF-6CDD-4AE9-9A4D-03C07AFE7C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6E5F52-B56F-4BBF-B44C-ABF8818A6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8BA27-4EBB-42EB-B0D5-E51872F4AEF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DC1AD-6B45-4950-8E27-3A0079FA8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94718D-6F09-4537-AF22-9C5DBDC59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1AB55-E45D-4104-B3D8-E4F35BA3C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92B46-BBF4-4619-BFE2-4769837AA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34EBD7-6A1A-4330-9EDC-2D89B4CAFF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4385E2-6659-4161-94E3-73401052F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8BA27-4EBB-42EB-B0D5-E51872F4AEF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732576-7BE8-44BA-8AB6-F4B5948E0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43A476-16A2-40C8-8A09-E78FE4316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1AB55-E45D-4104-B3D8-E4F35BA3C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699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1A6B6-BFCD-4E7D-A7F9-2F7D54C36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840E4B-CEAD-4E39-A309-5E32A47316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46F3C3-B9FE-4CE0-94B4-91E328F46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050554-5ECE-4079-A0CE-FAACF85A8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8BA27-4EBB-42EB-B0D5-E51872F4AEF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3B4BEA-FFE9-4468-90A3-D6E09B98D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DD79FD-A042-4ED6-81E2-5C8430A94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1AB55-E45D-4104-B3D8-E4F35BA3C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67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E4BBC-AFAD-4B81-B137-2FE2C54F7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9E8713-93EF-4863-B54F-E8EEC90C90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CC1AF2-36E2-48F2-93CF-3F73B1488E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20B8B9-F3AF-4E2E-9D16-32A337D083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52B6FB-9584-47C6-B34F-46AC8CEDD7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4E0E49-436C-42C7-AD50-6CE43A602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8BA27-4EBB-42EB-B0D5-E51872F4AEF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2815C9-9BC2-46C0-93C2-E98E109BA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C1C4B4-B983-4F4B-B4E7-A5F2AED65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1AB55-E45D-4104-B3D8-E4F35BA3C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263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0467C-36FE-4DD6-8F4C-432D9D7D6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48612D-DDA4-4574-8DF2-CBA0D8A1A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8BA27-4EBB-42EB-B0D5-E51872F4AEF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9449BD-728E-4942-A5F8-0098582B7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CBCB7-1A71-4C3E-8B90-2F797C912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1AB55-E45D-4104-B3D8-E4F35BA3C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297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6B9A78-422A-4737-87BA-4D62C88A2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8BA27-4EBB-42EB-B0D5-E51872F4AEF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CAD964-75FB-410C-BF46-93A43794F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B7642C-7292-4F0F-9037-9046B63BC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1AB55-E45D-4104-B3D8-E4F35BA3C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45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63F1A-6223-4554-AE86-F48533292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3CA18-ABA5-4FC5-AB31-E2424EAB2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83F532-56B7-4C15-83C5-D120200854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BA3C89-9CCB-41A0-AA9F-6D3CF5709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8BA27-4EBB-42EB-B0D5-E51872F4AEF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839774-7D47-442D-83D4-54AF3CCDE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FB72A-5B2F-445D-9A4F-2694D634A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1AB55-E45D-4104-B3D8-E4F35BA3C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663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0D1F1-6434-4FA3-ACE7-AB505F0BA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C92B69-F866-4EC3-BA6B-0BACDF422D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FB1C21-9B87-47A5-9B15-AC8E02753B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4B74BC-B5F9-4A81-9403-B71B29259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8BA27-4EBB-42EB-B0D5-E51872F4AEF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3C14EF-A537-41F8-9C62-717F40123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56CC42-9A33-4C91-85EA-6C180035F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1AB55-E45D-4104-B3D8-E4F35BA3C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589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195308-5A02-4262-80F9-21CB2FB5F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24ED94-37D9-4AAE-92A1-8E529EE279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4022EB-8243-415D-AEA4-CC9D71DDE9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8BA27-4EBB-42EB-B0D5-E51872F4AEF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32F24-A1F6-4DB2-BF9E-4C79D94E46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3DA92-FE42-42C0-8BB7-40EB0E7BAF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1AB55-E45D-4104-B3D8-E4F35BA3C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88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0B1BAB85-9133-4E2C-9ED6-29EED25AB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0" y="209543"/>
            <a:ext cx="9144019" cy="640081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3551A8-FF93-4713-BF60-F84434894C34}"/>
              </a:ext>
            </a:extLst>
          </p:cNvPr>
          <p:cNvSpPr txBox="1"/>
          <p:nvPr/>
        </p:nvSpPr>
        <p:spPr>
          <a:xfrm>
            <a:off x="390525" y="285750"/>
            <a:ext cx="1762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S2</a:t>
            </a:r>
          </a:p>
        </p:txBody>
      </p:sp>
    </p:spTree>
    <p:extLst>
      <p:ext uri="{BB962C8B-B14F-4D97-AF65-F5344CB8AC3E}">
        <p14:creationId xmlns:p14="http://schemas.microsoft.com/office/powerpoint/2010/main" val="1078727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1481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Baydoun, May Ahmad (NIH/NIA/IRP) [E]</dc:creator>
  <cp:lastModifiedBy>Baydoun, May Ahmad (NIH/NIA/IRP) [E]</cp:lastModifiedBy>
  <cp:revision>37</cp:revision>
  <cp:lastPrinted>2021-06-02T13:51:10Z</cp:lastPrinted>
  <dcterms:created xsi:type="dcterms:W3CDTF">2020-01-14T16:50:05Z</dcterms:created>
  <dcterms:modified xsi:type="dcterms:W3CDTF">2021-12-07T02:47:21Z</dcterms:modified>
</cp:coreProperties>
</file>