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53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04817-2F02-4235-9065-5573324B2F0F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4C9AB-252F-4C1B-AA42-EC5B6F22FB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853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4C9AB-252F-4C1B-AA42-EC5B6F22FBC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064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19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47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05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818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167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772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44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97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385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30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2C0D9-350A-447A-A61E-7B197BE2B987}" type="datetimeFigureOut">
              <a:rPr lang="zh-CN" altLang="en-US" smtClean="0"/>
              <a:t>2022/9/10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50B3-4236-4658-B48C-9BE2031DE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6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4.wdp"/><Relationship Id="rId18" Type="http://schemas.openxmlformats.org/officeDocument/2006/relationships/image" Target="../media/image13.png"/><Relationship Id="rId26" Type="http://schemas.openxmlformats.org/officeDocument/2006/relationships/image" Target="../media/image19.png"/><Relationship Id="rId21" Type="http://schemas.openxmlformats.org/officeDocument/2006/relationships/image" Target="../media/image16.png"/><Relationship Id="rId34" Type="http://schemas.openxmlformats.org/officeDocument/2006/relationships/image" Target="../media/image24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5" Type="http://schemas.microsoft.com/office/2007/relationships/hdphoto" Target="../media/hdphoto6.wdp"/><Relationship Id="rId33" Type="http://schemas.microsoft.com/office/2007/relationships/hdphoto" Target="../media/hdphoto9.wdp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29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Tif"/><Relationship Id="rId24" Type="http://schemas.openxmlformats.org/officeDocument/2006/relationships/image" Target="../media/image18.png"/><Relationship Id="rId32" Type="http://schemas.openxmlformats.org/officeDocument/2006/relationships/image" Target="../media/image23.png"/><Relationship Id="rId37" Type="http://schemas.openxmlformats.org/officeDocument/2006/relationships/image" Target="../media/image27.Tif"/><Relationship Id="rId5" Type="http://schemas.openxmlformats.org/officeDocument/2006/relationships/image" Target="../media/image3.png"/><Relationship Id="rId15" Type="http://schemas.openxmlformats.org/officeDocument/2006/relationships/image" Target="../media/image10.Tif"/><Relationship Id="rId23" Type="http://schemas.openxmlformats.org/officeDocument/2006/relationships/image" Target="../media/image17.png"/><Relationship Id="rId28" Type="http://schemas.openxmlformats.org/officeDocument/2006/relationships/image" Target="../media/image20.png"/><Relationship Id="rId36" Type="http://schemas.openxmlformats.org/officeDocument/2006/relationships/image" Target="../media/image26.tiff"/><Relationship Id="rId10" Type="http://schemas.microsoft.com/office/2007/relationships/hdphoto" Target="../media/hdphoto3.wdp"/><Relationship Id="rId19" Type="http://schemas.openxmlformats.org/officeDocument/2006/relationships/image" Target="../media/image14.png"/><Relationship Id="rId31" Type="http://schemas.microsoft.com/office/2007/relationships/hdphoto" Target="../media/hdphoto8.wdp"/><Relationship Id="rId4" Type="http://schemas.openxmlformats.org/officeDocument/2006/relationships/image" Target="../media/image2.Tif"/><Relationship Id="rId9" Type="http://schemas.openxmlformats.org/officeDocument/2006/relationships/image" Target="../media/image6.png"/><Relationship Id="rId14" Type="http://schemas.openxmlformats.org/officeDocument/2006/relationships/image" Target="../media/image9.png"/><Relationship Id="rId22" Type="http://schemas.microsoft.com/office/2007/relationships/hdphoto" Target="../media/hdphoto5.wdp"/><Relationship Id="rId27" Type="http://schemas.microsoft.com/office/2007/relationships/hdphoto" Target="../media/hdphoto7.wdp"/><Relationship Id="rId30" Type="http://schemas.openxmlformats.org/officeDocument/2006/relationships/image" Target="../media/image22.png"/><Relationship Id="rId35" Type="http://schemas.openxmlformats.org/officeDocument/2006/relationships/image" Target="../media/image25.png"/><Relationship Id="rId8" Type="http://schemas.openxmlformats.org/officeDocument/2006/relationships/image" Target="../media/image5.png"/><Relationship Id="rId3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3" Type="http://schemas.microsoft.com/office/2007/relationships/hdphoto" Target="../media/hdphoto13.wdp"/><Relationship Id="rId18" Type="http://schemas.openxmlformats.org/officeDocument/2006/relationships/image" Target="../media/image37.png"/><Relationship Id="rId26" Type="http://schemas.openxmlformats.org/officeDocument/2006/relationships/image" Target="../media/image44.png"/><Relationship Id="rId39" Type="http://schemas.microsoft.com/office/2007/relationships/hdphoto" Target="../media/hdphoto18.wdp"/><Relationship Id="rId21" Type="http://schemas.openxmlformats.org/officeDocument/2006/relationships/image" Target="../media/image40.Tif"/><Relationship Id="rId34" Type="http://schemas.openxmlformats.org/officeDocument/2006/relationships/image" Target="../media/image49.png"/><Relationship Id="rId7" Type="http://schemas.microsoft.com/office/2007/relationships/hdphoto" Target="../media/hdphoto11.wdp"/><Relationship Id="rId12" Type="http://schemas.openxmlformats.org/officeDocument/2006/relationships/image" Target="../media/image34.png"/><Relationship Id="rId17" Type="http://schemas.openxmlformats.org/officeDocument/2006/relationships/image" Target="../media/image36.png"/><Relationship Id="rId25" Type="http://schemas.microsoft.com/office/2007/relationships/hdphoto" Target="../media/hdphoto14.wdp"/><Relationship Id="rId33" Type="http://schemas.microsoft.com/office/2007/relationships/hdphoto" Target="../media/hdphoto17.wdp"/><Relationship Id="rId38" Type="http://schemas.openxmlformats.org/officeDocument/2006/relationships/image" Target="../media/image5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5.Tif"/><Relationship Id="rId20" Type="http://schemas.openxmlformats.org/officeDocument/2006/relationships/image" Target="../media/image39.png"/><Relationship Id="rId29" Type="http://schemas.openxmlformats.org/officeDocument/2006/relationships/image" Target="../media/image46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3.png"/><Relationship Id="rId24" Type="http://schemas.openxmlformats.org/officeDocument/2006/relationships/image" Target="../media/image43.png"/><Relationship Id="rId32" Type="http://schemas.openxmlformats.org/officeDocument/2006/relationships/image" Target="../media/image48.png"/><Relationship Id="rId37" Type="http://schemas.openxmlformats.org/officeDocument/2006/relationships/image" Target="../media/image52.Tif"/><Relationship Id="rId5" Type="http://schemas.microsoft.com/office/2007/relationships/hdphoto" Target="../media/hdphoto10.wdp"/><Relationship Id="rId15" Type="http://schemas.openxmlformats.org/officeDocument/2006/relationships/image" Target="../media/image10.Tif"/><Relationship Id="rId23" Type="http://schemas.openxmlformats.org/officeDocument/2006/relationships/image" Target="../media/image42.Tif"/><Relationship Id="rId28" Type="http://schemas.openxmlformats.org/officeDocument/2006/relationships/image" Target="../media/image45.Tif"/><Relationship Id="rId36" Type="http://schemas.openxmlformats.org/officeDocument/2006/relationships/image" Target="../media/image51.tiff"/><Relationship Id="rId10" Type="http://schemas.microsoft.com/office/2007/relationships/hdphoto" Target="../media/hdphoto12.wdp"/><Relationship Id="rId19" Type="http://schemas.openxmlformats.org/officeDocument/2006/relationships/image" Target="../media/image38.png"/><Relationship Id="rId31" Type="http://schemas.microsoft.com/office/2007/relationships/hdphoto" Target="../media/hdphoto16.wdp"/><Relationship Id="rId4" Type="http://schemas.openxmlformats.org/officeDocument/2006/relationships/image" Target="../media/image29.png"/><Relationship Id="rId9" Type="http://schemas.openxmlformats.org/officeDocument/2006/relationships/image" Target="../media/image32.png"/><Relationship Id="rId14" Type="http://schemas.openxmlformats.org/officeDocument/2006/relationships/image" Target="../media/image12.png"/><Relationship Id="rId22" Type="http://schemas.openxmlformats.org/officeDocument/2006/relationships/image" Target="../media/image41.Tif"/><Relationship Id="rId27" Type="http://schemas.microsoft.com/office/2007/relationships/hdphoto" Target="../media/hdphoto15.wdp"/><Relationship Id="rId30" Type="http://schemas.openxmlformats.org/officeDocument/2006/relationships/image" Target="../media/image47.png"/><Relationship Id="rId35" Type="http://schemas.openxmlformats.org/officeDocument/2006/relationships/image" Target="../media/image50.tiff"/><Relationship Id="rId8" Type="http://schemas.openxmlformats.org/officeDocument/2006/relationships/image" Target="../media/image31.png"/><Relationship Id="rId3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8097" y="460442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Fig.1C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368195" y="458753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Fig.2A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404030" y="1761524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Fig.2E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3294146" y="4129919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Fig.2G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560035" y="406951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Fig.2H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图片 84">
            <a:extLst>
              <a:ext uri="{FF2B5EF4-FFF2-40B4-BE49-F238E27FC236}">
                <a16:creationId xmlns:a16="http://schemas.microsoft.com/office/drawing/2014/main" id="{F93E37F7-8B8C-461C-9951-2B54833BF5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3660" t="88072" r="57094" b="1774"/>
          <a:stretch/>
        </p:blipFill>
        <p:spPr>
          <a:xfrm>
            <a:off x="1551689" y="2225243"/>
            <a:ext cx="1473958" cy="47767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87" name="文本框 86">
            <a:extLst>
              <a:ext uri="{FF2B5EF4-FFF2-40B4-BE49-F238E27FC236}">
                <a16:creationId xmlns:a16="http://schemas.microsoft.com/office/drawing/2014/main" id="{1100B196-A76D-4F18-9603-103A8D7672CD}"/>
              </a:ext>
            </a:extLst>
          </p:cNvPr>
          <p:cNvSpPr txBox="1"/>
          <p:nvPr/>
        </p:nvSpPr>
        <p:spPr>
          <a:xfrm>
            <a:off x="987964" y="1705216"/>
            <a:ext cx="7953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γ</a:t>
            </a:r>
            <a:r>
              <a:rPr lang="en-US" altLang="zh-CN" sz="1000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H2AX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C2A1CB1D-D6A6-4438-9554-437FAD11F10E}"/>
              </a:ext>
            </a:extLst>
          </p:cNvPr>
          <p:cNvSpPr txBox="1"/>
          <p:nvPr/>
        </p:nvSpPr>
        <p:spPr>
          <a:xfrm>
            <a:off x="1010247" y="2263026"/>
            <a:ext cx="576459" cy="294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ACTIN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92" name="图片 91">
            <a:extLst>
              <a:ext uri="{FF2B5EF4-FFF2-40B4-BE49-F238E27FC236}">
                <a16:creationId xmlns:a16="http://schemas.microsoft.com/office/drawing/2014/main" id="{41FD357B-7FD7-4348-839D-ECCE029741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47" t="55465" r="28816" b="37780"/>
          <a:stretch/>
        </p:blipFill>
        <p:spPr>
          <a:xfrm flipH="1">
            <a:off x="1551689" y="1593093"/>
            <a:ext cx="1362263" cy="573206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grpSp>
        <p:nvGrpSpPr>
          <p:cNvPr id="11" name="组合 10"/>
          <p:cNvGrpSpPr/>
          <p:nvPr/>
        </p:nvGrpSpPr>
        <p:grpSpPr>
          <a:xfrm>
            <a:off x="1022453" y="1148857"/>
            <a:ext cx="1850478" cy="363776"/>
            <a:chOff x="1022453" y="1148857"/>
            <a:chExt cx="1850478" cy="363776"/>
          </a:xfrm>
        </p:grpSpPr>
        <p:pic>
          <p:nvPicPr>
            <p:cNvPr id="130" name="图片 129">
              <a:extLst>
                <a:ext uri="{FF2B5EF4-FFF2-40B4-BE49-F238E27FC236}">
                  <a16:creationId xmlns:a16="http://schemas.microsoft.com/office/drawing/2014/main" id="{21089CBC-4D0C-7DA2-E078-C805BB8805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649" t="89226" r="10030" b="3155"/>
            <a:stretch/>
          </p:blipFill>
          <p:spPr>
            <a:xfrm flipH="1">
              <a:off x="1553187" y="1148857"/>
              <a:ext cx="1319744" cy="36377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BA6562C5-CD1F-449E-911C-61E3EE40B030}"/>
                </a:ext>
              </a:extLst>
            </p:cNvPr>
            <p:cNvSpPr txBox="1"/>
            <p:nvPr/>
          </p:nvSpPr>
          <p:spPr>
            <a:xfrm>
              <a:off x="1022453" y="1189222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53BP1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1594297" y="1182191"/>
              <a:ext cx="1265505" cy="17395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矩形 98"/>
          <p:cNvSpPr/>
          <p:nvPr/>
        </p:nvSpPr>
        <p:spPr>
          <a:xfrm>
            <a:off x="1551689" y="1781547"/>
            <a:ext cx="1336002" cy="20485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1551689" y="2336395"/>
            <a:ext cx="1336002" cy="20485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>
            <a:off x="811564" y="3035004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Fig.1E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51382" y="3505706"/>
            <a:ext cx="2106935" cy="2477883"/>
            <a:chOff x="427136" y="3507475"/>
            <a:chExt cx="2106935" cy="2477883"/>
          </a:xfrm>
        </p:grpSpPr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A52A9EA7-6B07-4546-A76F-4FA75F4839C2}"/>
                </a:ext>
              </a:extLst>
            </p:cNvPr>
            <p:cNvSpPr txBox="1"/>
            <p:nvPr/>
          </p:nvSpPr>
          <p:spPr>
            <a:xfrm>
              <a:off x="427136" y="4457987"/>
              <a:ext cx="773918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NANOG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id="{1D6F066E-0ABB-4205-AAEE-F14C7E9DD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54" t="88115" r="18573" b="228"/>
            <a:stretch/>
          </p:blipFill>
          <p:spPr>
            <a:xfrm>
              <a:off x="1102267" y="5685107"/>
              <a:ext cx="1405719" cy="300251"/>
            </a:xfrm>
            <a:prstGeom prst="rect">
              <a:avLst/>
            </a:prstGeom>
            <a:ln w="6350" cap="sq">
              <a:solidFill>
                <a:srgbClr val="000000"/>
              </a:solidFill>
              <a:prstDash val="solid"/>
              <a:miter lim="800000"/>
            </a:ln>
            <a:effectLst/>
          </p:spPr>
        </p:pic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4B93D31D-1982-4685-9CD1-12B2F70665F4}"/>
                </a:ext>
              </a:extLst>
            </p:cNvPr>
            <p:cNvSpPr txBox="1"/>
            <p:nvPr/>
          </p:nvSpPr>
          <p:spPr>
            <a:xfrm>
              <a:off x="577388" y="5658352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A315ED13-B1AF-4A31-B7CC-629B85F3FF94}"/>
                </a:ext>
              </a:extLst>
            </p:cNvPr>
            <p:cNvSpPr txBox="1"/>
            <p:nvPr/>
          </p:nvSpPr>
          <p:spPr>
            <a:xfrm>
              <a:off x="572251" y="4965045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53BP1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43" name="图片 142">
              <a:extLst>
                <a:ext uri="{FF2B5EF4-FFF2-40B4-BE49-F238E27FC236}">
                  <a16:creationId xmlns:a16="http://schemas.microsoft.com/office/drawing/2014/main" id="{EAE4C86E-F9CA-4C58-9C4F-2C9B58A79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9" t="74192" r="22674" b="14738"/>
            <a:stretch/>
          </p:blipFill>
          <p:spPr>
            <a:xfrm>
              <a:off x="1099333" y="5359375"/>
              <a:ext cx="1364776" cy="259308"/>
            </a:xfrm>
            <a:prstGeom prst="rect">
              <a:avLst/>
            </a:prstGeom>
            <a:ln w="6350" cap="sq">
              <a:solidFill>
                <a:srgbClr val="000000"/>
              </a:solidFill>
              <a:prstDash val="solid"/>
              <a:miter lim="800000"/>
            </a:ln>
            <a:effectLst/>
          </p:spPr>
        </p:pic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769F9F62-6510-476F-8774-FC6D81ED076C}"/>
                </a:ext>
              </a:extLst>
            </p:cNvPr>
            <p:cNvSpPr txBox="1"/>
            <p:nvPr/>
          </p:nvSpPr>
          <p:spPr>
            <a:xfrm>
              <a:off x="582607" y="5375278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γ</a:t>
              </a:r>
              <a:r>
                <a:rPr lang="en-US" altLang="zh-CN" sz="1000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H2AX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78AB6881-5262-4BD1-8E6F-29CBE303EF21}"/>
                </a:ext>
              </a:extLst>
            </p:cNvPr>
            <p:cNvSpPr txBox="1"/>
            <p:nvPr/>
          </p:nvSpPr>
          <p:spPr>
            <a:xfrm>
              <a:off x="572035" y="4012337"/>
              <a:ext cx="534368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OCT4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FD937734-9B7F-4330-85CC-81C71955E899}"/>
                </a:ext>
              </a:extLst>
            </p:cNvPr>
            <p:cNvSpPr txBox="1"/>
            <p:nvPr/>
          </p:nvSpPr>
          <p:spPr>
            <a:xfrm>
              <a:off x="566188" y="3520545"/>
              <a:ext cx="550906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SOX2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47" name="图片 146">
              <a:extLst>
                <a:ext uri="{FF2B5EF4-FFF2-40B4-BE49-F238E27FC236}">
                  <a16:creationId xmlns:a16="http://schemas.microsoft.com/office/drawing/2014/main" id="{65D3362A-F890-45CC-8C88-7AAF65EDAB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16" t="20211" r="1860" b="14245"/>
            <a:stretch/>
          </p:blipFill>
          <p:spPr>
            <a:xfrm>
              <a:off x="1105469" y="3507475"/>
              <a:ext cx="1351128" cy="35484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48" name="图片 147">
              <a:extLst>
                <a:ext uri="{FF2B5EF4-FFF2-40B4-BE49-F238E27FC236}">
                  <a16:creationId xmlns:a16="http://schemas.microsoft.com/office/drawing/2014/main" id="{7BAE4B5E-66F3-440A-8A24-E841D4E46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11149" t="6657" r="4405" b="1332"/>
            <a:stretch/>
          </p:blipFill>
          <p:spPr>
            <a:xfrm rot="16200000" flipH="1">
              <a:off x="1612844" y="3426307"/>
              <a:ext cx="409436" cy="1433018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49" name="图片 148" descr="图片包含 游戏机, 截图, 飞机&#10;&#10;描述已自动生成">
              <a:extLst>
                <a:ext uri="{FF2B5EF4-FFF2-40B4-BE49-F238E27FC236}">
                  <a16:creationId xmlns:a16="http://schemas.microsoft.com/office/drawing/2014/main" id="{2AF8BC9F-DE29-45A0-B537-8544DBD2FD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72" t="8980" r="71022" b="82479"/>
            <a:stretch/>
          </p:blipFill>
          <p:spPr>
            <a:xfrm>
              <a:off x="1101053" y="4437305"/>
              <a:ext cx="1386177" cy="36848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112" name="图片 111">
              <a:extLst>
                <a:ext uri="{FF2B5EF4-FFF2-40B4-BE49-F238E27FC236}">
                  <a16:creationId xmlns:a16="http://schemas.microsoft.com/office/drawing/2014/main" id="{A4328EBA-274D-4796-8455-CE7E6AA8B1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971" t="56933" r="32185" b="34364"/>
            <a:stretch/>
          </p:blipFill>
          <p:spPr>
            <a:xfrm>
              <a:off x="1110055" y="4891648"/>
              <a:ext cx="1386177" cy="395785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50" name="矩形 149"/>
            <p:cNvSpPr/>
            <p:nvPr/>
          </p:nvSpPr>
          <p:spPr>
            <a:xfrm>
              <a:off x="1101683" y="3559572"/>
              <a:ext cx="1336002" cy="20485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1127719" y="4071463"/>
              <a:ext cx="1336002" cy="20485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1123933" y="4504175"/>
              <a:ext cx="1336002" cy="20485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1146583" y="5001878"/>
              <a:ext cx="1336002" cy="20485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1110055" y="5388884"/>
              <a:ext cx="1336002" cy="20485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1117094" y="5748131"/>
              <a:ext cx="1336002" cy="20485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92972" y="829386"/>
            <a:ext cx="1989108" cy="833312"/>
            <a:chOff x="3154205" y="906604"/>
            <a:chExt cx="1989108" cy="833312"/>
          </a:xfrm>
        </p:grpSpPr>
        <p:pic>
          <p:nvPicPr>
            <p:cNvPr id="171" name="图片 170"/>
            <p:cNvPicPr>
              <a:picLocks noChangeAspect="1"/>
            </p:cNvPicPr>
            <p:nvPr/>
          </p:nvPicPr>
          <p:blipFill rotWithShape="1">
            <a:blip r:embed="rId14"/>
            <a:srcRect l="20271" t="57891" r="-211" b="30409"/>
            <a:stretch/>
          </p:blipFill>
          <p:spPr>
            <a:xfrm>
              <a:off x="3764890" y="1209579"/>
              <a:ext cx="1378423" cy="218363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72" name="文本框 171">
              <a:extLst>
                <a:ext uri="{FF2B5EF4-FFF2-40B4-BE49-F238E27FC236}">
                  <a16:creationId xmlns:a16="http://schemas.microsoft.com/office/drawing/2014/main" id="{BEB2F936-B280-437E-83B4-5A9CBC5FA371}"/>
                </a:ext>
              </a:extLst>
            </p:cNvPr>
            <p:cNvSpPr txBox="1"/>
            <p:nvPr/>
          </p:nvSpPr>
          <p:spPr>
            <a:xfrm>
              <a:off x="3246161" y="1176923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53BP1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69" name="图片 168"/>
            <p:cNvPicPr>
              <a:picLocks noChangeAspect="1"/>
            </p:cNvPicPr>
            <p:nvPr/>
          </p:nvPicPr>
          <p:blipFill rotWithShape="1">
            <a:blip r:embed="rId14"/>
            <a:srcRect l="20019" t="71388" r="2409" b="16590"/>
            <a:stretch/>
          </p:blipFill>
          <p:spPr>
            <a:xfrm>
              <a:off x="3758832" y="906604"/>
              <a:ext cx="1364776" cy="232012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70" name="文本框 169">
              <a:extLst>
                <a:ext uri="{FF2B5EF4-FFF2-40B4-BE49-F238E27FC236}">
                  <a16:creationId xmlns:a16="http://schemas.microsoft.com/office/drawing/2014/main" id="{C59F8BB2-FFAD-43F9-9C91-646565EBCF8A}"/>
                </a:ext>
              </a:extLst>
            </p:cNvPr>
            <p:cNvSpPr txBox="1"/>
            <p:nvPr/>
          </p:nvSpPr>
          <p:spPr>
            <a:xfrm>
              <a:off x="3154205" y="928132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γ</a:t>
              </a:r>
              <a:r>
                <a:rPr lang="en-US" altLang="zh-CN" sz="1000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H2AX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67" name="图片 166"/>
            <p:cNvPicPr>
              <a:picLocks noChangeAspect="1"/>
            </p:cNvPicPr>
            <p:nvPr/>
          </p:nvPicPr>
          <p:blipFill rotWithShape="1">
            <a:blip r:embed="rId14"/>
            <a:srcRect l="20197" t="85044" r="1139" b="1606"/>
            <a:stretch/>
          </p:blipFill>
          <p:spPr>
            <a:xfrm>
              <a:off x="3776801" y="1494257"/>
              <a:ext cx="1337480" cy="24565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68" name="文本框 167"/>
            <p:cNvSpPr txBox="1"/>
            <p:nvPr/>
          </p:nvSpPr>
          <p:spPr>
            <a:xfrm>
              <a:off x="3245494" y="1432324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3783653" y="932415"/>
              <a:ext cx="1339955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3773701" y="1249865"/>
              <a:ext cx="1339955" cy="15003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3764963" y="1518699"/>
              <a:ext cx="1339955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18304" y="4445846"/>
            <a:ext cx="2045611" cy="1973688"/>
            <a:chOff x="6299691" y="750639"/>
            <a:chExt cx="2045611" cy="1973688"/>
          </a:xfrm>
        </p:grpSpPr>
        <p:sp>
          <p:nvSpPr>
            <p:cNvPr id="210" name="文本框 155">
              <a:extLst>
                <a:ext uri="{FF2B5EF4-FFF2-40B4-BE49-F238E27FC236}">
                  <a16:creationId xmlns:a16="http://schemas.microsoft.com/office/drawing/2014/main" id="{6D287D72-6DEB-4D91-9381-947E2BCBADA5}"/>
                </a:ext>
              </a:extLst>
            </p:cNvPr>
            <p:cNvSpPr txBox="1"/>
            <p:nvPr/>
          </p:nvSpPr>
          <p:spPr>
            <a:xfrm>
              <a:off x="6325977" y="803220"/>
              <a:ext cx="6464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p-ATM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1" name="TextBox 17">
              <a:extLst>
                <a:ext uri="{FF2B5EF4-FFF2-40B4-BE49-F238E27FC236}">
                  <a16:creationId xmlns:a16="http://schemas.microsoft.com/office/drawing/2014/main" id="{C1269467-2EAD-4B80-B421-94C15B2D5A70}"/>
                </a:ext>
              </a:extLst>
            </p:cNvPr>
            <p:cNvSpPr txBox="1"/>
            <p:nvPr/>
          </p:nvSpPr>
          <p:spPr>
            <a:xfrm>
              <a:off x="6473880" y="1150870"/>
              <a:ext cx="4893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ATM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3" name="图片 212">
              <a:extLst>
                <a:ext uri="{FF2B5EF4-FFF2-40B4-BE49-F238E27FC236}">
                  <a16:creationId xmlns:a16="http://schemas.microsoft.com/office/drawing/2014/main" id="{E88BBA65-5C9F-497C-A29C-8B7F125ABF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05" t="43661" r="13431" b="50538"/>
            <a:stretch/>
          </p:blipFill>
          <p:spPr>
            <a:xfrm flipH="1">
              <a:off x="6950253" y="1561218"/>
              <a:ext cx="1354067" cy="341194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214" name="图片 213">
              <a:extLst>
                <a:ext uri="{FF2B5EF4-FFF2-40B4-BE49-F238E27FC236}">
                  <a16:creationId xmlns:a16="http://schemas.microsoft.com/office/drawing/2014/main" id="{2922B9F4-8B4C-46D9-9CB4-66DC6FE825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62580" t="36089" r="19770" b="58398"/>
            <a:stretch/>
          </p:blipFill>
          <p:spPr>
            <a:xfrm>
              <a:off x="6950253" y="1972843"/>
              <a:ext cx="1351127" cy="348162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215" name="TextBox 17">
              <a:extLst>
                <a:ext uri="{FF2B5EF4-FFF2-40B4-BE49-F238E27FC236}">
                  <a16:creationId xmlns:a16="http://schemas.microsoft.com/office/drawing/2014/main" id="{14E9D2B8-7C82-4A66-81D7-B08FD8E02786}"/>
                </a:ext>
              </a:extLst>
            </p:cNvPr>
            <p:cNvSpPr txBox="1"/>
            <p:nvPr/>
          </p:nvSpPr>
          <p:spPr>
            <a:xfrm>
              <a:off x="6299691" y="2007280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p53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TextBox 17">
              <a:extLst>
                <a:ext uri="{FF2B5EF4-FFF2-40B4-BE49-F238E27FC236}">
                  <a16:creationId xmlns:a16="http://schemas.microsoft.com/office/drawing/2014/main" id="{4C789582-0F78-4463-B62D-4F98B1977FAA}"/>
                </a:ext>
              </a:extLst>
            </p:cNvPr>
            <p:cNvSpPr txBox="1"/>
            <p:nvPr/>
          </p:nvSpPr>
          <p:spPr>
            <a:xfrm>
              <a:off x="6359376" y="1608704"/>
              <a:ext cx="5659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p-p53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7" name="图片 216">
              <a:extLst>
                <a:ext uri="{FF2B5EF4-FFF2-40B4-BE49-F238E27FC236}">
                  <a16:creationId xmlns:a16="http://schemas.microsoft.com/office/drawing/2014/main" id="{2D3CDC16-CBC8-4D69-B8B2-2631B99E8B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l="47539" t="24099" r="36422" b="70763"/>
            <a:stretch/>
          </p:blipFill>
          <p:spPr>
            <a:xfrm>
              <a:off x="6941922" y="2383133"/>
              <a:ext cx="1345542" cy="341194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id="{5C32039D-FB77-4AF7-B19F-0D73282E31F1}"/>
                </a:ext>
              </a:extLst>
            </p:cNvPr>
            <p:cNvSpPr txBox="1"/>
            <p:nvPr/>
          </p:nvSpPr>
          <p:spPr>
            <a:xfrm>
              <a:off x="6376400" y="2375887"/>
              <a:ext cx="60126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209" name="图片 208">
              <a:extLst>
                <a:ext uri="{FF2B5EF4-FFF2-40B4-BE49-F238E27FC236}">
                  <a16:creationId xmlns:a16="http://schemas.microsoft.com/office/drawing/2014/main" id="{439152F0-A4F6-42C7-B8EE-D051D9495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59920" t="60773" r="22910" b="34139"/>
            <a:stretch/>
          </p:blipFill>
          <p:spPr>
            <a:xfrm flipH="1">
              <a:off x="6966878" y="750639"/>
              <a:ext cx="1378424" cy="34119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207" name="图片 206">
              <a:extLst>
                <a:ext uri="{FF2B5EF4-FFF2-40B4-BE49-F238E27FC236}">
                  <a16:creationId xmlns:a16="http://schemas.microsoft.com/office/drawing/2014/main" id="{4FADFE96-4C59-4F9D-8E86-12EFD4E6CC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 l="25219" t="50539" r="57617" b="44738"/>
            <a:stretch/>
          </p:blipFill>
          <p:spPr>
            <a:xfrm>
              <a:off x="6959746" y="1162209"/>
              <a:ext cx="1364777" cy="33962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225" name="矩形 224"/>
            <p:cNvSpPr/>
            <p:nvPr/>
          </p:nvSpPr>
          <p:spPr>
            <a:xfrm>
              <a:off x="6978051" y="803220"/>
              <a:ext cx="1339955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矩形 225"/>
            <p:cNvSpPr/>
            <p:nvPr/>
          </p:nvSpPr>
          <p:spPr>
            <a:xfrm>
              <a:off x="6970456" y="1206689"/>
              <a:ext cx="1339955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矩形 226"/>
            <p:cNvSpPr/>
            <p:nvPr/>
          </p:nvSpPr>
          <p:spPr>
            <a:xfrm>
              <a:off x="6953003" y="1636950"/>
              <a:ext cx="1339955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矩形 227"/>
            <p:cNvSpPr/>
            <p:nvPr/>
          </p:nvSpPr>
          <p:spPr>
            <a:xfrm>
              <a:off x="6955234" y="2035506"/>
              <a:ext cx="1339955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矩形 228"/>
            <p:cNvSpPr/>
            <p:nvPr/>
          </p:nvSpPr>
          <p:spPr>
            <a:xfrm>
              <a:off x="6955234" y="2450637"/>
              <a:ext cx="1304935" cy="21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985970" y="661478"/>
            <a:ext cx="1956266" cy="2674971"/>
            <a:chOff x="6408505" y="3395850"/>
            <a:chExt cx="1956266" cy="2674971"/>
          </a:xfrm>
        </p:grpSpPr>
        <p:sp>
          <p:nvSpPr>
            <p:cNvPr id="237" name="文本框 118">
              <a:extLst>
                <a:ext uri="{FF2B5EF4-FFF2-40B4-BE49-F238E27FC236}">
                  <a16:creationId xmlns:a16="http://schemas.microsoft.com/office/drawing/2014/main" id="{BEB87390-75E9-44A5-B512-DAE85F47D011}"/>
                </a:ext>
              </a:extLst>
            </p:cNvPr>
            <p:cNvSpPr txBox="1"/>
            <p:nvPr/>
          </p:nvSpPr>
          <p:spPr>
            <a:xfrm>
              <a:off x="6536578" y="5094252"/>
              <a:ext cx="534368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OCT4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8" name="文本框 119">
              <a:extLst>
                <a:ext uri="{FF2B5EF4-FFF2-40B4-BE49-F238E27FC236}">
                  <a16:creationId xmlns:a16="http://schemas.microsoft.com/office/drawing/2014/main" id="{518BC80A-CA4F-4DC2-BD8B-2615A60276AA}"/>
                </a:ext>
              </a:extLst>
            </p:cNvPr>
            <p:cNvSpPr txBox="1"/>
            <p:nvPr/>
          </p:nvSpPr>
          <p:spPr>
            <a:xfrm>
              <a:off x="6408505" y="5439447"/>
              <a:ext cx="652732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NANOG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9" name="文本框 120">
              <a:extLst>
                <a:ext uri="{FF2B5EF4-FFF2-40B4-BE49-F238E27FC236}">
                  <a16:creationId xmlns:a16="http://schemas.microsoft.com/office/drawing/2014/main" id="{998A4164-C411-4DAC-9D84-FA6BE306F80D}"/>
                </a:ext>
              </a:extLst>
            </p:cNvPr>
            <p:cNvSpPr txBox="1"/>
            <p:nvPr/>
          </p:nvSpPr>
          <p:spPr>
            <a:xfrm>
              <a:off x="6484778" y="5776189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0" name="文本框 121">
              <a:extLst>
                <a:ext uri="{FF2B5EF4-FFF2-40B4-BE49-F238E27FC236}">
                  <a16:creationId xmlns:a16="http://schemas.microsoft.com/office/drawing/2014/main" id="{C2858BF9-B21C-4960-93AF-2ED3E2B9C0AE}"/>
                </a:ext>
              </a:extLst>
            </p:cNvPr>
            <p:cNvSpPr txBox="1"/>
            <p:nvPr/>
          </p:nvSpPr>
          <p:spPr>
            <a:xfrm>
              <a:off x="6554424" y="4806468"/>
              <a:ext cx="550906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SOX2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241" name="Picture 2">
              <a:extLst>
                <a:ext uri="{FF2B5EF4-FFF2-40B4-BE49-F238E27FC236}">
                  <a16:creationId xmlns:a16="http://schemas.microsoft.com/office/drawing/2014/main" id="{2F5BE0EF-6710-4A79-A717-590F2FB2BCF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56" t="30099" r="7925" b="59806"/>
            <a:stretch/>
          </p:blipFill>
          <p:spPr bwMode="auto">
            <a:xfrm>
              <a:off x="7021002" y="4874150"/>
              <a:ext cx="1257026" cy="198781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2" name="Picture 2">
              <a:extLst>
                <a:ext uri="{FF2B5EF4-FFF2-40B4-BE49-F238E27FC236}">
                  <a16:creationId xmlns:a16="http://schemas.microsoft.com/office/drawing/2014/main" id="{54FED822-25C2-4F39-9DB3-CB78A2AC8E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879" t="42166" r="8219" b="48085"/>
            <a:stretch/>
          </p:blipFill>
          <p:spPr bwMode="auto">
            <a:xfrm>
              <a:off x="7005098" y="5160480"/>
              <a:ext cx="1319917" cy="198782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3" name="Picture 2">
              <a:extLst>
                <a:ext uri="{FF2B5EF4-FFF2-40B4-BE49-F238E27FC236}">
                  <a16:creationId xmlns:a16="http://schemas.microsoft.com/office/drawing/2014/main" id="{9FA7FDB6-C51C-482F-8D20-D571A559BF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43" t="52318" r="8726" b="35409"/>
            <a:stretch/>
          </p:blipFill>
          <p:spPr bwMode="auto">
            <a:xfrm>
              <a:off x="7008090" y="5486864"/>
              <a:ext cx="1260000" cy="247167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4" name="Picture 2">
              <a:extLst>
                <a:ext uri="{FF2B5EF4-FFF2-40B4-BE49-F238E27FC236}">
                  <a16:creationId xmlns:a16="http://schemas.microsoft.com/office/drawing/2014/main" id="{34A38795-D547-4374-BB00-53999022A23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85" t="88859" r="7927" b="486"/>
            <a:stretch/>
          </p:blipFill>
          <p:spPr bwMode="auto">
            <a:xfrm>
              <a:off x="7013052" y="5850558"/>
              <a:ext cx="1304014" cy="214684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5" name="图片 244">
              <a:extLst>
                <a:ext uri="{FF2B5EF4-FFF2-40B4-BE49-F238E27FC236}">
                  <a16:creationId xmlns:a16="http://schemas.microsoft.com/office/drawing/2014/main" id="{F169E45F-8CCC-4D51-ABF1-9020DDB731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94" t="23447" r="48850" b="72022"/>
            <a:stretch/>
          </p:blipFill>
          <p:spPr>
            <a:xfrm>
              <a:off x="7044856" y="4508391"/>
              <a:ext cx="1311965" cy="24649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246" name="文本框 120">
              <a:extLst>
                <a:ext uri="{FF2B5EF4-FFF2-40B4-BE49-F238E27FC236}">
                  <a16:creationId xmlns:a16="http://schemas.microsoft.com/office/drawing/2014/main" id="{188E91FD-A071-41CC-A49E-173CB6E4B174}"/>
                </a:ext>
              </a:extLst>
            </p:cNvPr>
            <p:cNvSpPr txBox="1"/>
            <p:nvPr/>
          </p:nvSpPr>
          <p:spPr>
            <a:xfrm>
              <a:off x="6594129" y="4469263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p53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7" name="文本框 120">
              <a:extLst>
                <a:ext uri="{FF2B5EF4-FFF2-40B4-BE49-F238E27FC236}">
                  <a16:creationId xmlns:a16="http://schemas.microsoft.com/office/drawing/2014/main" id="{A3F0EFDF-6830-4DC0-B79B-58BF1A49ED12}"/>
                </a:ext>
              </a:extLst>
            </p:cNvPr>
            <p:cNvSpPr txBox="1"/>
            <p:nvPr/>
          </p:nvSpPr>
          <p:spPr>
            <a:xfrm>
              <a:off x="6554424" y="4134882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p-p53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8" name="文本框 120">
              <a:extLst>
                <a:ext uri="{FF2B5EF4-FFF2-40B4-BE49-F238E27FC236}">
                  <a16:creationId xmlns:a16="http://schemas.microsoft.com/office/drawing/2014/main" id="{2ACD211D-2630-4AB7-AB62-0C62DE8B2D8F}"/>
                </a:ext>
              </a:extLst>
            </p:cNvPr>
            <p:cNvSpPr txBox="1"/>
            <p:nvPr/>
          </p:nvSpPr>
          <p:spPr>
            <a:xfrm>
              <a:off x="6556134" y="3786048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ATM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9" name="文本框 120">
              <a:extLst>
                <a:ext uri="{FF2B5EF4-FFF2-40B4-BE49-F238E27FC236}">
                  <a16:creationId xmlns:a16="http://schemas.microsoft.com/office/drawing/2014/main" id="{E4367615-27CF-4873-8A9C-4154CBBDF2BE}"/>
                </a:ext>
              </a:extLst>
            </p:cNvPr>
            <p:cNvSpPr txBox="1"/>
            <p:nvPr/>
          </p:nvSpPr>
          <p:spPr>
            <a:xfrm>
              <a:off x="6473880" y="3395850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p-ATM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250" name="图片 249">
              <a:extLst>
                <a:ext uri="{FF2B5EF4-FFF2-40B4-BE49-F238E27FC236}">
                  <a16:creationId xmlns:a16="http://schemas.microsoft.com/office/drawing/2014/main" id="{6F2D601D-143D-4CAA-8950-414529C299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51" t="56906" r="46737" b="39269"/>
            <a:stretch/>
          </p:blipFill>
          <p:spPr>
            <a:xfrm flipH="1">
              <a:off x="7036905" y="4213895"/>
              <a:ext cx="1288110" cy="21468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251" name="图片 250">
              <a:extLst>
                <a:ext uri="{FF2B5EF4-FFF2-40B4-BE49-F238E27FC236}">
                  <a16:creationId xmlns:a16="http://schemas.microsoft.com/office/drawing/2014/main" id="{3D9AA79E-F27F-437C-AEA8-EE8D2DD50C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/>
            <a:srcRect l="50189" t="37080" r="24264" b="57328"/>
            <a:stretch/>
          </p:blipFill>
          <p:spPr>
            <a:xfrm flipH="1">
              <a:off x="7010496" y="3472816"/>
              <a:ext cx="1354275" cy="248394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232" name="图片 231">
              <a:extLst>
                <a:ext uri="{FF2B5EF4-FFF2-40B4-BE49-F238E27FC236}">
                  <a16:creationId xmlns:a16="http://schemas.microsoft.com/office/drawing/2014/main" id="{32F9E5BB-9964-49C6-9ECA-6EBEEA363A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32" t="54269" r="51813" b="40529"/>
            <a:stretch/>
          </p:blipFill>
          <p:spPr>
            <a:xfrm>
              <a:off x="7023262" y="3843662"/>
              <a:ext cx="1301753" cy="267162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252" name="矩形 251"/>
            <p:cNvSpPr/>
            <p:nvPr/>
          </p:nvSpPr>
          <p:spPr>
            <a:xfrm>
              <a:off x="7027570" y="3501328"/>
              <a:ext cx="1304935" cy="1289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矩形 252"/>
            <p:cNvSpPr/>
            <p:nvPr/>
          </p:nvSpPr>
          <p:spPr>
            <a:xfrm>
              <a:off x="7051885" y="3891721"/>
              <a:ext cx="1233374" cy="12622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矩形 253"/>
            <p:cNvSpPr/>
            <p:nvPr/>
          </p:nvSpPr>
          <p:spPr>
            <a:xfrm>
              <a:off x="7070946" y="4266923"/>
              <a:ext cx="1233374" cy="12622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矩形 255"/>
            <p:cNvSpPr/>
            <p:nvPr/>
          </p:nvSpPr>
          <p:spPr>
            <a:xfrm>
              <a:off x="7063350" y="4571525"/>
              <a:ext cx="1233374" cy="12622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矩形 256"/>
            <p:cNvSpPr/>
            <p:nvPr/>
          </p:nvSpPr>
          <p:spPr>
            <a:xfrm>
              <a:off x="7041085" y="4923064"/>
              <a:ext cx="1233374" cy="12622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矩形 257"/>
            <p:cNvSpPr/>
            <p:nvPr/>
          </p:nvSpPr>
          <p:spPr>
            <a:xfrm>
              <a:off x="7031937" y="5202577"/>
              <a:ext cx="1233374" cy="12622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矩形 258"/>
            <p:cNvSpPr/>
            <p:nvPr/>
          </p:nvSpPr>
          <p:spPr>
            <a:xfrm>
              <a:off x="7031943" y="5526300"/>
              <a:ext cx="1233374" cy="12622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矩形 259"/>
            <p:cNvSpPr/>
            <p:nvPr/>
          </p:nvSpPr>
          <p:spPr>
            <a:xfrm>
              <a:off x="7023594" y="5894149"/>
              <a:ext cx="1261665" cy="13504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29875" y="2108061"/>
            <a:ext cx="2089597" cy="2024541"/>
            <a:chOff x="3165905" y="2196095"/>
            <a:chExt cx="2089597" cy="2024541"/>
          </a:xfrm>
        </p:grpSpPr>
        <p:sp>
          <p:nvSpPr>
            <p:cNvPr id="187" name="文本框 111">
              <a:extLst>
                <a:ext uri="{FF2B5EF4-FFF2-40B4-BE49-F238E27FC236}">
                  <a16:creationId xmlns:a16="http://schemas.microsoft.com/office/drawing/2014/main" id="{F0EA21AC-ABB6-4E05-9C32-22C163EB199C}"/>
                </a:ext>
              </a:extLst>
            </p:cNvPr>
            <p:cNvSpPr txBox="1"/>
            <p:nvPr/>
          </p:nvSpPr>
          <p:spPr>
            <a:xfrm>
              <a:off x="3267937" y="2498762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53BP1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88" name="图片 187">
              <a:extLst>
                <a:ext uri="{FF2B5EF4-FFF2-40B4-BE49-F238E27FC236}">
                  <a16:creationId xmlns:a16="http://schemas.microsoft.com/office/drawing/2014/main" id="{58F5E899-7E72-4B3A-8FCB-5EFD1838A1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60774" t="51641" r="339" b="36986"/>
            <a:stretch/>
          </p:blipFill>
          <p:spPr>
            <a:xfrm>
              <a:off x="3796237" y="2539986"/>
              <a:ext cx="1351129" cy="20471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89" name="文本框 112">
              <a:extLst>
                <a:ext uri="{FF2B5EF4-FFF2-40B4-BE49-F238E27FC236}">
                  <a16:creationId xmlns:a16="http://schemas.microsoft.com/office/drawing/2014/main" id="{A8531CC1-168E-4834-BBB7-74B65C69A46E}"/>
                </a:ext>
              </a:extLst>
            </p:cNvPr>
            <p:cNvSpPr txBox="1"/>
            <p:nvPr/>
          </p:nvSpPr>
          <p:spPr>
            <a:xfrm>
              <a:off x="3195364" y="2196095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γ</a:t>
              </a:r>
              <a:r>
                <a:rPr lang="en-US" altLang="zh-CN" sz="1000" dirty="0" err="1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H2AX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90" name="图片 189">
              <a:extLst>
                <a:ext uri="{FF2B5EF4-FFF2-40B4-BE49-F238E27FC236}">
                  <a16:creationId xmlns:a16="http://schemas.microsoft.com/office/drawing/2014/main" id="{6F7CAF58-9E47-48ED-8A24-9D8B94BDA9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/>
            <a:srcRect l="60945" t="66042" r="-404" b="19339"/>
            <a:stretch/>
          </p:blipFill>
          <p:spPr>
            <a:xfrm>
              <a:off x="3804353" y="2211498"/>
              <a:ext cx="1351128" cy="25930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91" name="文本框 118">
              <a:extLst>
                <a:ext uri="{FF2B5EF4-FFF2-40B4-BE49-F238E27FC236}">
                  <a16:creationId xmlns:a16="http://schemas.microsoft.com/office/drawing/2014/main" id="{0FC6D059-3C85-446D-ACA6-E43273F9739B}"/>
                </a:ext>
              </a:extLst>
            </p:cNvPr>
            <p:cNvSpPr txBox="1"/>
            <p:nvPr/>
          </p:nvSpPr>
          <p:spPr>
            <a:xfrm>
              <a:off x="3227740" y="3211218"/>
              <a:ext cx="534368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OCT4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2" name="文本框 119">
              <a:extLst>
                <a:ext uri="{FF2B5EF4-FFF2-40B4-BE49-F238E27FC236}">
                  <a16:creationId xmlns:a16="http://schemas.microsoft.com/office/drawing/2014/main" id="{8C421885-16DF-4A58-9AF8-DA73BEA42DB5}"/>
                </a:ext>
              </a:extLst>
            </p:cNvPr>
            <p:cNvSpPr txBox="1"/>
            <p:nvPr/>
          </p:nvSpPr>
          <p:spPr>
            <a:xfrm>
              <a:off x="3165905" y="2790873"/>
              <a:ext cx="652732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NANOG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3278684" y="3926004"/>
              <a:ext cx="1834972" cy="294632"/>
              <a:chOff x="4646692" y="3809188"/>
              <a:chExt cx="1834972" cy="294632"/>
            </a:xfrm>
          </p:grpSpPr>
          <p:pic>
            <p:nvPicPr>
              <p:cNvPr id="197" name="图片 196">
                <a:extLst>
                  <a:ext uri="{FF2B5EF4-FFF2-40B4-BE49-F238E27FC236}">
                    <a16:creationId xmlns:a16="http://schemas.microsoft.com/office/drawing/2014/main" id="{E2613477-02E9-49EC-8591-E1F3C548C1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 l="59960" t="79059" r="-419" b="9588"/>
              <a:stretch/>
            </p:blipFill>
            <p:spPr>
              <a:xfrm>
                <a:off x="5157831" y="3841045"/>
                <a:ext cx="1323833" cy="259307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sp>
            <p:nvSpPr>
              <p:cNvPr id="198" name="文本框 120">
                <a:extLst>
                  <a:ext uri="{FF2B5EF4-FFF2-40B4-BE49-F238E27FC236}">
                    <a16:creationId xmlns:a16="http://schemas.microsoft.com/office/drawing/2014/main" id="{F1BF890A-5754-49C7-9A07-B73D9D3D1CE4}"/>
                  </a:ext>
                </a:extLst>
              </p:cNvPr>
              <p:cNvSpPr txBox="1"/>
              <p:nvPr/>
            </p:nvSpPr>
            <p:spPr>
              <a:xfrm>
                <a:off x="4646692" y="3809188"/>
                <a:ext cx="576459" cy="294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40000"/>
                  </a:spcBef>
                  <a:spcAft>
                    <a:spcPct val="0"/>
                  </a:spcAft>
                </a:pPr>
                <a:r>
                  <a:rPr lang="en-US" altLang="zh-CN" sz="10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ACTIN</a:t>
                </a:r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6" name="文本框 121">
              <a:extLst>
                <a:ext uri="{FF2B5EF4-FFF2-40B4-BE49-F238E27FC236}">
                  <a16:creationId xmlns:a16="http://schemas.microsoft.com/office/drawing/2014/main" id="{96070431-E9DB-48F3-B156-8391B8D22E88}"/>
                </a:ext>
              </a:extLst>
            </p:cNvPr>
            <p:cNvSpPr txBox="1"/>
            <p:nvPr/>
          </p:nvSpPr>
          <p:spPr>
            <a:xfrm>
              <a:off x="3291598" y="3542572"/>
              <a:ext cx="550906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SOX2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78" name="图片 177">
              <a:extLst>
                <a:ext uri="{FF2B5EF4-FFF2-40B4-BE49-F238E27FC236}">
                  <a16:creationId xmlns:a16="http://schemas.microsoft.com/office/drawing/2014/main" id="{78EC087E-1F7E-4C08-912B-93D82B0A9C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52" t="62120" r="46748" b="23748"/>
            <a:stretch/>
          </p:blipFill>
          <p:spPr>
            <a:xfrm>
              <a:off x="3797069" y="2807839"/>
              <a:ext cx="1337480" cy="36848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179" name="图片 178">
              <a:extLst>
                <a:ext uri="{FF2B5EF4-FFF2-40B4-BE49-F238E27FC236}">
                  <a16:creationId xmlns:a16="http://schemas.microsoft.com/office/drawing/2014/main" id="{EA695C15-F2BB-47A5-B3B2-33AA449C73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68" t="46374" r="44906" b="37300"/>
            <a:stretch/>
          </p:blipFill>
          <p:spPr>
            <a:xfrm>
              <a:off x="3795192" y="3248190"/>
              <a:ext cx="1460310" cy="27295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99" name="矩形 198"/>
            <p:cNvSpPr/>
            <p:nvPr/>
          </p:nvSpPr>
          <p:spPr>
            <a:xfrm>
              <a:off x="3808638" y="2238924"/>
              <a:ext cx="1339955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矩形 199"/>
            <p:cNvSpPr/>
            <p:nvPr/>
          </p:nvSpPr>
          <p:spPr>
            <a:xfrm>
              <a:off x="3801823" y="2570778"/>
              <a:ext cx="1339955" cy="14456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矩形 200"/>
            <p:cNvSpPr/>
            <p:nvPr/>
          </p:nvSpPr>
          <p:spPr>
            <a:xfrm>
              <a:off x="3791274" y="2921422"/>
              <a:ext cx="1339955" cy="14456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矩形 201"/>
            <p:cNvSpPr/>
            <p:nvPr/>
          </p:nvSpPr>
          <p:spPr>
            <a:xfrm>
              <a:off x="3861360" y="3286253"/>
              <a:ext cx="1339955" cy="14456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矩形 203"/>
            <p:cNvSpPr/>
            <p:nvPr/>
          </p:nvSpPr>
          <p:spPr>
            <a:xfrm>
              <a:off x="3789373" y="3990525"/>
              <a:ext cx="1296768" cy="17286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A230ECF5-35C3-0929-C8CD-A2B6D176E0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83" t="73111" r="43425" b="17174"/>
            <a:stretch/>
          </p:blipFill>
          <p:spPr>
            <a:xfrm>
              <a:off x="3780562" y="3600693"/>
              <a:ext cx="1310118" cy="245763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AC6C0D96-36A3-1C89-C5F4-5588FB5D7503}"/>
                </a:ext>
              </a:extLst>
            </p:cNvPr>
            <p:cNvSpPr/>
            <p:nvPr/>
          </p:nvSpPr>
          <p:spPr>
            <a:xfrm>
              <a:off x="3813245" y="3659306"/>
              <a:ext cx="1244799" cy="12853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3" name="文本框 112"/>
          <p:cNvSpPr txBox="1"/>
          <p:nvPr/>
        </p:nvSpPr>
        <p:spPr>
          <a:xfrm>
            <a:off x="5678793" y="3655315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Fig.3D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6014061" y="4159592"/>
            <a:ext cx="1928175" cy="1699146"/>
            <a:chOff x="467006" y="887104"/>
            <a:chExt cx="1928175" cy="1699146"/>
          </a:xfrm>
        </p:grpSpPr>
        <p:grpSp>
          <p:nvGrpSpPr>
            <p:cNvPr id="115" name="组合 114"/>
            <p:cNvGrpSpPr/>
            <p:nvPr/>
          </p:nvGrpSpPr>
          <p:grpSpPr>
            <a:xfrm>
              <a:off x="467006" y="887104"/>
              <a:ext cx="1928175" cy="1699146"/>
              <a:chOff x="4595706" y="845433"/>
              <a:chExt cx="1928175" cy="1699146"/>
            </a:xfrm>
          </p:grpSpPr>
          <p:pic>
            <p:nvPicPr>
              <p:cNvPr id="120" name="图片 119">
                <a:extLst>
                  <a:ext uri="{FF2B5EF4-FFF2-40B4-BE49-F238E27FC236}">
                    <a16:creationId xmlns:a16="http://schemas.microsoft.com/office/drawing/2014/main" id="{64A574F1-D30C-4EB7-ACD9-7FE6E1046A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4"/>
              <a:srcRect l="50344" t="53029" r="32283" b="42022"/>
              <a:stretch/>
            </p:blipFill>
            <p:spPr>
              <a:xfrm>
                <a:off x="5220521" y="845433"/>
                <a:ext cx="1303360" cy="307075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sp>
            <p:nvSpPr>
              <p:cNvPr id="121" name="文本框 155">
                <a:extLst>
                  <a:ext uri="{FF2B5EF4-FFF2-40B4-BE49-F238E27FC236}">
                    <a16:creationId xmlns:a16="http://schemas.microsoft.com/office/drawing/2014/main" id="{62FF043F-0663-42A6-9A06-D8309603DA2B}"/>
                  </a:ext>
                </a:extLst>
              </p:cNvPr>
              <p:cNvSpPr txBox="1"/>
              <p:nvPr/>
            </p:nvSpPr>
            <p:spPr>
              <a:xfrm>
                <a:off x="4646285" y="878988"/>
                <a:ext cx="7953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RAD51</a:t>
                </a:r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2" name="文本框 121">
                <a:extLst>
                  <a:ext uri="{FF2B5EF4-FFF2-40B4-BE49-F238E27FC236}">
                    <a16:creationId xmlns:a16="http://schemas.microsoft.com/office/drawing/2014/main" id="{BECE5790-C210-4412-B37D-74F8A0BEA0BC}"/>
                  </a:ext>
                </a:extLst>
              </p:cNvPr>
              <p:cNvSpPr txBox="1"/>
              <p:nvPr/>
            </p:nvSpPr>
            <p:spPr>
              <a:xfrm>
                <a:off x="4646285" y="2186840"/>
                <a:ext cx="601269" cy="294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40000"/>
                  </a:spcBef>
                  <a:spcAft>
                    <a:spcPct val="0"/>
                  </a:spcAft>
                </a:pPr>
                <a:r>
                  <a:rPr lang="en-US" altLang="zh-CN" sz="10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ACTIN</a:t>
                </a:r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123" name="图片 122">
                <a:extLst>
                  <a:ext uri="{FF2B5EF4-FFF2-40B4-BE49-F238E27FC236}">
                    <a16:creationId xmlns:a16="http://schemas.microsoft.com/office/drawing/2014/main" id="{04BC4ABD-1318-4AE8-8FBC-2E9ABF0D09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5"/>
              <a:srcRect l="12453" t="34899" r="3793" b="28306"/>
              <a:stretch/>
            </p:blipFill>
            <p:spPr>
              <a:xfrm>
                <a:off x="5220521" y="1254867"/>
                <a:ext cx="1301693" cy="327546"/>
              </a:xfrm>
              <a:prstGeom prst="rect">
                <a:avLst/>
              </a:prstGeom>
              <a:ln w="635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pic>
            <p:nvPicPr>
              <p:cNvPr id="124" name="Picture 7" descr="C:\Users\Administrator\Desktop\0110\AMPKcc-lb0815-3.Tif">
                <a:extLst>
                  <a:ext uri="{FF2B5EF4-FFF2-40B4-BE49-F238E27FC236}">
                    <a16:creationId xmlns:a16="http://schemas.microsoft.com/office/drawing/2014/main" id="{97BC616F-8A04-48D3-964C-C0D471C7911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092" t="64729" r="21210" b="28988"/>
              <a:stretch/>
            </p:blipFill>
            <p:spPr bwMode="auto">
              <a:xfrm flipH="1">
                <a:off x="5199740" y="1712066"/>
                <a:ext cx="1300862" cy="37531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5" name="文本框 155">
                <a:extLst>
                  <a:ext uri="{FF2B5EF4-FFF2-40B4-BE49-F238E27FC236}">
                    <a16:creationId xmlns:a16="http://schemas.microsoft.com/office/drawing/2014/main" id="{E0048A4D-FB43-4BE3-A6A4-5621EEF015C0}"/>
                  </a:ext>
                </a:extLst>
              </p:cNvPr>
              <p:cNvSpPr txBox="1"/>
              <p:nvPr/>
            </p:nvSpPr>
            <p:spPr>
              <a:xfrm>
                <a:off x="4595706" y="1291660"/>
                <a:ext cx="70024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p-AMPK</a:t>
                </a:r>
                <a:endParaRPr lang="zh-CN" altLang="en-US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6" name="TextBox 17">
                <a:extLst>
                  <a:ext uri="{FF2B5EF4-FFF2-40B4-BE49-F238E27FC236}">
                    <a16:creationId xmlns:a16="http://schemas.microsoft.com/office/drawing/2014/main" id="{41930F5D-BF32-4451-A03F-0181A6098941}"/>
                  </a:ext>
                </a:extLst>
              </p:cNvPr>
              <p:cNvSpPr txBox="1"/>
              <p:nvPr/>
            </p:nvSpPr>
            <p:spPr>
              <a:xfrm>
                <a:off x="4678656" y="1784657"/>
                <a:ext cx="63984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itchFamily="34" charset="0"/>
                    <a:cs typeface="Arial" pitchFamily="34" charset="0"/>
                  </a:rPr>
                  <a:t>AMPK</a:t>
                </a:r>
                <a:endParaRPr lang="zh-CN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27" name="图片 126">
                <a:extLst>
                  <a:ext uri="{FF2B5EF4-FFF2-40B4-BE49-F238E27FC236}">
                    <a16:creationId xmlns:a16="http://schemas.microsoft.com/office/drawing/2014/main" id="{8B7F709F-3E6F-4CE5-983C-956ED17A4AD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17" t="45619" r="57958" b="47204"/>
              <a:stretch/>
            </p:blipFill>
            <p:spPr>
              <a:xfrm>
                <a:off x="5210087" y="2135146"/>
                <a:ext cx="1279537" cy="409433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</p:grpSp>
        <p:sp>
          <p:nvSpPr>
            <p:cNvPr id="116" name="矩形 115"/>
            <p:cNvSpPr/>
            <p:nvPr/>
          </p:nvSpPr>
          <p:spPr>
            <a:xfrm>
              <a:off x="1111237" y="945770"/>
              <a:ext cx="1249687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1111237" y="1381418"/>
              <a:ext cx="1249687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1086036" y="1883604"/>
              <a:ext cx="1249687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1102745" y="2319325"/>
              <a:ext cx="1249687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672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694153" y="558182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Fig.3E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62467" y="1055105"/>
            <a:ext cx="1655068" cy="2128142"/>
            <a:chOff x="616624" y="827492"/>
            <a:chExt cx="1655068" cy="2128142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2D58E227-3DB4-43ED-A595-A47F128A9B0A}"/>
                </a:ext>
              </a:extLst>
            </p:cNvPr>
            <p:cNvSpPr txBox="1"/>
            <p:nvPr/>
          </p:nvSpPr>
          <p:spPr>
            <a:xfrm>
              <a:off x="616624" y="889510"/>
              <a:ext cx="753456" cy="25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p-AMPK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A9D02DB8-FD59-4D1A-9C51-9D44EC949B78}"/>
                </a:ext>
              </a:extLst>
            </p:cNvPr>
            <p:cNvSpPr txBox="1"/>
            <p:nvPr/>
          </p:nvSpPr>
          <p:spPr>
            <a:xfrm>
              <a:off x="712248" y="1646457"/>
              <a:ext cx="675824" cy="25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RAD51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D9D8C0EB-FC91-4EC5-B926-133D2736D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515" t="55739" r="53384" b="40599"/>
            <a:stretch/>
          </p:blipFill>
          <p:spPr>
            <a:xfrm>
              <a:off x="1230071" y="2086354"/>
              <a:ext cx="1041621" cy="33395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B18498F2-E7CC-4CEB-B836-26E76CB598E1}"/>
                </a:ext>
              </a:extLst>
            </p:cNvPr>
            <p:cNvSpPr txBox="1"/>
            <p:nvPr/>
          </p:nvSpPr>
          <p:spPr>
            <a:xfrm>
              <a:off x="712248" y="2136418"/>
              <a:ext cx="863729" cy="25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γH2AX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4" name="Picture 14" descr="C:\Users\Administrator\Desktop\0110\actin0812111-2.Tif">
              <a:extLst>
                <a:ext uri="{FF2B5EF4-FFF2-40B4-BE49-F238E27FC236}">
                  <a16:creationId xmlns:a16="http://schemas.microsoft.com/office/drawing/2014/main" id="{38D125E5-1F6D-4111-AC34-06AB0D4DFB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1000"/>
                      </a14:imgEffect>
                      <a14:imgEffect>
                        <a14:brightnessContrast bright="34000" contrast="4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74" t="46777" r="20984" b="46180"/>
            <a:stretch/>
          </p:blipFill>
          <p:spPr bwMode="auto">
            <a:xfrm flipH="1">
              <a:off x="1245618" y="2558069"/>
              <a:ext cx="1010526" cy="397565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0" descr="C:\Users\Administrator\Desktop\0110\AMPKcc-lb0815-1.Tif">
              <a:extLst>
                <a:ext uri="{FF2B5EF4-FFF2-40B4-BE49-F238E27FC236}">
                  <a16:creationId xmlns:a16="http://schemas.microsoft.com/office/drawing/2014/main" id="{06F91989-D09D-40B9-B2E2-0AFFBFAA62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6000"/>
                      </a14:imgEffect>
                      <a14:imgEffect>
                        <a14:brightnessContrast bright="72000" contrast="-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95" t="33975" r="32315" b="60435"/>
            <a:stretch/>
          </p:blipFill>
          <p:spPr bwMode="auto">
            <a:xfrm>
              <a:off x="1252690" y="1224854"/>
              <a:ext cx="967399" cy="33395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60E75F78-7607-4CFE-B71F-ED31A7D5D7B9}"/>
                </a:ext>
              </a:extLst>
            </p:cNvPr>
            <p:cNvSpPr txBox="1"/>
            <p:nvPr/>
          </p:nvSpPr>
          <p:spPr>
            <a:xfrm>
              <a:off x="730240" y="1251359"/>
              <a:ext cx="753456" cy="25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AMPK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">
              <a:extLst>
                <a:ext uri="{FF2B5EF4-FFF2-40B4-BE49-F238E27FC236}">
                  <a16:creationId xmlns:a16="http://schemas.microsoft.com/office/drawing/2014/main" id="{34698420-28B4-49C2-A55D-E89BAE1343DB}"/>
                </a:ext>
              </a:extLst>
            </p:cNvPr>
            <p:cNvSpPr txBox="1"/>
            <p:nvPr/>
          </p:nvSpPr>
          <p:spPr>
            <a:xfrm>
              <a:off x="647290" y="2647969"/>
              <a:ext cx="720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ACTIN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8" name="Picture 3">
              <a:extLst>
                <a:ext uri="{FF2B5EF4-FFF2-40B4-BE49-F238E27FC236}">
                  <a16:creationId xmlns:a16="http://schemas.microsoft.com/office/drawing/2014/main" id="{1BA362E1-AEBB-48D8-AF32-2E6C9D6189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78" t="33297" r="50083" b="46730"/>
            <a:stretch/>
          </p:blipFill>
          <p:spPr bwMode="auto">
            <a:xfrm>
              <a:off x="1245619" y="1618946"/>
              <a:ext cx="1010526" cy="345478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AE317A9A-E3FB-4E8C-AEC0-7A5A1B53A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6000" contrast="30000"/>
                      </a14:imgEffect>
                    </a14:imgLayer>
                  </a14:imgProps>
                </a:ext>
              </a:extLst>
            </a:blip>
            <a:srcRect l="28984" t="47696" r="58535" b="47620"/>
            <a:stretch/>
          </p:blipFill>
          <p:spPr>
            <a:xfrm flipH="1">
              <a:off x="1261671" y="827492"/>
              <a:ext cx="994474" cy="310101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42" name="矩形 41"/>
            <p:cNvSpPr/>
            <p:nvPr/>
          </p:nvSpPr>
          <p:spPr>
            <a:xfrm>
              <a:off x="1267128" y="952616"/>
              <a:ext cx="973116" cy="15109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267128" y="1282813"/>
              <a:ext cx="952961" cy="17805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259908" y="1674640"/>
              <a:ext cx="952961" cy="17805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1274400" y="2189890"/>
              <a:ext cx="952961" cy="17805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268428" y="2688138"/>
              <a:ext cx="974835" cy="17805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2931924" y="545089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Fig.2D 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433688" y="1056276"/>
            <a:ext cx="1892604" cy="2081787"/>
            <a:chOff x="2918807" y="867415"/>
            <a:chExt cx="1892604" cy="2081787"/>
          </a:xfrm>
        </p:grpSpPr>
        <p:pic>
          <p:nvPicPr>
            <p:cNvPr id="88" name="图片 87">
              <a:extLst>
                <a:ext uri="{FF2B5EF4-FFF2-40B4-BE49-F238E27FC236}">
                  <a16:creationId xmlns:a16="http://schemas.microsoft.com/office/drawing/2014/main" id="{F5E277E2-6C5D-4C6E-AA01-CBCEFBA100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22535" t="36761" r="50523" b="53928"/>
            <a:stretch/>
          </p:blipFill>
          <p:spPr>
            <a:xfrm>
              <a:off x="3471724" y="2079517"/>
              <a:ext cx="1317600" cy="373711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89" name="TextBox 17">
              <a:extLst>
                <a:ext uri="{FF2B5EF4-FFF2-40B4-BE49-F238E27FC236}">
                  <a16:creationId xmlns:a16="http://schemas.microsoft.com/office/drawing/2014/main" id="{59B14F8B-5F6B-417C-BF9B-090BAEEFF276}"/>
                </a:ext>
              </a:extLst>
            </p:cNvPr>
            <p:cNvSpPr txBox="1"/>
            <p:nvPr/>
          </p:nvSpPr>
          <p:spPr>
            <a:xfrm>
              <a:off x="2954886" y="1695978"/>
              <a:ext cx="5067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p-p53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TextBox 17">
              <a:extLst>
                <a:ext uri="{FF2B5EF4-FFF2-40B4-BE49-F238E27FC236}">
                  <a16:creationId xmlns:a16="http://schemas.microsoft.com/office/drawing/2014/main" id="{F53F82BB-1B89-4D8E-A82C-AE8A5D8D303E}"/>
                </a:ext>
              </a:extLst>
            </p:cNvPr>
            <p:cNvSpPr txBox="1"/>
            <p:nvPr/>
          </p:nvSpPr>
          <p:spPr>
            <a:xfrm>
              <a:off x="3041328" y="2137364"/>
              <a:ext cx="4412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p53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17">
              <a:extLst>
                <a:ext uri="{FF2B5EF4-FFF2-40B4-BE49-F238E27FC236}">
                  <a16:creationId xmlns:a16="http://schemas.microsoft.com/office/drawing/2014/main" id="{C54DA3AE-929F-47F0-A878-F5A949276ED1}"/>
                </a:ext>
              </a:extLst>
            </p:cNvPr>
            <p:cNvSpPr txBox="1"/>
            <p:nvPr/>
          </p:nvSpPr>
          <p:spPr>
            <a:xfrm>
              <a:off x="2918807" y="902129"/>
              <a:ext cx="5903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p-ATM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17">
              <a:extLst>
                <a:ext uri="{FF2B5EF4-FFF2-40B4-BE49-F238E27FC236}">
                  <a16:creationId xmlns:a16="http://schemas.microsoft.com/office/drawing/2014/main" id="{44F0D1B7-97D7-4EB8-8D7A-5A1BA7082925}"/>
                </a:ext>
              </a:extLst>
            </p:cNvPr>
            <p:cNvSpPr txBox="1"/>
            <p:nvPr/>
          </p:nvSpPr>
          <p:spPr>
            <a:xfrm>
              <a:off x="2967470" y="1313755"/>
              <a:ext cx="492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ATM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7" name="图片 86">
              <a:extLst>
                <a:ext uri="{FF2B5EF4-FFF2-40B4-BE49-F238E27FC236}">
                  <a16:creationId xmlns:a16="http://schemas.microsoft.com/office/drawing/2014/main" id="{8CB79400-38D8-406F-86E8-8B43D78528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43700" t="61265" r="39711" b="34074"/>
            <a:stretch/>
          </p:blipFill>
          <p:spPr>
            <a:xfrm flipH="1">
              <a:off x="3468739" y="867415"/>
              <a:ext cx="1342672" cy="310101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72" name="图片 71">
              <a:extLst>
                <a:ext uri="{FF2B5EF4-FFF2-40B4-BE49-F238E27FC236}">
                  <a16:creationId xmlns:a16="http://schemas.microsoft.com/office/drawing/2014/main" id="{478632E6-53C8-456C-928E-47E545FBA6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30211" t="24060" r="52208" b="70169"/>
            <a:stretch/>
          </p:blipFill>
          <p:spPr>
            <a:xfrm flipH="1">
              <a:off x="3509397" y="2599706"/>
              <a:ext cx="1296000" cy="34949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73" name="文本框 120">
              <a:extLst>
                <a:ext uri="{FF2B5EF4-FFF2-40B4-BE49-F238E27FC236}">
                  <a16:creationId xmlns:a16="http://schemas.microsoft.com/office/drawing/2014/main" id="{D5181F43-B9EB-41FC-A683-08CDE76A293C}"/>
                </a:ext>
              </a:extLst>
            </p:cNvPr>
            <p:cNvSpPr txBox="1"/>
            <p:nvPr/>
          </p:nvSpPr>
          <p:spPr>
            <a:xfrm>
              <a:off x="2984262" y="2577000"/>
              <a:ext cx="57645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70" name="图片 69">
              <a:extLst>
                <a:ext uri="{FF2B5EF4-FFF2-40B4-BE49-F238E27FC236}">
                  <a16:creationId xmlns:a16="http://schemas.microsoft.com/office/drawing/2014/main" id="{83376AEE-0E80-4CE0-8410-5F00072D8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33" t="43985" r="31095" b="51296"/>
            <a:stretch/>
          </p:blipFill>
          <p:spPr>
            <a:xfrm rot="10800000">
              <a:off x="3456155" y="1706940"/>
              <a:ext cx="1342672" cy="27764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id="{8A856E38-562D-4510-97D8-271F9F6CA2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75" t="38378" r="57272" b="52926"/>
            <a:stretch/>
          </p:blipFill>
          <p:spPr>
            <a:xfrm>
              <a:off x="3468739" y="1306788"/>
              <a:ext cx="1342672" cy="29419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93" name="矩形 92"/>
            <p:cNvSpPr/>
            <p:nvPr/>
          </p:nvSpPr>
          <p:spPr>
            <a:xfrm flipV="1">
              <a:off x="3501401" y="891431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矩形 93"/>
            <p:cNvSpPr/>
            <p:nvPr/>
          </p:nvSpPr>
          <p:spPr>
            <a:xfrm flipV="1">
              <a:off x="3501401" y="1333414"/>
              <a:ext cx="1280494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 flipV="1">
              <a:off x="3496525" y="1728414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 flipV="1">
              <a:off x="3510494" y="2187500"/>
              <a:ext cx="1255476" cy="20211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 flipV="1">
              <a:off x="3534415" y="2684352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0" name="文本框 109"/>
          <p:cNvSpPr txBox="1"/>
          <p:nvPr/>
        </p:nvSpPr>
        <p:spPr>
          <a:xfrm>
            <a:off x="2917868" y="3311925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Fig.3B 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598394" y="3740509"/>
            <a:ext cx="1858599" cy="858596"/>
            <a:chOff x="2966780" y="3334438"/>
            <a:chExt cx="1858599" cy="858596"/>
          </a:xfrm>
        </p:grpSpPr>
        <p:pic>
          <p:nvPicPr>
            <p:cNvPr id="105" name="图片 104">
              <a:extLst>
                <a:ext uri="{FF2B5EF4-FFF2-40B4-BE49-F238E27FC236}">
                  <a16:creationId xmlns:a16="http://schemas.microsoft.com/office/drawing/2014/main" id="{85CD4C42-4B1E-49B3-B2BD-279C78F208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/>
            <a:srcRect l="24785" t="45222" r="57791" b="49033"/>
            <a:stretch/>
          </p:blipFill>
          <p:spPr>
            <a:xfrm flipH="1">
              <a:off x="3529379" y="3334438"/>
              <a:ext cx="1296000" cy="355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4" name="图片 103">
              <a:extLst>
                <a:ext uri="{FF2B5EF4-FFF2-40B4-BE49-F238E27FC236}">
                  <a16:creationId xmlns:a16="http://schemas.microsoft.com/office/drawing/2014/main" id="{E057961F-6C8F-4576-A54D-BA551F69A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38665" t="28839" r="44804" b="65019"/>
            <a:stretch/>
          </p:blipFill>
          <p:spPr>
            <a:xfrm flipH="1">
              <a:off x="3534083" y="3792984"/>
              <a:ext cx="1290422" cy="4000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1" name="TextBox 17">
              <a:extLst>
                <a:ext uri="{FF2B5EF4-FFF2-40B4-BE49-F238E27FC236}">
                  <a16:creationId xmlns:a16="http://schemas.microsoft.com/office/drawing/2014/main" id="{C1269467-2EAD-4B80-B421-94C15B2D5A70}"/>
                </a:ext>
              </a:extLst>
            </p:cNvPr>
            <p:cNvSpPr txBox="1"/>
            <p:nvPr/>
          </p:nvSpPr>
          <p:spPr>
            <a:xfrm>
              <a:off x="3035213" y="3389702"/>
              <a:ext cx="4893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ATM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5C32039D-FB77-4AF7-B19F-0D73282E31F1}"/>
                </a:ext>
              </a:extLst>
            </p:cNvPr>
            <p:cNvSpPr txBox="1"/>
            <p:nvPr/>
          </p:nvSpPr>
          <p:spPr>
            <a:xfrm>
              <a:off x="2966780" y="3711114"/>
              <a:ext cx="60126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 flipV="1">
              <a:off x="3560851" y="3878904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 flipV="1">
              <a:off x="3552265" y="3423349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3" name="文本框 112"/>
          <p:cNvSpPr txBox="1"/>
          <p:nvPr/>
        </p:nvSpPr>
        <p:spPr>
          <a:xfrm>
            <a:off x="3013452" y="4608907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Fig.3D 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3535962" y="4987623"/>
            <a:ext cx="1964334" cy="737147"/>
            <a:chOff x="2982260" y="4841365"/>
            <a:chExt cx="1964334" cy="737147"/>
          </a:xfrm>
        </p:grpSpPr>
        <p:pic>
          <p:nvPicPr>
            <p:cNvPr id="118" name="图片 117">
              <a:extLst>
                <a:ext uri="{FF2B5EF4-FFF2-40B4-BE49-F238E27FC236}">
                  <a16:creationId xmlns:a16="http://schemas.microsoft.com/office/drawing/2014/main" id="{4E42D37C-C1DB-48F3-BB1B-5893FA98DE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/>
            <a:srcRect l="39722" t="42924" r="43670" b="51308"/>
            <a:stretch/>
          </p:blipFill>
          <p:spPr>
            <a:xfrm flipH="1">
              <a:off x="3650594" y="4841365"/>
              <a:ext cx="1296000" cy="3699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3" name="图片 122">
              <a:extLst>
                <a:ext uri="{FF2B5EF4-FFF2-40B4-BE49-F238E27FC236}">
                  <a16:creationId xmlns:a16="http://schemas.microsoft.com/office/drawing/2014/main" id="{4F3579BE-8BAC-4EC6-9093-B5DFC2B344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/>
            <a:srcRect l="41493" t="45374" r="41557" b="50273"/>
            <a:stretch/>
          </p:blipFill>
          <p:spPr>
            <a:xfrm>
              <a:off x="3650594" y="5305667"/>
              <a:ext cx="1296000" cy="2728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6" name="TextBox 17">
              <a:extLst>
                <a:ext uri="{FF2B5EF4-FFF2-40B4-BE49-F238E27FC236}">
                  <a16:creationId xmlns:a16="http://schemas.microsoft.com/office/drawing/2014/main" id="{14E9D2B8-7C82-4A66-81D7-B08FD8E02786}"/>
                </a:ext>
              </a:extLst>
            </p:cNvPr>
            <p:cNvSpPr txBox="1"/>
            <p:nvPr/>
          </p:nvSpPr>
          <p:spPr>
            <a:xfrm>
              <a:off x="2982260" y="4920425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p53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文本框 116">
              <a:extLst>
                <a:ext uri="{FF2B5EF4-FFF2-40B4-BE49-F238E27FC236}">
                  <a16:creationId xmlns:a16="http://schemas.microsoft.com/office/drawing/2014/main" id="{5C32039D-FB77-4AF7-B19F-0D73282E31F1}"/>
                </a:ext>
              </a:extLst>
            </p:cNvPr>
            <p:cNvSpPr txBox="1"/>
            <p:nvPr/>
          </p:nvSpPr>
          <p:spPr>
            <a:xfrm>
              <a:off x="3091440" y="5257049"/>
              <a:ext cx="60126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 flipV="1">
              <a:off x="3670856" y="4947189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 flipV="1">
              <a:off x="3670856" y="5331357"/>
              <a:ext cx="1255476" cy="19129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5713525" y="508706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Fig.5D 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3" name="组合 152"/>
          <p:cNvGrpSpPr/>
          <p:nvPr/>
        </p:nvGrpSpPr>
        <p:grpSpPr>
          <a:xfrm>
            <a:off x="5931057" y="852866"/>
            <a:ext cx="2139407" cy="2377797"/>
            <a:chOff x="5754578" y="2593075"/>
            <a:chExt cx="2139407" cy="2377797"/>
          </a:xfrm>
        </p:grpSpPr>
        <p:pic>
          <p:nvPicPr>
            <p:cNvPr id="138" name="图片 137">
              <a:extLst>
                <a:ext uri="{FF2B5EF4-FFF2-40B4-BE49-F238E27FC236}">
                  <a16:creationId xmlns:a16="http://schemas.microsoft.com/office/drawing/2014/main" id="{4CC719AA-3DE6-46E1-9ABC-E91813319D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62" t="28296" r="27372" b="64635"/>
            <a:stretch/>
          </p:blipFill>
          <p:spPr>
            <a:xfrm flipH="1">
              <a:off x="6597985" y="4053384"/>
              <a:ext cx="1296000" cy="39578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id="{60550530-4224-4242-9B5A-6D9DDADF5782}"/>
                </a:ext>
              </a:extLst>
            </p:cNvPr>
            <p:cNvSpPr txBox="1"/>
            <p:nvPr/>
          </p:nvSpPr>
          <p:spPr>
            <a:xfrm>
              <a:off x="5918265" y="2643426"/>
              <a:ext cx="7405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p-AMPK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5" name="图片 144">
              <a:extLst>
                <a:ext uri="{FF2B5EF4-FFF2-40B4-BE49-F238E27FC236}">
                  <a16:creationId xmlns:a16="http://schemas.microsoft.com/office/drawing/2014/main" id="{95B582E4-79AA-4270-9E00-6B22EAD92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57" t="18453" r="53043" b="73980"/>
            <a:stretch/>
          </p:blipFill>
          <p:spPr>
            <a:xfrm>
              <a:off x="6550925" y="3534770"/>
              <a:ext cx="1323834" cy="423081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EF10AB8A-679F-48F9-AAC5-7F08E3D3927D}"/>
                </a:ext>
              </a:extLst>
            </p:cNvPr>
            <p:cNvSpPr txBox="1"/>
            <p:nvPr/>
          </p:nvSpPr>
          <p:spPr>
            <a:xfrm>
              <a:off x="5984587" y="3597129"/>
              <a:ext cx="6630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RAD51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id="{76E134E3-5381-4B19-B3FD-3891D2CDB142}"/>
                </a:ext>
              </a:extLst>
            </p:cNvPr>
            <p:cNvSpPr txBox="1"/>
            <p:nvPr/>
          </p:nvSpPr>
          <p:spPr>
            <a:xfrm>
              <a:off x="6028394" y="4108192"/>
              <a:ext cx="786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γH2AX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3">
              <a:extLst>
                <a:ext uri="{FF2B5EF4-FFF2-40B4-BE49-F238E27FC236}">
                  <a16:creationId xmlns:a16="http://schemas.microsoft.com/office/drawing/2014/main" id="{4F395A11-A415-4538-81DC-8D956143D878}"/>
                </a:ext>
              </a:extLst>
            </p:cNvPr>
            <p:cNvSpPr txBox="1"/>
            <p:nvPr/>
          </p:nvSpPr>
          <p:spPr>
            <a:xfrm>
              <a:off x="5956060" y="4663555"/>
              <a:ext cx="720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itchFamily="34" charset="0"/>
                  <a:cs typeface="Arial" pitchFamily="34" charset="0"/>
                </a:rPr>
                <a:t>ACTIN</a:t>
              </a:r>
              <a:endParaRPr lang="zh-CN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id="{A9DB060C-C81A-4AC6-8528-8592A8FC7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61" t="51095" r="42406" b="42041"/>
            <a:stretch/>
          </p:blipFill>
          <p:spPr>
            <a:xfrm>
              <a:off x="6597985" y="4575087"/>
              <a:ext cx="1296000" cy="395785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136" name="图片 135">
              <a:extLst>
                <a:ext uri="{FF2B5EF4-FFF2-40B4-BE49-F238E27FC236}">
                  <a16:creationId xmlns:a16="http://schemas.microsoft.com/office/drawing/2014/main" id="{D6A4D80E-20CA-4C81-A4A1-92B26DC602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sharpenSoften amount="44000"/>
                      </a14:imgEffect>
                      <a14:imgEffect>
                        <a14:brightnessContrast bright="-24000" contrast="53000"/>
                      </a14:imgEffect>
                    </a14:imgLayer>
                  </a14:imgProps>
                </a:ext>
              </a:extLst>
            </a:blip>
            <a:srcRect t="18313" r="33630" b="10052"/>
            <a:stretch/>
          </p:blipFill>
          <p:spPr>
            <a:xfrm>
              <a:off x="6537028" y="3069216"/>
              <a:ext cx="1302906" cy="32754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57392589-C333-492F-B6B3-3E6C8B7F5955}"/>
                </a:ext>
              </a:extLst>
            </p:cNvPr>
            <p:cNvSpPr txBox="1"/>
            <p:nvPr/>
          </p:nvSpPr>
          <p:spPr>
            <a:xfrm>
              <a:off x="5754578" y="3059192"/>
              <a:ext cx="7405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AMPK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2" name="图片 131">
              <a:extLst>
                <a:ext uri="{FF2B5EF4-FFF2-40B4-BE49-F238E27FC236}">
                  <a16:creationId xmlns:a16="http://schemas.microsoft.com/office/drawing/2014/main" id="{B2CEEFB0-A2E9-48C0-B8E1-1D4E6A9C7D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sharpenSoften amount="31000"/>
                      </a14:imgEffect>
                      <a14:imgEffect>
                        <a14:brightnessContrast bright="-10000" contrast="29000"/>
                      </a14:imgEffect>
                    </a14:imgLayer>
                  </a14:imgProps>
                </a:ext>
              </a:extLst>
            </a:blip>
            <a:srcRect l="41076" t="47486" r="43727" b="47501"/>
            <a:stretch/>
          </p:blipFill>
          <p:spPr>
            <a:xfrm flipH="1">
              <a:off x="6578220" y="2593075"/>
              <a:ext cx="1201002" cy="32754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48" name="矩形 147"/>
            <p:cNvSpPr/>
            <p:nvPr/>
          </p:nvSpPr>
          <p:spPr>
            <a:xfrm flipV="1">
              <a:off x="6591868" y="2661858"/>
              <a:ext cx="1151544" cy="20935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 flipV="1">
              <a:off x="6560743" y="3114052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flipV="1">
              <a:off x="6597985" y="3610712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 flipV="1">
              <a:off x="6597985" y="4118868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 flipV="1">
              <a:off x="6618247" y="4681266"/>
              <a:ext cx="1255476" cy="21410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A239A254-8CAB-CF2D-201C-D15E424CC206}"/>
              </a:ext>
            </a:extLst>
          </p:cNvPr>
          <p:cNvGrpSpPr/>
          <p:nvPr/>
        </p:nvGrpSpPr>
        <p:grpSpPr>
          <a:xfrm>
            <a:off x="5849940" y="3621350"/>
            <a:ext cx="2567606" cy="1950693"/>
            <a:chOff x="6558293" y="1670571"/>
            <a:chExt cx="2567606" cy="1950693"/>
          </a:xfrm>
        </p:grpSpPr>
        <p:pic>
          <p:nvPicPr>
            <p:cNvPr id="106" name="图片 105">
              <a:extLst>
                <a:ext uri="{FF2B5EF4-FFF2-40B4-BE49-F238E27FC236}">
                  <a16:creationId xmlns:a16="http://schemas.microsoft.com/office/drawing/2014/main" id="{D5F39AEE-264C-E501-35BE-346CF0BE84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57" t="49774" r="24661" b="43869"/>
            <a:stretch/>
          </p:blipFill>
          <p:spPr>
            <a:xfrm>
              <a:off x="7172644" y="3196838"/>
              <a:ext cx="1953255" cy="4244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7" name="图片 106">
              <a:extLst>
                <a:ext uri="{FF2B5EF4-FFF2-40B4-BE49-F238E27FC236}">
                  <a16:creationId xmlns:a16="http://schemas.microsoft.com/office/drawing/2014/main" id="{64737731-455B-AD0C-CC0A-C369BD2601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83" t="56526" r="9865" b="33138"/>
            <a:stretch/>
          </p:blipFill>
          <p:spPr>
            <a:xfrm>
              <a:off x="7156922" y="2217242"/>
              <a:ext cx="1953255" cy="4119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49E2AABC-D7C8-EB77-9BBD-4DD91777906C}"/>
                </a:ext>
              </a:extLst>
            </p:cNvPr>
            <p:cNvSpPr txBox="1"/>
            <p:nvPr/>
          </p:nvSpPr>
          <p:spPr>
            <a:xfrm>
              <a:off x="6586583" y="3297385"/>
              <a:ext cx="570339" cy="244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矩形 108">
              <a:extLst>
                <a:ext uri="{FF2B5EF4-FFF2-40B4-BE49-F238E27FC236}">
                  <a16:creationId xmlns:a16="http://schemas.microsoft.com/office/drawing/2014/main" id="{B8262C82-86BF-D516-B6F0-9ECBA91D4189}"/>
                </a:ext>
              </a:extLst>
            </p:cNvPr>
            <p:cNvSpPr/>
            <p:nvPr/>
          </p:nvSpPr>
          <p:spPr>
            <a:xfrm>
              <a:off x="7209668" y="3273132"/>
              <a:ext cx="1854000" cy="238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E8A1FCCF-1995-1C1E-49A8-822879B96B82}"/>
                </a:ext>
              </a:extLst>
            </p:cNvPr>
            <p:cNvSpPr txBox="1"/>
            <p:nvPr/>
          </p:nvSpPr>
          <p:spPr>
            <a:xfrm>
              <a:off x="6558293" y="2315403"/>
              <a:ext cx="598629" cy="244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RAD51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114">
              <a:extLst>
                <a:ext uri="{FF2B5EF4-FFF2-40B4-BE49-F238E27FC236}">
                  <a16:creationId xmlns:a16="http://schemas.microsoft.com/office/drawing/2014/main" id="{5A6691D4-613C-4BCE-94CD-CCB8EA313448}"/>
                </a:ext>
              </a:extLst>
            </p:cNvPr>
            <p:cNvSpPr/>
            <p:nvPr/>
          </p:nvSpPr>
          <p:spPr>
            <a:xfrm>
              <a:off x="7209668" y="2303266"/>
              <a:ext cx="1854000" cy="238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9" name="组合 118">
              <a:extLst>
                <a:ext uri="{FF2B5EF4-FFF2-40B4-BE49-F238E27FC236}">
                  <a16:creationId xmlns:a16="http://schemas.microsoft.com/office/drawing/2014/main" id="{73CBA913-46D4-9544-1228-6E8481B3F401}"/>
                </a:ext>
              </a:extLst>
            </p:cNvPr>
            <p:cNvGrpSpPr/>
            <p:nvPr/>
          </p:nvGrpSpPr>
          <p:grpSpPr>
            <a:xfrm>
              <a:off x="7203429" y="1670571"/>
              <a:ext cx="1922470" cy="607151"/>
              <a:chOff x="4690269" y="2648900"/>
              <a:chExt cx="1922470" cy="607151"/>
            </a:xfrm>
          </p:grpSpPr>
          <p:cxnSp>
            <p:nvCxnSpPr>
              <p:cNvPr id="127" name="直接连接符 126">
                <a:extLst>
                  <a:ext uri="{FF2B5EF4-FFF2-40B4-BE49-F238E27FC236}">
                    <a16:creationId xmlns:a16="http://schemas.microsoft.com/office/drawing/2014/main" id="{F1E2DC8F-0F15-7CE8-DD65-A25D5BA981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88207" y="2913924"/>
                <a:ext cx="4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>
                <a:extLst>
                  <a:ext uri="{FF2B5EF4-FFF2-40B4-BE49-F238E27FC236}">
                    <a16:creationId xmlns:a16="http://schemas.microsoft.com/office/drawing/2014/main" id="{9A463EFA-36BF-BCC4-DCE4-E24299EDA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8741" y="2913924"/>
                <a:ext cx="4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9" name="文本框 128">
                <a:extLst>
                  <a:ext uri="{FF2B5EF4-FFF2-40B4-BE49-F238E27FC236}">
                    <a16:creationId xmlns:a16="http://schemas.microsoft.com/office/drawing/2014/main" id="{7437C1D9-50F1-39F0-B7CE-32249877DBEE}"/>
                  </a:ext>
                </a:extLst>
              </p:cNvPr>
              <p:cNvSpPr txBox="1"/>
              <p:nvPr/>
            </p:nvSpPr>
            <p:spPr>
              <a:xfrm>
                <a:off x="4690269" y="2979052"/>
                <a:ext cx="425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文本框 129">
                <a:extLst>
                  <a:ext uri="{FF2B5EF4-FFF2-40B4-BE49-F238E27FC236}">
                    <a16:creationId xmlns:a16="http://schemas.microsoft.com/office/drawing/2014/main" id="{68E7084F-E123-EDBF-73C4-CCE57048126D}"/>
                  </a:ext>
                </a:extLst>
              </p:cNvPr>
              <p:cNvSpPr txBox="1"/>
              <p:nvPr/>
            </p:nvSpPr>
            <p:spPr>
              <a:xfrm>
                <a:off x="5010808" y="2975435"/>
                <a:ext cx="4074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文本框 130">
                <a:extLst>
                  <a:ext uri="{FF2B5EF4-FFF2-40B4-BE49-F238E27FC236}">
                    <a16:creationId xmlns:a16="http://schemas.microsoft.com/office/drawing/2014/main" id="{F03EC8D0-ACA3-C6B8-8461-99E910E6F2E5}"/>
                  </a:ext>
                </a:extLst>
              </p:cNvPr>
              <p:cNvSpPr txBox="1"/>
              <p:nvPr/>
            </p:nvSpPr>
            <p:spPr>
              <a:xfrm>
                <a:off x="4812919" y="2650901"/>
                <a:ext cx="4571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P10</a:t>
                </a:r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文本框 132">
                <a:extLst>
                  <a:ext uri="{FF2B5EF4-FFF2-40B4-BE49-F238E27FC236}">
                    <a16:creationId xmlns:a16="http://schemas.microsoft.com/office/drawing/2014/main" id="{E807A9FA-5253-3C0A-926B-0BDEE97F05B4}"/>
                  </a:ext>
                </a:extLst>
              </p:cNvPr>
              <p:cNvSpPr txBox="1"/>
              <p:nvPr/>
            </p:nvSpPr>
            <p:spPr>
              <a:xfrm>
                <a:off x="5392969" y="2650901"/>
                <a:ext cx="4571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P40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0" name="直接连接符 139">
                <a:extLst>
                  <a:ext uri="{FF2B5EF4-FFF2-40B4-BE49-F238E27FC236}">
                    <a16:creationId xmlns:a16="http://schemas.microsoft.com/office/drawing/2014/main" id="{4D6A264E-6169-BF80-C148-5405AF6697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273" y="2914829"/>
                <a:ext cx="468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1" name="文本框 140">
                <a:extLst>
                  <a:ext uri="{FF2B5EF4-FFF2-40B4-BE49-F238E27FC236}">
                    <a16:creationId xmlns:a16="http://schemas.microsoft.com/office/drawing/2014/main" id="{5402BEF0-A3DF-B3A1-79DF-79FDE9AB3D98}"/>
                  </a:ext>
                </a:extLst>
              </p:cNvPr>
              <p:cNvSpPr txBox="1"/>
              <p:nvPr/>
            </p:nvSpPr>
            <p:spPr>
              <a:xfrm>
                <a:off x="5801298" y="2648900"/>
                <a:ext cx="8114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P40+C.C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文本框 141">
                <a:extLst>
                  <a:ext uri="{FF2B5EF4-FFF2-40B4-BE49-F238E27FC236}">
                    <a16:creationId xmlns:a16="http://schemas.microsoft.com/office/drawing/2014/main" id="{35538461-0760-4C22-9382-2487EA1A54F9}"/>
                  </a:ext>
                </a:extLst>
              </p:cNvPr>
              <p:cNvSpPr txBox="1"/>
              <p:nvPr/>
            </p:nvSpPr>
            <p:spPr>
              <a:xfrm>
                <a:off x="5270835" y="2974865"/>
                <a:ext cx="425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文本框 142">
                <a:extLst>
                  <a:ext uri="{FF2B5EF4-FFF2-40B4-BE49-F238E27FC236}">
                    <a16:creationId xmlns:a16="http://schemas.microsoft.com/office/drawing/2014/main" id="{D58CBFAB-C50E-055D-63B6-53FB5E2D5480}"/>
                  </a:ext>
                </a:extLst>
              </p:cNvPr>
              <p:cNvSpPr txBox="1"/>
              <p:nvPr/>
            </p:nvSpPr>
            <p:spPr>
              <a:xfrm>
                <a:off x="5566114" y="2971248"/>
                <a:ext cx="4074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文本框 143">
                <a:extLst>
                  <a:ext uri="{FF2B5EF4-FFF2-40B4-BE49-F238E27FC236}">
                    <a16:creationId xmlns:a16="http://schemas.microsoft.com/office/drawing/2014/main" id="{8A6BA47C-0745-7108-C3BF-A0F3EE3CBEF8}"/>
                  </a:ext>
                </a:extLst>
              </p:cNvPr>
              <p:cNvSpPr txBox="1"/>
              <p:nvPr/>
            </p:nvSpPr>
            <p:spPr>
              <a:xfrm>
                <a:off x="5840541" y="2971830"/>
                <a:ext cx="425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文本框 153">
                <a:extLst>
                  <a:ext uri="{FF2B5EF4-FFF2-40B4-BE49-F238E27FC236}">
                    <a16:creationId xmlns:a16="http://schemas.microsoft.com/office/drawing/2014/main" id="{3EE6AC7A-AAE8-188D-4FA4-E166E04D4D90}"/>
                  </a:ext>
                </a:extLst>
              </p:cNvPr>
              <p:cNvSpPr txBox="1"/>
              <p:nvPr/>
            </p:nvSpPr>
            <p:spPr>
              <a:xfrm>
                <a:off x="6135197" y="2968213"/>
                <a:ext cx="4074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20" name="图片 119">
              <a:extLst>
                <a:ext uri="{FF2B5EF4-FFF2-40B4-BE49-F238E27FC236}">
                  <a16:creationId xmlns:a16="http://schemas.microsoft.com/office/drawing/2014/main" id="{2CB02D0E-4E5E-B5F9-D895-F568F2600E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24" t="53964" r="27184" b="41883"/>
            <a:stretch/>
          </p:blipFill>
          <p:spPr>
            <a:xfrm>
              <a:off x="7172644" y="2761328"/>
              <a:ext cx="1953255" cy="3788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CF32A755-2B40-BD40-FB36-C88E77115F74}"/>
                </a:ext>
              </a:extLst>
            </p:cNvPr>
            <p:cNvSpPr txBox="1"/>
            <p:nvPr/>
          </p:nvSpPr>
          <p:spPr>
            <a:xfrm>
              <a:off x="6577189" y="2872092"/>
              <a:ext cx="584484" cy="244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H2AX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矩形 121">
              <a:extLst>
                <a:ext uri="{FF2B5EF4-FFF2-40B4-BE49-F238E27FC236}">
                  <a16:creationId xmlns:a16="http://schemas.microsoft.com/office/drawing/2014/main" id="{B16FE179-693F-B253-A79F-9EA741699CA1}"/>
                </a:ext>
              </a:extLst>
            </p:cNvPr>
            <p:cNvSpPr/>
            <p:nvPr/>
          </p:nvSpPr>
          <p:spPr>
            <a:xfrm>
              <a:off x="7214420" y="2859955"/>
              <a:ext cx="1854000" cy="238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3E225811-C108-7B57-E635-A56B1D529C3B}"/>
              </a:ext>
            </a:extLst>
          </p:cNvPr>
          <p:cNvSpPr txBox="1"/>
          <p:nvPr/>
        </p:nvSpPr>
        <p:spPr>
          <a:xfrm>
            <a:off x="5878230" y="3334404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Fig.5E 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83F039B-CD43-9AB5-F6AB-C4F6FF33ED12}"/>
              </a:ext>
            </a:extLst>
          </p:cNvPr>
          <p:cNvSpPr txBox="1"/>
          <p:nvPr/>
        </p:nvSpPr>
        <p:spPr>
          <a:xfrm>
            <a:off x="733176" y="3268148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Fig.4G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97083" y="3704416"/>
            <a:ext cx="2064460" cy="1939763"/>
            <a:chOff x="370197" y="3506694"/>
            <a:chExt cx="2064460" cy="1939763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457E4983-4F8E-2BEC-FD1D-529EA55EBF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19" t="32033" r="1926" b="28023"/>
            <a:stretch/>
          </p:blipFill>
          <p:spPr>
            <a:xfrm>
              <a:off x="1111400" y="4187076"/>
              <a:ext cx="1312147" cy="32151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F7D8E661-3701-D3FD-7889-8086DF4D81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4"/>
            <a:srcRect l="13239" t="8172" r="35541" b="9508"/>
            <a:stretch/>
          </p:blipFill>
          <p:spPr>
            <a:xfrm>
              <a:off x="1092071" y="4901472"/>
              <a:ext cx="1318971" cy="216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3019F247-2E4F-9A92-603C-7A45228DC1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931" t="52595" r="41251" b="42522"/>
            <a:stretch/>
          </p:blipFill>
          <p:spPr>
            <a:xfrm flipH="1">
              <a:off x="1080557" y="5230457"/>
              <a:ext cx="1323256" cy="216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2A94C131-B707-750D-5C3A-924497677F17}"/>
                </a:ext>
              </a:extLst>
            </p:cNvPr>
            <p:cNvSpPr txBox="1"/>
            <p:nvPr/>
          </p:nvSpPr>
          <p:spPr>
            <a:xfrm>
              <a:off x="536154" y="5123467"/>
              <a:ext cx="612829" cy="294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ACTIN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7F82755B-0504-2884-9DD0-4F65FD2FE9BA}"/>
                </a:ext>
              </a:extLst>
            </p:cNvPr>
            <p:cNvSpPr txBox="1"/>
            <p:nvPr/>
          </p:nvSpPr>
          <p:spPr>
            <a:xfrm>
              <a:off x="607139" y="4841551"/>
              <a:ext cx="5533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BNIP3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112">
              <a:extLst>
                <a:ext uri="{FF2B5EF4-FFF2-40B4-BE49-F238E27FC236}">
                  <a16:creationId xmlns:a16="http://schemas.microsoft.com/office/drawing/2014/main" id="{D51DA0B8-BEA5-6118-D3BB-4C815E5735DC}"/>
                </a:ext>
              </a:extLst>
            </p:cNvPr>
            <p:cNvSpPr txBox="1"/>
            <p:nvPr/>
          </p:nvSpPr>
          <p:spPr>
            <a:xfrm>
              <a:off x="370197" y="3818621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γ</a:t>
              </a: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H2AX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4E80481F-C966-D74A-8472-717D33CFE0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39" t="41630" r="54361" b="47525"/>
            <a:stretch/>
          </p:blipFill>
          <p:spPr>
            <a:xfrm flipH="1">
              <a:off x="1100292" y="3858700"/>
              <a:ext cx="1323257" cy="216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3620115F-3F23-7163-63B9-40B22C5EC648}"/>
                </a:ext>
              </a:extLst>
            </p:cNvPr>
            <p:cNvSpPr/>
            <p:nvPr/>
          </p:nvSpPr>
          <p:spPr>
            <a:xfrm>
              <a:off x="1174809" y="3875513"/>
              <a:ext cx="1210963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69EC7278-7886-E3D5-9C72-0FF847B7D2FB}"/>
                </a:ext>
              </a:extLst>
            </p:cNvPr>
            <p:cNvSpPr/>
            <p:nvPr/>
          </p:nvSpPr>
          <p:spPr>
            <a:xfrm flipV="1">
              <a:off x="1129078" y="4917579"/>
              <a:ext cx="1266314" cy="18412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A98B367F-B84F-5AEF-480A-79AC7F7A3590}"/>
                </a:ext>
              </a:extLst>
            </p:cNvPr>
            <p:cNvSpPr/>
            <p:nvPr/>
          </p:nvSpPr>
          <p:spPr>
            <a:xfrm flipV="1">
              <a:off x="1132836" y="5249088"/>
              <a:ext cx="1223779" cy="1497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112">
              <a:extLst>
                <a:ext uri="{FF2B5EF4-FFF2-40B4-BE49-F238E27FC236}">
                  <a16:creationId xmlns:a16="http://schemas.microsoft.com/office/drawing/2014/main" id="{5D63454B-631E-D3D7-A87A-231ECC527D9D}"/>
                </a:ext>
              </a:extLst>
            </p:cNvPr>
            <p:cNvSpPr txBox="1"/>
            <p:nvPr/>
          </p:nvSpPr>
          <p:spPr>
            <a:xfrm>
              <a:off x="376846" y="3506694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RAD51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id="{940B778C-13AA-3A58-111B-38B04738AE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59" t="44743" r="39855" b="50133"/>
            <a:stretch/>
          </p:blipFill>
          <p:spPr>
            <a:xfrm>
              <a:off x="1111400" y="3549172"/>
              <a:ext cx="1323257" cy="216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33FAF676-E23D-15FE-A5C9-FFC8408F9913}"/>
                </a:ext>
              </a:extLst>
            </p:cNvPr>
            <p:cNvSpPr/>
            <p:nvPr/>
          </p:nvSpPr>
          <p:spPr>
            <a:xfrm>
              <a:off x="1197023" y="3577889"/>
              <a:ext cx="1178504" cy="17333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id="{F073F554-E824-4623-9538-A44A744709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8">
              <a:extLst>
                <a:ext uri="{BEBA8EAE-BF5A-486C-A8C5-ECC9F3942E4B}">
                  <a14:imgProps xmlns:a14="http://schemas.microsoft.com/office/drawing/2010/main">
                    <a14:imgLayer r:embed="rId39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79" t="71079" r="34990" b="23346"/>
            <a:stretch/>
          </p:blipFill>
          <p:spPr>
            <a:xfrm>
              <a:off x="1100292" y="4584653"/>
              <a:ext cx="1316270" cy="20515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50" name="文本框 112">
              <a:extLst>
                <a:ext uri="{FF2B5EF4-FFF2-40B4-BE49-F238E27FC236}">
                  <a16:creationId xmlns:a16="http://schemas.microsoft.com/office/drawing/2014/main" id="{354E956B-C592-18A2-63EC-3D0CCEA6C374}"/>
                </a:ext>
              </a:extLst>
            </p:cNvPr>
            <p:cNvSpPr txBox="1"/>
            <p:nvPr/>
          </p:nvSpPr>
          <p:spPr>
            <a:xfrm>
              <a:off x="373411" y="4212055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p-AMPK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文本框 112">
              <a:extLst>
                <a:ext uri="{FF2B5EF4-FFF2-40B4-BE49-F238E27FC236}">
                  <a16:creationId xmlns:a16="http://schemas.microsoft.com/office/drawing/2014/main" id="{8D0202B8-D5B3-AC5A-71FC-EA69F0CEFD0E}"/>
                </a:ext>
              </a:extLst>
            </p:cNvPr>
            <p:cNvSpPr txBox="1"/>
            <p:nvPr/>
          </p:nvSpPr>
          <p:spPr>
            <a:xfrm>
              <a:off x="373411" y="4573743"/>
              <a:ext cx="7953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AMPK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FEF4C024-A2C8-18D8-A06D-9416B594A62A}"/>
                </a:ext>
              </a:extLst>
            </p:cNvPr>
            <p:cNvSpPr/>
            <p:nvPr/>
          </p:nvSpPr>
          <p:spPr>
            <a:xfrm flipV="1">
              <a:off x="1143447" y="4610446"/>
              <a:ext cx="1231939" cy="15277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1E35BF1F-117C-B27C-FB98-5CBE2739AEA4}"/>
                </a:ext>
              </a:extLst>
            </p:cNvPr>
            <p:cNvSpPr/>
            <p:nvPr/>
          </p:nvSpPr>
          <p:spPr>
            <a:xfrm>
              <a:off x="1134751" y="4226901"/>
              <a:ext cx="1288797" cy="16243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900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98</Words>
  <Application>Microsoft Office PowerPoint</Application>
  <PresentationFormat>全屏显示(4:3)</PresentationFormat>
  <Paragraphs>87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 Unicode MS</vt:lpstr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刘坤</dc:creator>
  <cp:lastModifiedBy>LK</cp:lastModifiedBy>
  <cp:revision>18</cp:revision>
  <dcterms:created xsi:type="dcterms:W3CDTF">2022-02-03T12:15:35Z</dcterms:created>
  <dcterms:modified xsi:type="dcterms:W3CDTF">2022-09-09T22:48:24Z</dcterms:modified>
</cp:coreProperties>
</file>