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sque Amelie" initials="LA" lastIdx="1" clrIdx="0"/>
  <p:cmAuthor id="2" name="DELALOGE Suzette" initials="DS" lastIdx="2" clrIdx="1">
    <p:extLst>
      <p:ext uri="{19B8F6BF-5375-455C-9EA6-DF929625EA0E}">
        <p15:presenceInfo xmlns:p15="http://schemas.microsoft.com/office/powerpoint/2012/main" userId="S-1-5-21-4180503393-3342193872-1561575708-22608" providerId="AD"/>
      </p:ext>
    </p:extLst>
  </p:cmAuthor>
  <p:cmAuthor id="3" name="eandermarcher@yahoo.fr" initials="e" lastIdx="1" clrIdx="2">
    <p:extLst>
      <p:ext uri="{19B8F6BF-5375-455C-9EA6-DF929625EA0E}">
        <p15:presenceInfo xmlns:p15="http://schemas.microsoft.com/office/powerpoint/2012/main" userId="4e5586dbb0238af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8025" autoAdjust="0"/>
    <p:restoredTop sz="94660"/>
  </p:normalViewPr>
  <p:slideViewPr>
    <p:cSldViewPr snapToGrid="0">
      <p:cViewPr varScale="1">
        <p:scale>
          <a:sx n="89" d="100"/>
          <a:sy n="89" d="100"/>
        </p:scale>
        <p:origin x="9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756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441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50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03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607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354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107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799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5261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109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46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6FABF-A3CE-4E1E-B8AC-066E12159A51}" type="datetimeFigureOut">
              <a:rPr lang="fr-FR" smtClean="0"/>
              <a:t>04/03/2022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D71D2-5197-44D2-8CF6-6A0EFA287A5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2731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756" y="-74687"/>
            <a:ext cx="1200495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altLang="fr-FR" sz="1200" b="1" i="0" u="none" strike="noStrike" cap="none" normalizeH="0" baseline="0" dirty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Supplementary F</a:t>
            </a:r>
            <a:r>
              <a:rPr kumimoji="0" lang="en-GB" altLang="fr-FR" sz="1200" b="1" i="0" u="none" strike="noStrike" cap="none" normalizeH="0" baseline="0" dirty="0" bmk="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igure S1</a:t>
            </a:r>
            <a:r>
              <a:rPr kumimoji="0" lang="en-GB" altLang="fr-FR" sz="1200" b="1" i="0" u="none" strike="noStrike" cap="none" normalizeH="0" baseline="0" dirty="0" bmk="_Toc80184224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: </a:t>
            </a:r>
            <a:r>
              <a:rPr lang="en-GB" altLang="fr-FR" sz="1200" dirty="0" bmk="_Toc80184223">
                <a:latin typeface="Calibri" pitchFamily="34" charset="0"/>
                <a:ea typeface="Times New Roman" pitchFamily="18" charset="0"/>
                <a:cs typeface="Calibri" pitchFamily="34" charset="0"/>
              </a:rPr>
              <a:t>Forest plot of multivariable subgroup analyses of Progression-Free Survival (PFS) in function of the g</a:t>
            </a:r>
            <a:r>
              <a:rPr lang="en-GB" altLang="fr-FR" sz="1200" i="1" dirty="0" bmk="_Toc80184223">
                <a:latin typeface="Calibri" pitchFamily="34" charset="0"/>
                <a:ea typeface="Times New Roman" pitchFamily="18" charset="0"/>
                <a:cs typeface="Calibri" pitchFamily="34" charset="0"/>
              </a:rPr>
              <a:t>BRCA1/2</a:t>
            </a:r>
            <a:r>
              <a:rPr lang="en-GB" altLang="fr-FR" sz="1200" dirty="0" bmk="_Toc80184223">
                <a:latin typeface="Calibri" pitchFamily="34" charset="0"/>
                <a:ea typeface="Times New Roman" pitchFamily="18" charset="0"/>
                <a:cs typeface="Calibri" pitchFamily="34" charset="0"/>
              </a:rPr>
              <a:t> status and tumour subtype (by IHC) at chemotherapy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200" dirty="0" bmk="_Toc80184223">
                <a:latin typeface="Calibri" pitchFamily="34" charset="0"/>
                <a:ea typeface="Times New Roman" pitchFamily="18" charset="0"/>
                <a:cs typeface="Calibri" pitchFamily="34" charset="0"/>
              </a:rPr>
              <a:t>initiation and at month 3 and month 6 after chemotherapy initiation.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fr-FR" sz="1200" dirty="0" bmk="_Toc80184223">
                <a:latin typeface="Calibri" pitchFamily="34" charset="0"/>
                <a:ea typeface="Times New Roman" pitchFamily="18" charset="0"/>
                <a:cs typeface="Calibri" pitchFamily="34" charset="0"/>
              </a:rPr>
              <a:t>Squares and bars represent the adjusted hazard ratios (HR) of f</a:t>
            </a:r>
            <a:r>
              <a:rPr lang="en-GB" sz="1200" dirty="0"/>
              <a:t>irst-line CT (PtCT </a:t>
            </a:r>
            <a:r>
              <a:rPr lang="en-GB" sz="1200" i="1" dirty="0"/>
              <a:t>vs.</a:t>
            </a:r>
            <a:r>
              <a:rPr lang="en-GB" sz="1200" dirty="0"/>
              <a:t> non-PtCT) and their 95% confidence intervals (CI).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61390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t="4659" b="2787"/>
          <a:stretch/>
        </p:blipFill>
        <p:spPr>
          <a:xfrm>
            <a:off x="1455419" y="660749"/>
            <a:ext cx="9180000" cy="617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7921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72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ICR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Lusque Amelie</dc:creator>
  <cp:lastModifiedBy>Jacot William</cp:lastModifiedBy>
  <cp:revision>32</cp:revision>
  <dcterms:created xsi:type="dcterms:W3CDTF">2021-08-18T08:25:12Z</dcterms:created>
  <dcterms:modified xsi:type="dcterms:W3CDTF">2022-03-04T13:55:17Z</dcterms:modified>
</cp:coreProperties>
</file>