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882015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43" d="100"/>
          <a:sy n="43" d="100"/>
        </p:scale>
        <p:origin x="2674" y="9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1511" y="1122363"/>
            <a:ext cx="7497128" cy="2387600"/>
          </a:xfrm>
        </p:spPr>
        <p:txBody>
          <a:bodyPr anchor="b"/>
          <a:lstStyle>
            <a:lvl1pPr algn="ctr">
              <a:defRPr sz="578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2519" y="3602038"/>
            <a:ext cx="6615113" cy="1655762"/>
          </a:xfrm>
        </p:spPr>
        <p:txBody>
          <a:bodyPr/>
          <a:lstStyle>
            <a:lvl1pPr marL="0" indent="0" algn="ctr">
              <a:buNone/>
              <a:defRPr sz="2315"/>
            </a:lvl1pPr>
            <a:lvl2pPr marL="441015" indent="0" algn="ctr">
              <a:buNone/>
              <a:defRPr sz="1929"/>
            </a:lvl2pPr>
            <a:lvl3pPr marL="882030" indent="0" algn="ctr">
              <a:buNone/>
              <a:defRPr sz="1736"/>
            </a:lvl3pPr>
            <a:lvl4pPr marL="1323045" indent="0" algn="ctr">
              <a:buNone/>
              <a:defRPr sz="1543"/>
            </a:lvl4pPr>
            <a:lvl5pPr marL="1764060" indent="0" algn="ctr">
              <a:buNone/>
              <a:defRPr sz="1543"/>
            </a:lvl5pPr>
            <a:lvl6pPr marL="2205076" indent="0" algn="ctr">
              <a:buNone/>
              <a:defRPr sz="1543"/>
            </a:lvl6pPr>
            <a:lvl7pPr marL="2646091" indent="0" algn="ctr">
              <a:buNone/>
              <a:defRPr sz="1543"/>
            </a:lvl7pPr>
            <a:lvl8pPr marL="3087106" indent="0" algn="ctr">
              <a:buNone/>
              <a:defRPr sz="1543"/>
            </a:lvl8pPr>
            <a:lvl9pPr marL="3528121" indent="0" algn="ctr">
              <a:buNone/>
              <a:defRPr sz="1543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0671-DBE2-46A1-A47E-7809FC60559F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791E-9CB7-405A-AC86-513F7CDE7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572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0671-DBE2-46A1-A47E-7809FC60559F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791E-9CB7-405A-AC86-513F7CDE7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531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1920" y="365125"/>
            <a:ext cx="190184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6386" y="365125"/>
            <a:ext cx="5595283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0671-DBE2-46A1-A47E-7809FC60559F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791E-9CB7-405A-AC86-513F7CDE7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464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0671-DBE2-46A1-A47E-7809FC60559F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791E-9CB7-405A-AC86-513F7CDE7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75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792" y="1709740"/>
            <a:ext cx="7607379" cy="2852737"/>
          </a:xfrm>
        </p:spPr>
        <p:txBody>
          <a:bodyPr anchor="b"/>
          <a:lstStyle>
            <a:lvl1pPr>
              <a:defRPr sz="578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792" y="4589465"/>
            <a:ext cx="7607379" cy="1500187"/>
          </a:xfrm>
        </p:spPr>
        <p:txBody>
          <a:bodyPr/>
          <a:lstStyle>
            <a:lvl1pPr marL="0" indent="0">
              <a:buNone/>
              <a:defRPr sz="2315">
                <a:solidFill>
                  <a:schemeClr val="tx1"/>
                </a:solidFill>
              </a:defRPr>
            </a:lvl1pPr>
            <a:lvl2pPr marL="441015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2pPr>
            <a:lvl3pPr marL="882030" indent="0">
              <a:buNone/>
              <a:defRPr sz="1736">
                <a:solidFill>
                  <a:schemeClr val="tx1">
                    <a:tint val="75000"/>
                  </a:schemeClr>
                </a:solidFill>
              </a:defRPr>
            </a:lvl3pPr>
            <a:lvl4pPr marL="132304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1764060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20507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264609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08710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352812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0671-DBE2-46A1-A47E-7809FC60559F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791E-9CB7-405A-AC86-513F7CDE7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097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6385" y="1825625"/>
            <a:ext cx="3748564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5201" y="1825625"/>
            <a:ext cx="3748564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0671-DBE2-46A1-A47E-7809FC60559F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791E-9CB7-405A-AC86-513F7CDE7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793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534" y="365127"/>
            <a:ext cx="7607379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535" y="1681163"/>
            <a:ext cx="3731336" cy="823912"/>
          </a:xfrm>
        </p:spPr>
        <p:txBody>
          <a:bodyPr anchor="b"/>
          <a:lstStyle>
            <a:lvl1pPr marL="0" indent="0">
              <a:buNone/>
              <a:defRPr sz="2315" b="1"/>
            </a:lvl1pPr>
            <a:lvl2pPr marL="441015" indent="0">
              <a:buNone/>
              <a:defRPr sz="1929" b="1"/>
            </a:lvl2pPr>
            <a:lvl3pPr marL="882030" indent="0">
              <a:buNone/>
              <a:defRPr sz="1736" b="1"/>
            </a:lvl3pPr>
            <a:lvl4pPr marL="1323045" indent="0">
              <a:buNone/>
              <a:defRPr sz="1543" b="1"/>
            </a:lvl4pPr>
            <a:lvl5pPr marL="1764060" indent="0">
              <a:buNone/>
              <a:defRPr sz="1543" b="1"/>
            </a:lvl5pPr>
            <a:lvl6pPr marL="2205076" indent="0">
              <a:buNone/>
              <a:defRPr sz="1543" b="1"/>
            </a:lvl6pPr>
            <a:lvl7pPr marL="2646091" indent="0">
              <a:buNone/>
              <a:defRPr sz="1543" b="1"/>
            </a:lvl7pPr>
            <a:lvl8pPr marL="3087106" indent="0">
              <a:buNone/>
              <a:defRPr sz="1543" b="1"/>
            </a:lvl8pPr>
            <a:lvl9pPr marL="3528121" indent="0">
              <a:buNone/>
              <a:defRPr sz="154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7535" y="2505075"/>
            <a:ext cx="373133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65201" y="1681163"/>
            <a:ext cx="3749713" cy="823912"/>
          </a:xfrm>
        </p:spPr>
        <p:txBody>
          <a:bodyPr anchor="b"/>
          <a:lstStyle>
            <a:lvl1pPr marL="0" indent="0">
              <a:buNone/>
              <a:defRPr sz="2315" b="1"/>
            </a:lvl1pPr>
            <a:lvl2pPr marL="441015" indent="0">
              <a:buNone/>
              <a:defRPr sz="1929" b="1"/>
            </a:lvl2pPr>
            <a:lvl3pPr marL="882030" indent="0">
              <a:buNone/>
              <a:defRPr sz="1736" b="1"/>
            </a:lvl3pPr>
            <a:lvl4pPr marL="1323045" indent="0">
              <a:buNone/>
              <a:defRPr sz="1543" b="1"/>
            </a:lvl4pPr>
            <a:lvl5pPr marL="1764060" indent="0">
              <a:buNone/>
              <a:defRPr sz="1543" b="1"/>
            </a:lvl5pPr>
            <a:lvl6pPr marL="2205076" indent="0">
              <a:buNone/>
              <a:defRPr sz="1543" b="1"/>
            </a:lvl6pPr>
            <a:lvl7pPr marL="2646091" indent="0">
              <a:buNone/>
              <a:defRPr sz="1543" b="1"/>
            </a:lvl7pPr>
            <a:lvl8pPr marL="3087106" indent="0">
              <a:buNone/>
              <a:defRPr sz="1543" b="1"/>
            </a:lvl8pPr>
            <a:lvl9pPr marL="3528121" indent="0">
              <a:buNone/>
              <a:defRPr sz="154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65201" y="2505075"/>
            <a:ext cx="3749713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0671-DBE2-46A1-A47E-7809FC60559F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791E-9CB7-405A-AC86-513F7CDE7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624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0671-DBE2-46A1-A47E-7809FC60559F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791E-9CB7-405A-AC86-513F7CDE7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16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0671-DBE2-46A1-A47E-7809FC60559F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791E-9CB7-405A-AC86-513F7CDE7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53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534" y="457200"/>
            <a:ext cx="2844728" cy="1600200"/>
          </a:xfrm>
        </p:spPr>
        <p:txBody>
          <a:bodyPr anchor="b"/>
          <a:lstStyle>
            <a:lvl1pPr>
              <a:defRPr sz="308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9713" y="987427"/>
            <a:ext cx="4465201" cy="4873625"/>
          </a:xfrm>
        </p:spPr>
        <p:txBody>
          <a:bodyPr/>
          <a:lstStyle>
            <a:lvl1pPr>
              <a:defRPr sz="3087"/>
            </a:lvl1pPr>
            <a:lvl2pPr>
              <a:defRPr sz="2701"/>
            </a:lvl2pPr>
            <a:lvl3pPr>
              <a:defRPr sz="2315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7534" y="2057400"/>
            <a:ext cx="2844728" cy="3811588"/>
          </a:xfrm>
        </p:spPr>
        <p:txBody>
          <a:bodyPr/>
          <a:lstStyle>
            <a:lvl1pPr marL="0" indent="0">
              <a:buNone/>
              <a:defRPr sz="1543"/>
            </a:lvl1pPr>
            <a:lvl2pPr marL="441015" indent="0">
              <a:buNone/>
              <a:defRPr sz="1350"/>
            </a:lvl2pPr>
            <a:lvl3pPr marL="882030" indent="0">
              <a:buNone/>
              <a:defRPr sz="1158"/>
            </a:lvl3pPr>
            <a:lvl4pPr marL="1323045" indent="0">
              <a:buNone/>
              <a:defRPr sz="965"/>
            </a:lvl4pPr>
            <a:lvl5pPr marL="1764060" indent="0">
              <a:buNone/>
              <a:defRPr sz="965"/>
            </a:lvl5pPr>
            <a:lvl6pPr marL="2205076" indent="0">
              <a:buNone/>
              <a:defRPr sz="965"/>
            </a:lvl6pPr>
            <a:lvl7pPr marL="2646091" indent="0">
              <a:buNone/>
              <a:defRPr sz="965"/>
            </a:lvl7pPr>
            <a:lvl8pPr marL="3087106" indent="0">
              <a:buNone/>
              <a:defRPr sz="965"/>
            </a:lvl8pPr>
            <a:lvl9pPr marL="3528121" indent="0">
              <a:buNone/>
              <a:defRPr sz="96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0671-DBE2-46A1-A47E-7809FC60559F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791E-9CB7-405A-AC86-513F7CDE7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908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534" y="457200"/>
            <a:ext cx="2844728" cy="1600200"/>
          </a:xfrm>
        </p:spPr>
        <p:txBody>
          <a:bodyPr anchor="b"/>
          <a:lstStyle>
            <a:lvl1pPr>
              <a:defRPr sz="308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749713" y="987427"/>
            <a:ext cx="4465201" cy="4873625"/>
          </a:xfrm>
        </p:spPr>
        <p:txBody>
          <a:bodyPr anchor="t"/>
          <a:lstStyle>
            <a:lvl1pPr marL="0" indent="0">
              <a:buNone/>
              <a:defRPr sz="3087"/>
            </a:lvl1pPr>
            <a:lvl2pPr marL="441015" indent="0">
              <a:buNone/>
              <a:defRPr sz="2701"/>
            </a:lvl2pPr>
            <a:lvl3pPr marL="882030" indent="0">
              <a:buNone/>
              <a:defRPr sz="2315"/>
            </a:lvl3pPr>
            <a:lvl4pPr marL="1323045" indent="0">
              <a:buNone/>
              <a:defRPr sz="1929"/>
            </a:lvl4pPr>
            <a:lvl5pPr marL="1764060" indent="0">
              <a:buNone/>
              <a:defRPr sz="1929"/>
            </a:lvl5pPr>
            <a:lvl6pPr marL="2205076" indent="0">
              <a:buNone/>
              <a:defRPr sz="1929"/>
            </a:lvl6pPr>
            <a:lvl7pPr marL="2646091" indent="0">
              <a:buNone/>
              <a:defRPr sz="1929"/>
            </a:lvl7pPr>
            <a:lvl8pPr marL="3087106" indent="0">
              <a:buNone/>
              <a:defRPr sz="1929"/>
            </a:lvl8pPr>
            <a:lvl9pPr marL="3528121" indent="0">
              <a:buNone/>
              <a:defRPr sz="1929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7534" y="2057400"/>
            <a:ext cx="2844728" cy="3811588"/>
          </a:xfrm>
        </p:spPr>
        <p:txBody>
          <a:bodyPr/>
          <a:lstStyle>
            <a:lvl1pPr marL="0" indent="0">
              <a:buNone/>
              <a:defRPr sz="1543"/>
            </a:lvl1pPr>
            <a:lvl2pPr marL="441015" indent="0">
              <a:buNone/>
              <a:defRPr sz="1350"/>
            </a:lvl2pPr>
            <a:lvl3pPr marL="882030" indent="0">
              <a:buNone/>
              <a:defRPr sz="1158"/>
            </a:lvl3pPr>
            <a:lvl4pPr marL="1323045" indent="0">
              <a:buNone/>
              <a:defRPr sz="965"/>
            </a:lvl4pPr>
            <a:lvl5pPr marL="1764060" indent="0">
              <a:buNone/>
              <a:defRPr sz="965"/>
            </a:lvl5pPr>
            <a:lvl6pPr marL="2205076" indent="0">
              <a:buNone/>
              <a:defRPr sz="965"/>
            </a:lvl6pPr>
            <a:lvl7pPr marL="2646091" indent="0">
              <a:buNone/>
              <a:defRPr sz="965"/>
            </a:lvl7pPr>
            <a:lvl8pPr marL="3087106" indent="0">
              <a:buNone/>
              <a:defRPr sz="965"/>
            </a:lvl8pPr>
            <a:lvl9pPr marL="3528121" indent="0">
              <a:buNone/>
              <a:defRPr sz="96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0671-DBE2-46A1-A47E-7809FC60559F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791E-9CB7-405A-AC86-513F7CDE7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415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6386" y="365127"/>
            <a:ext cx="760737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6386" y="1825625"/>
            <a:ext cx="76073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6385" y="6356352"/>
            <a:ext cx="19845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E0671-DBE2-46A1-A47E-7809FC60559F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21675" y="6356352"/>
            <a:ext cx="2976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29231" y="6356352"/>
            <a:ext cx="19845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F791E-9CB7-405A-AC86-513F7CDE76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71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82030" rtl="0" eaLnBrk="1" latinLnBrk="0" hangingPunct="1">
        <a:lnSpc>
          <a:spcPct val="90000"/>
        </a:lnSpc>
        <a:spcBef>
          <a:spcPct val="0"/>
        </a:spcBef>
        <a:buNone/>
        <a:defRPr sz="42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0508" indent="-220508" algn="l" defTabSz="882030" rtl="0" eaLnBrk="1" latinLnBrk="0" hangingPunct="1">
        <a:lnSpc>
          <a:spcPct val="90000"/>
        </a:lnSpc>
        <a:spcBef>
          <a:spcPts val="965"/>
        </a:spcBef>
        <a:buFont typeface="Arial" panose="020B0604020202020204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1pPr>
      <a:lvl2pPr marL="661523" indent="-220508" algn="l" defTabSz="882030" rtl="0" eaLnBrk="1" latinLnBrk="0" hangingPunct="1">
        <a:lnSpc>
          <a:spcPct val="90000"/>
        </a:lnSpc>
        <a:spcBef>
          <a:spcPts val="482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2pPr>
      <a:lvl3pPr marL="1102538" indent="-220508" algn="l" defTabSz="882030" rtl="0" eaLnBrk="1" latinLnBrk="0" hangingPunct="1">
        <a:lnSpc>
          <a:spcPct val="90000"/>
        </a:lnSpc>
        <a:spcBef>
          <a:spcPts val="482"/>
        </a:spcBef>
        <a:buFont typeface="Arial" panose="020B0604020202020204" pitchFamily="34" charset="0"/>
        <a:buChar char="•"/>
        <a:defRPr sz="1929" kern="1200">
          <a:solidFill>
            <a:schemeClr val="tx1"/>
          </a:solidFill>
          <a:latin typeface="+mn-lt"/>
          <a:ea typeface="+mn-ea"/>
          <a:cs typeface="+mn-cs"/>
        </a:defRPr>
      </a:lvl3pPr>
      <a:lvl4pPr marL="1543553" indent="-220508" algn="l" defTabSz="882030" rtl="0" eaLnBrk="1" latinLnBrk="0" hangingPunct="1">
        <a:lnSpc>
          <a:spcPct val="90000"/>
        </a:lnSpc>
        <a:spcBef>
          <a:spcPts val="482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984568" indent="-220508" algn="l" defTabSz="882030" rtl="0" eaLnBrk="1" latinLnBrk="0" hangingPunct="1">
        <a:lnSpc>
          <a:spcPct val="90000"/>
        </a:lnSpc>
        <a:spcBef>
          <a:spcPts val="482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425583" indent="-220508" algn="l" defTabSz="882030" rtl="0" eaLnBrk="1" latinLnBrk="0" hangingPunct="1">
        <a:lnSpc>
          <a:spcPct val="90000"/>
        </a:lnSpc>
        <a:spcBef>
          <a:spcPts val="482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866598" indent="-220508" algn="l" defTabSz="882030" rtl="0" eaLnBrk="1" latinLnBrk="0" hangingPunct="1">
        <a:lnSpc>
          <a:spcPct val="90000"/>
        </a:lnSpc>
        <a:spcBef>
          <a:spcPts val="482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307613" indent="-220508" algn="l" defTabSz="882030" rtl="0" eaLnBrk="1" latinLnBrk="0" hangingPunct="1">
        <a:lnSpc>
          <a:spcPct val="90000"/>
        </a:lnSpc>
        <a:spcBef>
          <a:spcPts val="482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748629" indent="-220508" algn="l" defTabSz="882030" rtl="0" eaLnBrk="1" latinLnBrk="0" hangingPunct="1">
        <a:lnSpc>
          <a:spcPct val="90000"/>
        </a:lnSpc>
        <a:spcBef>
          <a:spcPts val="482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683DA97A-9126-818F-7433-600DE7BD94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" y="0"/>
            <a:ext cx="8820912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AF5D489-14FE-5D80-1239-350223AC9536}"/>
              </a:ext>
            </a:extLst>
          </p:cNvPr>
          <p:cNvSpPr txBox="1"/>
          <p:nvPr/>
        </p:nvSpPr>
        <p:spPr>
          <a:xfrm>
            <a:off x="1035698" y="1212979"/>
            <a:ext cx="345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F2842B6-A7AD-42A5-B0D1-296E3F86414B}"/>
              </a:ext>
            </a:extLst>
          </p:cNvPr>
          <p:cNvSpPr txBox="1"/>
          <p:nvPr/>
        </p:nvSpPr>
        <p:spPr>
          <a:xfrm>
            <a:off x="544285" y="4015273"/>
            <a:ext cx="345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364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</Words>
  <Application>Microsoft Office PowerPoint</Application>
  <PresentationFormat>自定义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野 青松</dc:creator>
  <cp:lastModifiedBy>野 青松</cp:lastModifiedBy>
  <cp:revision>1</cp:revision>
  <dcterms:created xsi:type="dcterms:W3CDTF">2022-10-29T04:25:39Z</dcterms:created>
  <dcterms:modified xsi:type="dcterms:W3CDTF">2022-10-29T04:30:44Z</dcterms:modified>
</cp:coreProperties>
</file>