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8999538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1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2086" userDrawn="1">
          <p15:clr>
            <a:srgbClr val="A4A3A4"/>
          </p15:clr>
        </p15:guide>
        <p15:guide id="4" orient="horz" pos="2630" userDrawn="1">
          <p15:clr>
            <a:srgbClr val="A4A3A4"/>
          </p15:clr>
        </p15:guide>
        <p15:guide id="5" orient="horz" pos="2336" userDrawn="1">
          <p15:clr>
            <a:srgbClr val="A4A3A4"/>
          </p15:clr>
        </p15:guide>
        <p15:guide id="6" orient="horz" pos="2290" userDrawn="1">
          <p15:clr>
            <a:srgbClr val="A4A3A4"/>
          </p15:clr>
        </p15:guide>
        <p15:guide id="7" orient="horz" pos="2268" userDrawn="1">
          <p15:clr>
            <a:srgbClr val="A4A3A4"/>
          </p15:clr>
        </p15:guide>
        <p15:guide id="8" orient="horz" pos="2903" userDrawn="1">
          <p15:clr>
            <a:srgbClr val="A4A3A4"/>
          </p15:clr>
        </p15:guide>
        <p15:guide id="9" orient="horz" pos="3175" userDrawn="1">
          <p15:clr>
            <a:srgbClr val="A4A3A4"/>
          </p15:clr>
        </p15:guide>
        <p15:guide id="10" orient="horz" pos="3288" userDrawn="1">
          <p15:clr>
            <a:srgbClr val="A4A3A4"/>
          </p15:clr>
        </p15:guide>
        <p15:guide id="11" orient="horz" pos="3401" userDrawn="1">
          <p15:clr>
            <a:srgbClr val="A4A3A4"/>
          </p15:clr>
        </p15:guide>
        <p15:guide id="12" orient="horz" pos="3447" userDrawn="1">
          <p15:clr>
            <a:srgbClr val="A4A3A4"/>
          </p15:clr>
        </p15:guide>
        <p15:guide id="13" orient="horz" pos="3742" userDrawn="1">
          <p15:clr>
            <a:srgbClr val="A4A3A4"/>
          </p15:clr>
        </p15:guide>
        <p15:guide id="14" orient="horz" pos="38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2083" y="62"/>
      </p:cViewPr>
      <p:guideLst>
        <p:guide orient="horz" pos="2721"/>
        <p:guide pos="272"/>
        <p:guide orient="horz" pos="2086"/>
        <p:guide orient="horz" pos="2630"/>
        <p:guide orient="horz" pos="2336"/>
        <p:guide orient="horz" pos="2290"/>
        <p:guide orient="horz" pos="2268"/>
        <p:guide orient="horz" pos="2903"/>
        <p:guide orient="horz" pos="3175"/>
        <p:guide orient="horz" pos="3288"/>
        <p:guide orient="horz" pos="3401"/>
        <p:guide orient="horz" pos="3447"/>
        <p:guide orient="horz" pos="3742"/>
        <p:guide orient="horz" pos="38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8C1DB-9C3C-48D7-97FA-A48AE1BD7EB0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5006B-263A-470A-9FC7-B937385A08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761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1pPr>
    <a:lvl2pPr marL="578724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2pPr>
    <a:lvl3pPr marL="1157448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3pPr>
    <a:lvl4pPr marL="1736171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4pPr>
    <a:lvl5pPr marL="2314895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5pPr>
    <a:lvl6pPr marL="2893619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6pPr>
    <a:lvl7pPr marL="3472343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7pPr>
    <a:lvl8pPr marL="4051066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8pPr>
    <a:lvl9pPr marL="4629790" algn="l" defTabSz="1157448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70" y="1472842"/>
            <a:ext cx="7649607" cy="3133172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4726842"/>
            <a:ext cx="6749654" cy="2172804"/>
          </a:xfrm>
        </p:spPr>
        <p:txBody>
          <a:bodyPr/>
          <a:lstStyle>
            <a:lvl1pPr marL="0" indent="0" algn="ctr">
              <a:buNone/>
              <a:defRPr sz="2361"/>
            </a:lvl1pPr>
            <a:lvl2pPr marL="449987" indent="0" algn="ctr">
              <a:buNone/>
              <a:defRPr sz="1968"/>
            </a:lvl2pPr>
            <a:lvl3pPr marL="899974" indent="0" algn="ctr">
              <a:buNone/>
              <a:defRPr sz="1772"/>
            </a:lvl3pPr>
            <a:lvl4pPr marL="1349962" indent="0" algn="ctr">
              <a:buNone/>
              <a:defRPr sz="1575"/>
            </a:lvl4pPr>
            <a:lvl5pPr marL="1799950" indent="0" algn="ctr">
              <a:buNone/>
              <a:defRPr sz="1575"/>
            </a:lvl5pPr>
            <a:lvl6pPr marL="2249936" indent="0" algn="ctr">
              <a:buNone/>
              <a:defRPr sz="1575"/>
            </a:lvl6pPr>
            <a:lvl7pPr marL="2699923" indent="0" algn="ctr">
              <a:buNone/>
              <a:defRPr sz="1575"/>
            </a:lvl7pPr>
            <a:lvl8pPr marL="3149912" indent="0" algn="ctr">
              <a:buNone/>
              <a:defRPr sz="1575"/>
            </a:lvl8pPr>
            <a:lvl9pPr marL="3599898" indent="0" algn="ctr">
              <a:buNone/>
              <a:defRPr sz="15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28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236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9" y="479142"/>
            <a:ext cx="1940525" cy="762669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479142"/>
            <a:ext cx="5709082" cy="762669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7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509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2243640"/>
            <a:ext cx="7762102" cy="3743557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6022610"/>
            <a:ext cx="7762102" cy="1968648"/>
          </a:xfrm>
        </p:spPr>
        <p:txBody>
          <a:bodyPr/>
          <a:lstStyle>
            <a:lvl1pPr marL="0" indent="0">
              <a:buNone/>
              <a:defRPr sz="2361">
                <a:solidFill>
                  <a:schemeClr val="tx1"/>
                </a:solidFill>
              </a:defRPr>
            </a:lvl1pPr>
            <a:lvl2pPr marL="449987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899974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49962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79995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936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699923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49912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98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19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2395711"/>
            <a:ext cx="3824804" cy="57101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2395711"/>
            <a:ext cx="3824804" cy="57101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53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479146"/>
            <a:ext cx="7762102" cy="173949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2206138"/>
            <a:ext cx="3807226" cy="1081194"/>
          </a:xfrm>
        </p:spPr>
        <p:txBody>
          <a:bodyPr anchor="b"/>
          <a:lstStyle>
            <a:lvl1pPr marL="0" indent="0">
              <a:buNone/>
              <a:defRPr sz="2361" b="1"/>
            </a:lvl1pPr>
            <a:lvl2pPr marL="449987" indent="0">
              <a:buNone/>
              <a:defRPr sz="1968" b="1"/>
            </a:lvl2pPr>
            <a:lvl3pPr marL="899974" indent="0">
              <a:buNone/>
              <a:defRPr sz="1772" b="1"/>
            </a:lvl3pPr>
            <a:lvl4pPr marL="1349962" indent="0">
              <a:buNone/>
              <a:defRPr sz="1575" b="1"/>
            </a:lvl4pPr>
            <a:lvl5pPr marL="1799950" indent="0">
              <a:buNone/>
              <a:defRPr sz="1575" b="1"/>
            </a:lvl5pPr>
            <a:lvl6pPr marL="2249936" indent="0">
              <a:buNone/>
              <a:defRPr sz="1575" b="1"/>
            </a:lvl6pPr>
            <a:lvl7pPr marL="2699923" indent="0">
              <a:buNone/>
              <a:defRPr sz="1575" b="1"/>
            </a:lvl7pPr>
            <a:lvl8pPr marL="3149912" indent="0">
              <a:buNone/>
              <a:defRPr sz="1575" b="1"/>
            </a:lvl8pPr>
            <a:lvl9pPr marL="3599898" indent="0">
              <a:buNone/>
              <a:defRPr sz="15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3287332"/>
            <a:ext cx="3807226" cy="483516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2206138"/>
            <a:ext cx="3825976" cy="1081194"/>
          </a:xfrm>
        </p:spPr>
        <p:txBody>
          <a:bodyPr anchor="b"/>
          <a:lstStyle>
            <a:lvl1pPr marL="0" indent="0">
              <a:buNone/>
              <a:defRPr sz="2361" b="1"/>
            </a:lvl1pPr>
            <a:lvl2pPr marL="449987" indent="0">
              <a:buNone/>
              <a:defRPr sz="1968" b="1"/>
            </a:lvl2pPr>
            <a:lvl3pPr marL="899974" indent="0">
              <a:buNone/>
              <a:defRPr sz="1772" b="1"/>
            </a:lvl3pPr>
            <a:lvl4pPr marL="1349962" indent="0">
              <a:buNone/>
              <a:defRPr sz="1575" b="1"/>
            </a:lvl4pPr>
            <a:lvl5pPr marL="1799950" indent="0">
              <a:buNone/>
              <a:defRPr sz="1575" b="1"/>
            </a:lvl5pPr>
            <a:lvl6pPr marL="2249936" indent="0">
              <a:buNone/>
              <a:defRPr sz="1575" b="1"/>
            </a:lvl6pPr>
            <a:lvl7pPr marL="2699923" indent="0">
              <a:buNone/>
              <a:defRPr sz="1575" b="1"/>
            </a:lvl7pPr>
            <a:lvl8pPr marL="3149912" indent="0">
              <a:buNone/>
              <a:defRPr sz="1575" b="1"/>
            </a:lvl8pPr>
            <a:lvl9pPr marL="3599898" indent="0">
              <a:buNone/>
              <a:defRPr sz="15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3287332"/>
            <a:ext cx="3825976" cy="483516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1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8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250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5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295771"/>
            <a:ext cx="4556016" cy="639550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1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5" y="2699864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87" indent="0">
              <a:buNone/>
              <a:defRPr sz="1378"/>
            </a:lvl2pPr>
            <a:lvl3pPr marL="899974" indent="0">
              <a:buNone/>
              <a:defRPr sz="1181"/>
            </a:lvl3pPr>
            <a:lvl4pPr marL="1349962" indent="0">
              <a:buNone/>
              <a:defRPr sz="984"/>
            </a:lvl4pPr>
            <a:lvl5pPr marL="1799950" indent="0">
              <a:buNone/>
              <a:defRPr sz="984"/>
            </a:lvl5pPr>
            <a:lvl6pPr marL="2249936" indent="0">
              <a:buNone/>
              <a:defRPr sz="984"/>
            </a:lvl6pPr>
            <a:lvl7pPr marL="2699923" indent="0">
              <a:buNone/>
              <a:defRPr sz="984"/>
            </a:lvl7pPr>
            <a:lvl8pPr marL="3149912" indent="0">
              <a:buNone/>
              <a:defRPr sz="984"/>
            </a:lvl8pPr>
            <a:lvl9pPr marL="3599898" indent="0">
              <a:buNone/>
              <a:defRPr sz="98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9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5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1295771"/>
            <a:ext cx="4556016" cy="639550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87" indent="0">
              <a:buNone/>
              <a:defRPr sz="2756"/>
            </a:lvl2pPr>
            <a:lvl3pPr marL="899974" indent="0">
              <a:buNone/>
              <a:defRPr sz="2361"/>
            </a:lvl3pPr>
            <a:lvl4pPr marL="1349962" indent="0">
              <a:buNone/>
              <a:defRPr sz="1968"/>
            </a:lvl4pPr>
            <a:lvl5pPr marL="1799950" indent="0">
              <a:buNone/>
              <a:defRPr sz="1968"/>
            </a:lvl5pPr>
            <a:lvl6pPr marL="2249936" indent="0">
              <a:buNone/>
              <a:defRPr sz="1968"/>
            </a:lvl6pPr>
            <a:lvl7pPr marL="2699923" indent="0">
              <a:buNone/>
              <a:defRPr sz="1968"/>
            </a:lvl7pPr>
            <a:lvl8pPr marL="3149912" indent="0">
              <a:buNone/>
              <a:defRPr sz="1968"/>
            </a:lvl8pPr>
            <a:lvl9pPr marL="3599898" indent="0">
              <a:buNone/>
              <a:defRPr sz="1968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5" y="2699864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87" indent="0">
              <a:buNone/>
              <a:defRPr sz="1378"/>
            </a:lvl2pPr>
            <a:lvl3pPr marL="899974" indent="0">
              <a:buNone/>
              <a:defRPr sz="1181"/>
            </a:lvl3pPr>
            <a:lvl4pPr marL="1349962" indent="0">
              <a:buNone/>
              <a:defRPr sz="984"/>
            </a:lvl4pPr>
            <a:lvl5pPr marL="1799950" indent="0">
              <a:buNone/>
              <a:defRPr sz="984"/>
            </a:lvl5pPr>
            <a:lvl6pPr marL="2249936" indent="0">
              <a:buNone/>
              <a:defRPr sz="984"/>
            </a:lvl6pPr>
            <a:lvl7pPr marL="2699923" indent="0">
              <a:buNone/>
              <a:defRPr sz="984"/>
            </a:lvl7pPr>
            <a:lvl8pPr marL="3149912" indent="0">
              <a:buNone/>
              <a:defRPr sz="984"/>
            </a:lvl8pPr>
            <a:lvl9pPr marL="3599898" indent="0">
              <a:buNone/>
              <a:defRPr sz="98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58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479146"/>
            <a:ext cx="7762102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2395711"/>
            <a:ext cx="7762102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CA522-8067-443F-81D8-F8055A817F7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8341240"/>
            <a:ext cx="3037344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F6230-4507-4ABB-84A6-FAB59F1FA6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6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99974" rtl="0" eaLnBrk="1" latinLnBrk="0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994" indent="-224994" algn="l" defTabSz="899974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80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1" kern="1200">
          <a:solidFill>
            <a:schemeClr val="tx1"/>
          </a:solidFill>
          <a:latin typeface="+mn-lt"/>
          <a:ea typeface="+mn-ea"/>
          <a:cs typeface="+mn-cs"/>
        </a:defRPr>
      </a:lvl2pPr>
      <a:lvl3pPr marL="1124969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56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942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930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918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905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892" indent="-224994" algn="l" defTabSz="899974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87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74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62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50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936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923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912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98" algn="l" defTabSz="899974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12109228-4AD5-03FE-2068-D14B5A58E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9538" cy="899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59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野 青松</dc:creator>
  <cp:lastModifiedBy>野 青松</cp:lastModifiedBy>
  <cp:revision>70</cp:revision>
  <dcterms:created xsi:type="dcterms:W3CDTF">2022-04-18T00:38:04Z</dcterms:created>
  <dcterms:modified xsi:type="dcterms:W3CDTF">2022-10-29T00:46:54Z</dcterms:modified>
</cp:coreProperties>
</file>