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C038F8-EF04-7F52-B431-532F74BDFC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2F638DA-FBC2-952D-90C8-2B5928C686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3BD2CC-944D-4992-2E0C-AC3FCEEED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394A2B-0699-01B9-ACBC-6B6168AE0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7E3D40-5C0C-A739-8381-991C00C2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01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511B79-CE63-5B39-E59F-2C8681767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EF0EFC-9295-D97B-E847-C30349334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AC0650-5BB7-3025-AA40-6C6021698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3C16978-F88F-547F-EBF3-DD6E934C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5D189C-69BA-8384-DCBA-36CA27D0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829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6D81F22-107D-B89A-014C-AC66FAC75C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A585A77-80E3-0FB8-98FE-71FB211C8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6560AB-59B6-16BC-92FF-B74C66F04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251DA6-738F-4D24-DBF3-C48E7EC1D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19DB36-7142-862E-5FE6-9B6484573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1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78F61-AF41-81E2-ACC3-6A9B617C6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A4182A-DC6D-9EF3-A316-7E783FF99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10D59C-AAD4-4C46-EA47-34E158EA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F33791-5C45-713D-D8FF-113F090F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B7B50B-B769-FFAC-4AB8-5CC6D71E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233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64F3C4-F102-850C-F6C1-6C5BE2E49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6DF918-F2BB-D4D7-7CD6-6F073E5BE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2BA623-1894-1137-02A4-72FC2AD82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3F96A4E-DAF0-9D56-01DB-5146DA9A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C9B479F-AB4C-7CDA-4029-606C584BB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728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2718A8-E187-C266-5791-7955BC8F3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FD35C6-E922-3EFD-FB93-8A304F229F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9E649A7-BAAB-F22F-5F5E-781E6C941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ECE9FC1-44C9-9BF3-6BC5-8CB3C65D1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DB314C4-8320-5641-F759-A45B8F103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F7AEBAB-6CF2-70D0-2954-22DE7D8B4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57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E72C54-ECB4-3423-33CB-DB5DE4D3C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B8042B0-51DF-492D-47A8-2033929B3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E30B09-CA75-059F-545F-D1A1E51A8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00A15A7-6B4B-207F-67C3-DA141100B0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8385152-0A6A-B8FF-79AA-59D1BAFDEB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8499D2E-8C8F-805E-7540-362B8DC24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4DDE4ED-318B-3033-9DA2-2651894AD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4DE0BB5-1A3E-BDB2-2D51-16D8164CD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40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2FA432-E898-3672-A040-052855301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668D42-72D9-6525-F6D2-21C7CF08B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C94AFE2-B338-6F68-A04A-722B91B8B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0E33163-8B69-B368-C4A4-79D73D5DF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088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BD75305-28D7-62C8-BC17-E97019D52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E06E44E-5B79-9055-1783-0BBDE94CF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5933173-CFFE-FF33-575A-845F6976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129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C499A9-705E-7029-636C-BFBA4571D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BB57669-050D-BF18-C571-3398AD556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625872-1085-EFCE-5DAA-E8557A4858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A515367-5BD0-ABD6-C674-7DFFBE01B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1CF4E32-8A19-0551-E54D-85113202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1A7DCB9-B38E-0921-9DDD-4ED92E259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12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B8C638-80E0-03C8-09ED-52309BE7D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C7F91E6-4B72-8868-C0A0-FAC52A8411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B787ED3-9D61-D5C5-3DBD-2B326D894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94D6D6-EF18-AF08-7861-30DEBABFD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335352-9AE5-8D09-9061-37D198630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B5FC6E-ACC2-59CC-3746-E0038F23B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011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DE1F258-E44E-2A12-D872-277C92E0F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3915BB-D834-9ADD-FAFF-EB5078B30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1A21A7B-F94D-91D9-F2C1-7A5C96EBB8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0B3B-1F18-466A-9DC2-9CBB56C3E6B3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5A580C-6A9D-8AB2-0A0C-ED70721BB0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6953414-821D-7F40-6715-3F51FC7B0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BDF9-0522-42DC-9B4C-D55056C082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70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03E53B5C-EA31-8E56-BF9E-A1A8D17D9A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168264"/>
              </p:ext>
            </p:extLst>
          </p:nvPr>
        </p:nvGraphicFramePr>
        <p:xfrm>
          <a:off x="4171950" y="2185988"/>
          <a:ext cx="3848100" cy="248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847551" imgH="2483735" progId="Prism8.Document">
                  <p:embed/>
                </p:oleObj>
              </mc:Choice>
              <mc:Fallback>
                <p:oleObj name="Prism 8" r:id="rId2" imgW="3847551" imgH="248373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71950" y="2185988"/>
                        <a:ext cx="3848100" cy="2484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6393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343AFC2A-5D67-9CDA-A9A5-8485EDEBD2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080495"/>
              </p:ext>
            </p:extLst>
          </p:nvPr>
        </p:nvGraphicFramePr>
        <p:xfrm>
          <a:off x="4175125" y="2185988"/>
          <a:ext cx="3840163" cy="248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839992" imgH="2483735" progId="Prism8.Document">
                  <p:embed/>
                </p:oleObj>
              </mc:Choice>
              <mc:Fallback>
                <p:oleObj name="Prism 8" r:id="rId2" imgW="3839992" imgH="248373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75125" y="2185988"/>
                        <a:ext cx="3840163" cy="2484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82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8702EACC-D293-0438-50C1-9C7FE4E080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553302"/>
              </p:ext>
            </p:extLst>
          </p:nvPr>
        </p:nvGraphicFramePr>
        <p:xfrm>
          <a:off x="4211638" y="2185988"/>
          <a:ext cx="3768725" cy="248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768361" imgH="2483735" progId="Prism8.Document">
                  <p:embed/>
                </p:oleObj>
              </mc:Choice>
              <mc:Fallback>
                <p:oleObj name="Prism 8" r:id="rId2" imgW="3768361" imgH="248373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11638" y="2185988"/>
                        <a:ext cx="3768725" cy="2484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9595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宽屏</PresentationFormat>
  <Paragraphs>0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Prism 8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野 青松</dc:creator>
  <cp:lastModifiedBy>野 青松</cp:lastModifiedBy>
  <cp:revision>2</cp:revision>
  <dcterms:created xsi:type="dcterms:W3CDTF">2022-10-29T03:18:13Z</dcterms:created>
  <dcterms:modified xsi:type="dcterms:W3CDTF">2022-10-29T04:02:59Z</dcterms:modified>
</cp:coreProperties>
</file>