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0"/>
  </p:notesMasterIdLst>
  <p:handoutMasterIdLst>
    <p:handoutMasterId r:id="rId11"/>
  </p:handoutMasterIdLst>
  <p:sldIdLst>
    <p:sldId id="284" r:id="rId6"/>
    <p:sldId id="266" r:id="rId7"/>
    <p:sldId id="285" r:id="rId8"/>
    <p:sldId id="287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741AF1-C1E7-4F87-AF40-FFF290E1EF29}" v="2" dt="2020-04-08T15:04:07.2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6" autoAdjust="0"/>
    <p:restoredTop sz="93907" autoAdjust="0"/>
  </p:normalViewPr>
  <p:slideViewPr>
    <p:cSldViewPr>
      <p:cViewPr varScale="1">
        <p:scale>
          <a:sx n="110" d="100"/>
          <a:sy n="110" d="100"/>
        </p:scale>
        <p:origin x="17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o, Zong Sheng" userId="1679093a-9feb-4b71-934a-347fbcd95422" providerId="ADAL" clId="{D6741AF1-C1E7-4F87-AF40-FFF290E1EF29}"/>
    <pc:docChg chg="modSld modNotesMaster modHandout">
      <pc:chgData name="Guo, Zong Sheng" userId="1679093a-9feb-4b71-934a-347fbcd95422" providerId="ADAL" clId="{D6741AF1-C1E7-4F87-AF40-FFF290E1EF29}" dt="2020-04-08T15:08:17.877" v="1" actId="114"/>
      <pc:docMkLst>
        <pc:docMk/>
      </pc:docMkLst>
      <pc:sldChg chg="modSp">
        <pc:chgData name="Guo, Zong Sheng" userId="1679093a-9feb-4b71-934a-347fbcd95422" providerId="ADAL" clId="{D6741AF1-C1E7-4F87-AF40-FFF290E1EF29}" dt="2020-04-08T15:08:17.877" v="1" actId="114"/>
        <pc:sldMkLst>
          <pc:docMk/>
          <pc:sldMk cId="3119195941" sldId="266"/>
        </pc:sldMkLst>
        <pc:spChg chg="mod">
          <ac:chgData name="Guo, Zong Sheng" userId="1679093a-9feb-4b71-934a-347fbcd95422" providerId="ADAL" clId="{D6741AF1-C1E7-4F87-AF40-FFF290E1EF29}" dt="2020-04-08T15:08:17.877" v="1" actId="114"/>
          <ac:spMkLst>
            <pc:docMk/>
            <pc:sldMk cId="3119195941" sldId="266"/>
            <ac:spMk id="2" creationId="{CE5CFAB9-39AD-4B49-9AB2-6E602EA69409}"/>
          </ac:spMkLst>
        </pc:spChg>
      </pc:sldChg>
    </pc:docChg>
  </pc:docChgLst>
  <pc:docChgLst>
    <pc:chgData name="Guo, Zong Sheng" userId="1679093a-9feb-4b71-934a-347fbcd95422" providerId="ADAL" clId="{0C19392A-3091-45BE-B59A-D7E9B33A798D}"/>
    <pc:docChg chg="custSel modSld">
      <pc:chgData name="Guo, Zong Sheng" userId="1679093a-9feb-4b71-934a-347fbcd95422" providerId="ADAL" clId="{0C19392A-3091-45BE-B59A-D7E9B33A798D}" dt="2020-04-08T14:24:40.696" v="101" actId="20577"/>
      <pc:docMkLst>
        <pc:docMk/>
      </pc:docMkLst>
      <pc:sldChg chg="delSp modSp">
        <pc:chgData name="Guo, Zong Sheng" userId="1679093a-9feb-4b71-934a-347fbcd95422" providerId="ADAL" clId="{0C19392A-3091-45BE-B59A-D7E9B33A798D}" dt="2020-04-08T14:24:40.696" v="101" actId="20577"/>
        <pc:sldMkLst>
          <pc:docMk/>
          <pc:sldMk cId="3119195941" sldId="266"/>
        </pc:sldMkLst>
        <pc:spChg chg="mod">
          <ac:chgData name="Guo, Zong Sheng" userId="1679093a-9feb-4b71-934a-347fbcd95422" providerId="ADAL" clId="{0C19392A-3091-45BE-B59A-D7E9B33A798D}" dt="2020-04-08T14:24:40.696" v="101" actId="20577"/>
          <ac:spMkLst>
            <pc:docMk/>
            <pc:sldMk cId="3119195941" sldId="266"/>
            <ac:spMk id="2" creationId="{CE5CFAB9-39AD-4B49-9AB2-6E602EA69409}"/>
          </ac:spMkLst>
        </pc:spChg>
        <pc:spChg chg="del">
          <ac:chgData name="Guo, Zong Sheng" userId="1679093a-9feb-4b71-934a-347fbcd95422" providerId="ADAL" clId="{0C19392A-3091-45BE-B59A-D7E9B33A798D}" dt="2020-04-08T14:23:30.567" v="0" actId="478"/>
          <ac:spMkLst>
            <pc:docMk/>
            <pc:sldMk cId="3119195941" sldId="266"/>
            <ac:spMk id="3" creationId="{00000000-0000-0000-0000-00000000000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2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200"/>
            </a:lvl1pPr>
          </a:lstStyle>
          <a:p>
            <a:fld id="{62A76884-1ABD-40BE-AF02-3265E63FFC99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8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4820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200"/>
            </a:lvl1pPr>
          </a:lstStyle>
          <a:p>
            <a:fld id="{EB048251-A3EF-4CF6-830B-DB3CD3C45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473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5774"/>
          </a:xfrm>
          <a:prstGeom prst="rect">
            <a:avLst/>
          </a:prstGeom>
        </p:spPr>
        <p:txBody>
          <a:bodyPr vert="horz" lIns="91650" tIns="45825" rIns="91650" bIns="45825" rtlCol="0"/>
          <a:lstStyle>
            <a:lvl1pPr algn="r">
              <a:defRPr sz="1200"/>
            </a:lvl1pPr>
          </a:lstStyle>
          <a:p>
            <a:fld id="{B41412B1-0FC3-42A6-8EDA-B61B31154D46}" type="datetimeFigureOut">
              <a:rPr lang="de-DE" smtClean="0"/>
              <a:t>08.04.2020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2050"/>
            <a:ext cx="418465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50" tIns="45825" rIns="91650" bIns="4582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1" y="4473338"/>
            <a:ext cx="5608320" cy="3661014"/>
          </a:xfrm>
          <a:prstGeom prst="rect">
            <a:avLst/>
          </a:prstGeom>
        </p:spPr>
        <p:txBody>
          <a:bodyPr vert="horz" lIns="91650" tIns="45825" rIns="91650" bIns="45825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8830628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437" y="8830628"/>
            <a:ext cx="3038372" cy="465773"/>
          </a:xfrm>
          <a:prstGeom prst="rect">
            <a:avLst/>
          </a:prstGeom>
        </p:spPr>
        <p:txBody>
          <a:bodyPr vert="horz" lIns="91650" tIns="45825" rIns="91650" bIns="45825" rtlCol="0" anchor="b"/>
          <a:lstStyle>
            <a:lvl1pPr algn="r">
              <a:defRPr sz="1200"/>
            </a:lvl1pPr>
          </a:lstStyle>
          <a:p>
            <a:fld id="{8086949F-1CDA-47C8-8B37-03CF90E4DF4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134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7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05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368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923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472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721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182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4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032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4057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363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38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417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09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457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865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7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9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6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4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9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F516A-B11E-4CB1-82B9-845D1CAED3F7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7A46E-D9C8-478F-B0C4-83316E916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9EE44-E669-4AAB-8A9B-A00090398D4D}" type="datetimeFigureOut">
              <a:rPr lang="zh-CN" altLang="en-US" smtClean="0"/>
              <a:t>2020/4/8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02103-31E8-41A6-AEF9-A7EDC48712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62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/>
          <p:nvPr/>
        </p:nvSpPr>
        <p:spPr>
          <a:xfrm>
            <a:off x="710758" y="838200"/>
            <a:ext cx="69092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Supplementary Figure 1. vvDD-IL2 treatment increases the number of T cells in the tumor.</a:t>
            </a:r>
            <a:endParaRPr lang="en-US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247524"/>
              </p:ext>
            </p:extLst>
          </p:nvPr>
        </p:nvGraphicFramePr>
        <p:xfrm>
          <a:off x="1828800" y="2057400"/>
          <a:ext cx="4545719" cy="30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7" r:id="rId3" imgW="7046415" imgH="4688485" progId="Prism7.Document">
                  <p:embed/>
                </p:oleObj>
              </mc:Choice>
              <mc:Fallback>
                <p:oleObj name="Prism 7" r:id="rId3" imgW="7046415" imgH="4688485" progId="Prism7.Document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28800" y="2057400"/>
                        <a:ext cx="4545719" cy="302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121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919" y="2315296"/>
            <a:ext cx="4913758" cy="33497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5CFAB9-39AD-4B49-9AB2-6E602EA69409}"/>
              </a:ext>
            </a:extLst>
          </p:cNvPr>
          <p:cNvSpPr txBox="1"/>
          <p:nvPr/>
        </p:nvSpPr>
        <p:spPr>
          <a:xfrm flipH="1">
            <a:off x="685798" y="304800"/>
            <a:ext cx="7620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 There are fractions of TILs recognizing tumor antigen-specific epitope and viral protein epitope.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TILs were incubated with naïve splenocytes pulsed with epitope peptides for ~12 h at 5% CO2, 37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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incubator, and flow cytometry was run for IFN-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CD8+ T cells.  p15E is cancer-specific antigen, while B8R is a vaccinia virus antigen.</a:t>
            </a:r>
          </a:p>
        </p:txBody>
      </p:sp>
    </p:spTree>
    <p:extLst>
      <p:ext uri="{BB962C8B-B14F-4D97-AF65-F5344CB8AC3E}">
        <p14:creationId xmlns:p14="http://schemas.microsoft.com/office/powerpoint/2010/main" val="3119195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4"/>
          <p:cNvSpPr txBox="1"/>
          <p:nvPr/>
        </p:nvSpPr>
        <p:spPr>
          <a:xfrm>
            <a:off x="98673" y="144907"/>
            <a:ext cx="8641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Representative flow cytometry plot of CD8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4-1BB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CD4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4-1BB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of one sample from each group.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457200"/>
            <a:ext cx="5943600" cy="30810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3820713"/>
            <a:ext cx="5867400" cy="3001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6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4"/>
          <p:cNvSpPr txBox="1"/>
          <p:nvPr/>
        </p:nvSpPr>
        <p:spPr>
          <a:xfrm>
            <a:off x="242930" y="40199"/>
            <a:ext cx="8658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Representative flow cytometry plot of CD8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4-1BB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CD4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4-1BB</a:t>
            </a:r>
            <a:r>
              <a:rPr lang="en-US" sz="1200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of one sample from each group.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381000"/>
            <a:ext cx="5780145" cy="304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485" y="3556603"/>
            <a:ext cx="6132659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6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B330A2AACB94478B4CC2F39002A861" ma:contentTypeVersion="10" ma:contentTypeDescription="Create a new document." ma:contentTypeScope="" ma:versionID="7dab2ff7f51aeb585c0ecfa90d4a47fe">
  <xsd:schema xmlns:xsd="http://www.w3.org/2001/XMLSchema" xmlns:xs="http://www.w3.org/2001/XMLSchema" xmlns:p="http://schemas.microsoft.com/office/2006/metadata/properties" xmlns:ns3="ba28866e-f5dd-4244-9a9f-5ea6ca469195" targetNamespace="http://schemas.microsoft.com/office/2006/metadata/properties" ma:root="true" ma:fieldsID="b91a245972dcf3cf6954639f1fdabab3" ns3:_="">
    <xsd:import namespace="ba28866e-f5dd-4244-9a9f-5ea6ca46919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28866e-f5dd-4244-9a9f-5ea6ca46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19B276D-55D5-47B0-BB63-E09ECF6014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28866e-f5dd-4244-9a9f-5ea6ca4691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3F3834-CBEF-431A-A533-957B9B88A4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94B0A3-89A0-4EB1-9E32-E6210C06BA91}">
  <ds:schemaRefs>
    <ds:schemaRef ds:uri="ba28866e-f5dd-4244-9a9f-5ea6ca469195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135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等线</vt:lpstr>
      <vt:lpstr>等线 Light</vt:lpstr>
      <vt:lpstr>Arial</vt:lpstr>
      <vt:lpstr>Calibri</vt:lpstr>
      <vt:lpstr>Times New Roman</vt:lpstr>
      <vt:lpstr>Office Theme</vt:lpstr>
      <vt:lpstr>Office 主题​​</vt:lpstr>
      <vt:lpstr>Prism 7</vt:lpstr>
      <vt:lpstr>PowerPoint Presentation</vt:lpstr>
      <vt:lpstr>PowerPoint Presentation</vt:lpstr>
      <vt:lpstr>PowerPoint Presentation</vt:lpstr>
      <vt:lpstr>PowerPoint Presentation</vt:lpstr>
    </vt:vector>
  </TitlesOfParts>
  <Company>UPMC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Feist, Mathilde</dc:creator>
  <cp:lastModifiedBy>Guo, Zong Sheng</cp:lastModifiedBy>
  <cp:revision>164</cp:revision>
  <cp:lastPrinted>2020-04-08T15:04:18Z</cp:lastPrinted>
  <dcterms:created xsi:type="dcterms:W3CDTF">2017-11-14T18:58:45Z</dcterms:created>
  <dcterms:modified xsi:type="dcterms:W3CDTF">2020-04-08T15:08:20Z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0x010100B0B330A2AACB94478B4CC2F39002A861</vt:lpwstr>
  </property>
</Properties>
</file>